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sldIdLst>
    <p:sldId id="309" r:id="rId5"/>
    <p:sldId id="262" r:id="rId6"/>
    <p:sldId id="275" r:id="rId7"/>
    <p:sldId id="365" r:id="rId8"/>
    <p:sldId id="329" r:id="rId9"/>
    <p:sldId id="349" r:id="rId10"/>
    <p:sldId id="276" r:id="rId11"/>
    <p:sldId id="256" r:id="rId12"/>
    <p:sldId id="260" r:id="rId13"/>
    <p:sldId id="257" r:id="rId14"/>
    <p:sldId id="259" r:id="rId15"/>
    <p:sldId id="266" r:id="rId16"/>
    <p:sldId id="277" r:id="rId17"/>
    <p:sldId id="317" r:id="rId18"/>
    <p:sldId id="318" r:id="rId19"/>
    <p:sldId id="306" r:id="rId20"/>
    <p:sldId id="320" r:id="rId21"/>
    <p:sldId id="358" r:id="rId22"/>
    <p:sldId id="319" r:id="rId23"/>
    <p:sldId id="360" r:id="rId24"/>
    <p:sldId id="359" r:id="rId25"/>
    <p:sldId id="363" r:id="rId26"/>
    <p:sldId id="362" r:id="rId27"/>
    <p:sldId id="357" r:id="rId28"/>
    <p:sldId id="261" r:id="rId29"/>
    <p:sldId id="312" r:id="rId30"/>
    <p:sldId id="263" r:id="rId31"/>
    <p:sldId id="368" r:id="rId32"/>
    <p:sldId id="369" r:id="rId33"/>
    <p:sldId id="371" r:id="rId34"/>
    <p:sldId id="330" r:id="rId35"/>
    <p:sldId id="348" r:id="rId36"/>
    <p:sldId id="333" r:id="rId37"/>
    <p:sldId id="281" r:id="rId38"/>
    <p:sldId id="279" r:id="rId39"/>
    <p:sldId id="307" r:id="rId40"/>
    <p:sldId id="284" r:id="rId41"/>
    <p:sldId id="364" r:id="rId42"/>
    <p:sldId id="315" r:id="rId43"/>
    <p:sldId id="316" r:id="rId44"/>
    <p:sldId id="300" r:id="rId45"/>
    <p:sldId id="286" r:id="rId46"/>
    <p:sldId id="296" r:id="rId47"/>
    <p:sldId id="297" r:id="rId48"/>
    <p:sldId id="308" r:id="rId49"/>
    <p:sldId id="291" r:id="rId50"/>
    <p:sldId id="295" r:id="rId51"/>
    <p:sldId id="285" r:id="rId52"/>
    <p:sldId id="289" r:id="rId53"/>
    <p:sldId id="290" r:id="rId54"/>
    <p:sldId id="293" r:id="rId55"/>
    <p:sldId id="294" r:id="rId56"/>
    <p:sldId id="288" r:id="rId57"/>
    <p:sldId id="370" r:id="rId58"/>
    <p:sldId id="265" r:id="rId59"/>
    <p:sldId id="264" r:id="rId60"/>
    <p:sldId id="313" r:id="rId61"/>
    <p:sldId id="372" r:id="rId62"/>
    <p:sldId id="269" r:id="rId63"/>
    <p:sldId id="322" r:id="rId64"/>
    <p:sldId id="271" r:id="rId65"/>
    <p:sldId id="272" r:id="rId66"/>
    <p:sldId id="321" r:id="rId67"/>
    <p:sldId id="323" r:id="rId68"/>
    <p:sldId id="324" r:id="rId69"/>
    <p:sldId id="325" r:id="rId70"/>
    <p:sldId id="335" r:id="rId71"/>
    <p:sldId id="336" r:id="rId72"/>
    <p:sldId id="337" r:id="rId73"/>
    <p:sldId id="338" r:id="rId74"/>
    <p:sldId id="326" r:id="rId75"/>
    <p:sldId id="334" r:id="rId76"/>
    <p:sldId id="340" r:id="rId77"/>
    <p:sldId id="341" r:id="rId78"/>
    <p:sldId id="339" r:id="rId79"/>
    <p:sldId id="342" r:id="rId80"/>
    <p:sldId id="343" r:id="rId81"/>
    <p:sldId id="344" r:id="rId82"/>
    <p:sldId id="345" r:id="rId83"/>
    <p:sldId id="350" r:id="rId84"/>
    <p:sldId id="351" r:id="rId85"/>
    <p:sldId id="353" r:id="rId86"/>
    <p:sldId id="354" r:id="rId87"/>
    <p:sldId id="355" r:id="rId88"/>
    <p:sldId id="356" r:id="rId89"/>
    <p:sldId id="346" r:id="rId90"/>
    <p:sldId id="303"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91519-EF73-899D-D194-0B06A14D7F1E}" name="San Aslam" initials="SA" userId="S::sanobir.aslam@peterborough.gov.uk::2bb9a18c-8758-4a12-bf64-4c36fbf30480" providerId="AD"/>
  <p188:author id="{7B9E354E-0CEE-07ED-EBD1-F6071870E8BD}" name="Vicki Peacey" initials="VP" userId="S::Vicki.Peacey@cambridgeshire.gov.uk::43e8b465-cd6c-4fb6-8110-303c45833bdd" providerId="AD"/>
  <p188:author id="{CAC2D0BC-06D1-16D5-F266-8282918734A1}" name="Helen Whyman" initials="HW" userId="S::Helen.Whyman@cambridgeshire.gov.uk::79a5c0b8-f1de-476f-a0b0-58ec2c0293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74A68"/>
    <a:srgbClr val="F8F6F8"/>
    <a:srgbClr val="DFD3DF"/>
    <a:srgbClr val="A686A6"/>
    <a:srgbClr val="000000"/>
    <a:srgbClr val="F5F1F5"/>
    <a:srgbClr val="BEA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B322C-601F-4592-8AB6-B1601043CE44}" v="2586" dt="2023-03-27T15:37:30.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 Aslam" userId="2bb9a18c-8758-4a12-bf64-4c36fbf30480" providerId="ADAL" clId="{BE3AB29C-AAEB-4CCD-B23C-A53953F9614F}"/>
    <pc:docChg chg="undo custSel modSld">
      <pc:chgData name="San Aslam" userId="2bb9a18c-8758-4a12-bf64-4c36fbf30480" providerId="ADAL" clId="{BE3AB29C-AAEB-4CCD-B23C-A53953F9614F}" dt="2023-03-24T16:45:07.985" v="267" actId="20577"/>
      <pc:docMkLst>
        <pc:docMk/>
      </pc:docMkLst>
      <pc:sldChg chg="modSp mod">
        <pc:chgData name="San Aslam" userId="2bb9a18c-8758-4a12-bf64-4c36fbf30480" providerId="ADAL" clId="{BE3AB29C-AAEB-4CCD-B23C-A53953F9614F}" dt="2023-03-24T12:30:15.633" v="14" actId="1076"/>
        <pc:sldMkLst>
          <pc:docMk/>
          <pc:sldMk cId="3559654360" sldId="256"/>
        </pc:sldMkLst>
        <pc:spChg chg="mod">
          <ac:chgData name="San Aslam" userId="2bb9a18c-8758-4a12-bf64-4c36fbf30480" providerId="ADAL" clId="{BE3AB29C-AAEB-4CCD-B23C-A53953F9614F}" dt="2023-03-24T12:30:15.633" v="14" actId="1076"/>
          <ac:spMkLst>
            <pc:docMk/>
            <pc:sldMk cId="3559654360" sldId="256"/>
            <ac:spMk id="17" creationId="{AF66D66A-23CA-EAEE-490D-DB30E9A614A3}"/>
          </ac:spMkLst>
        </pc:spChg>
      </pc:sldChg>
      <pc:sldChg chg="modSp mod">
        <pc:chgData name="San Aslam" userId="2bb9a18c-8758-4a12-bf64-4c36fbf30480" providerId="ADAL" clId="{BE3AB29C-AAEB-4CCD-B23C-A53953F9614F}" dt="2023-03-24T12:38:24.449" v="20" actId="20577"/>
        <pc:sldMkLst>
          <pc:docMk/>
          <pc:sldMk cId="3931286175" sldId="257"/>
        </pc:sldMkLst>
        <pc:spChg chg="mod">
          <ac:chgData name="San Aslam" userId="2bb9a18c-8758-4a12-bf64-4c36fbf30480" providerId="ADAL" clId="{BE3AB29C-AAEB-4CCD-B23C-A53953F9614F}" dt="2023-03-24T12:38:24.449" v="20" actId="20577"/>
          <ac:spMkLst>
            <pc:docMk/>
            <pc:sldMk cId="3931286175" sldId="257"/>
            <ac:spMk id="17" creationId="{AF66D66A-23CA-EAEE-490D-DB30E9A614A3}"/>
          </ac:spMkLst>
        </pc:spChg>
      </pc:sldChg>
      <pc:sldChg chg="modSp mod">
        <pc:chgData name="San Aslam" userId="2bb9a18c-8758-4a12-bf64-4c36fbf30480" providerId="ADAL" clId="{BE3AB29C-AAEB-4CCD-B23C-A53953F9614F}" dt="2023-03-24T12:31:05.065" v="15" actId="14100"/>
        <pc:sldMkLst>
          <pc:docMk/>
          <pc:sldMk cId="603454741" sldId="260"/>
        </pc:sldMkLst>
        <pc:spChg chg="mod">
          <ac:chgData name="San Aslam" userId="2bb9a18c-8758-4a12-bf64-4c36fbf30480" providerId="ADAL" clId="{BE3AB29C-AAEB-4CCD-B23C-A53953F9614F}" dt="2023-03-24T12:31:05.065" v="15" actId="14100"/>
          <ac:spMkLst>
            <pc:docMk/>
            <pc:sldMk cId="603454741" sldId="260"/>
            <ac:spMk id="17" creationId="{AF66D66A-23CA-EAEE-490D-DB30E9A614A3}"/>
          </ac:spMkLst>
        </pc:spChg>
      </pc:sldChg>
      <pc:sldChg chg="modSp mod">
        <pc:chgData name="San Aslam" userId="2bb9a18c-8758-4a12-bf64-4c36fbf30480" providerId="ADAL" clId="{BE3AB29C-AAEB-4CCD-B23C-A53953F9614F}" dt="2023-03-24T15:30:18.876" v="108" actId="20577"/>
        <pc:sldMkLst>
          <pc:docMk/>
          <pc:sldMk cId="3602739412" sldId="261"/>
        </pc:sldMkLst>
        <pc:spChg chg="mod">
          <ac:chgData name="San Aslam" userId="2bb9a18c-8758-4a12-bf64-4c36fbf30480" providerId="ADAL" clId="{BE3AB29C-AAEB-4CCD-B23C-A53953F9614F}" dt="2023-03-24T15:30:18.876" v="108" actId="20577"/>
          <ac:spMkLst>
            <pc:docMk/>
            <pc:sldMk cId="3602739412" sldId="261"/>
            <ac:spMk id="17" creationId="{AF66D66A-23CA-EAEE-490D-DB30E9A614A3}"/>
          </ac:spMkLst>
        </pc:spChg>
      </pc:sldChg>
      <pc:sldChg chg="modSp mod">
        <pc:chgData name="San Aslam" userId="2bb9a18c-8758-4a12-bf64-4c36fbf30480" providerId="ADAL" clId="{BE3AB29C-AAEB-4CCD-B23C-A53953F9614F}" dt="2023-03-24T13:48:08.952" v="23" actId="20577"/>
        <pc:sldMkLst>
          <pc:docMk/>
          <pc:sldMk cId="3231757258" sldId="266"/>
        </pc:sldMkLst>
        <pc:spChg chg="mod">
          <ac:chgData name="San Aslam" userId="2bb9a18c-8758-4a12-bf64-4c36fbf30480" providerId="ADAL" clId="{BE3AB29C-AAEB-4CCD-B23C-A53953F9614F}" dt="2023-03-24T13:48:08.952" v="23" actId="20577"/>
          <ac:spMkLst>
            <pc:docMk/>
            <pc:sldMk cId="3231757258" sldId="266"/>
            <ac:spMk id="17" creationId="{AF66D66A-23CA-EAEE-490D-DB30E9A614A3}"/>
          </ac:spMkLst>
        </pc:spChg>
      </pc:sldChg>
      <pc:sldChg chg="modSp mod">
        <pc:chgData name="San Aslam" userId="2bb9a18c-8758-4a12-bf64-4c36fbf30480" providerId="ADAL" clId="{BE3AB29C-AAEB-4CCD-B23C-A53953F9614F}" dt="2023-03-24T11:32:15.995" v="1" actId="20577"/>
        <pc:sldMkLst>
          <pc:docMk/>
          <pc:sldMk cId="3157074412" sldId="275"/>
        </pc:sldMkLst>
        <pc:graphicFrameChg chg="modGraphic">
          <ac:chgData name="San Aslam" userId="2bb9a18c-8758-4a12-bf64-4c36fbf30480" providerId="ADAL" clId="{BE3AB29C-AAEB-4CCD-B23C-A53953F9614F}" dt="2023-03-24T11:32:15.995" v="1" actId="20577"/>
          <ac:graphicFrameMkLst>
            <pc:docMk/>
            <pc:sldMk cId="3157074412" sldId="275"/>
            <ac:graphicFrameMk id="5" creationId="{D8AE2759-DB1C-C481-50E6-76A96DF761EE}"/>
          </ac:graphicFrameMkLst>
        </pc:graphicFrameChg>
      </pc:sldChg>
      <pc:sldChg chg="modSp mod">
        <pc:chgData name="San Aslam" userId="2bb9a18c-8758-4a12-bf64-4c36fbf30480" providerId="ADAL" clId="{BE3AB29C-AAEB-4CCD-B23C-A53953F9614F}" dt="2023-03-24T12:22:31.499" v="9" actId="20577"/>
        <pc:sldMkLst>
          <pc:docMk/>
          <pc:sldMk cId="2930675178" sldId="276"/>
        </pc:sldMkLst>
        <pc:spChg chg="mod">
          <ac:chgData name="San Aslam" userId="2bb9a18c-8758-4a12-bf64-4c36fbf30480" providerId="ADAL" clId="{BE3AB29C-AAEB-4CCD-B23C-A53953F9614F}" dt="2023-03-24T12:22:31.499" v="9" actId="20577"/>
          <ac:spMkLst>
            <pc:docMk/>
            <pc:sldMk cId="2930675178" sldId="276"/>
            <ac:spMk id="17" creationId="{AF66D66A-23CA-EAEE-490D-DB30E9A614A3}"/>
          </ac:spMkLst>
        </pc:spChg>
      </pc:sldChg>
      <pc:sldChg chg="modSp mod addCm modCm">
        <pc:chgData name="San Aslam" userId="2bb9a18c-8758-4a12-bf64-4c36fbf30480" providerId="ADAL" clId="{BE3AB29C-AAEB-4CCD-B23C-A53953F9614F}" dt="2023-03-24T13:56:41.346" v="62"/>
        <pc:sldMkLst>
          <pc:docMk/>
          <pc:sldMk cId="2898862577" sldId="277"/>
        </pc:sldMkLst>
        <pc:spChg chg="mod">
          <ac:chgData name="San Aslam" userId="2bb9a18c-8758-4a12-bf64-4c36fbf30480" providerId="ADAL" clId="{BE3AB29C-AAEB-4CCD-B23C-A53953F9614F}" dt="2023-03-24T13:53:00.065" v="60" actId="400"/>
          <ac:spMkLst>
            <pc:docMk/>
            <pc:sldMk cId="2898862577" sldId="277"/>
            <ac:spMk id="17" creationId="{AF66D66A-23CA-EAEE-490D-DB30E9A614A3}"/>
          </ac:spMkLst>
        </pc:spChg>
      </pc:sldChg>
      <pc:sldChg chg="modSp mod">
        <pc:chgData name="San Aslam" userId="2bb9a18c-8758-4a12-bf64-4c36fbf30480" providerId="ADAL" clId="{BE3AB29C-AAEB-4CCD-B23C-A53953F9614F}" dt="2023-03-24T16:17:04.825" v="183" actId="20577"/>
        <pc:sldMkLst>
          <pc:docMk/>
          <pc:sldMk cId="856521530" sldId="279"/>
        </pc:sldMkLst>
        <pc:spChg chg="mod">
          <ac:chgData name="San Aslam" userId="2bb9a18c-8758-4a12-bf64-4c36fbf30480" providerId="ADAL" clId="{BE3AB29C-AAEB-4CCD-B23C-A53953F9614F}" dt="2023-03-24T16:17:04.825" v="183" actId="20577"/>
          <ac:spMkLst>
            <pc:docMk/>
            <pc:sldMk cId="856521530" sldId="279"/>
            <ac:spMk id="17" creationId="{AF66D66A-23CA-EAEE-490D-DB30E9A614A3}"/>
          </ac:spMkLst>
        </pc:spChg>
      </pc:sldChg>
      <pc:sldChg chg="modSp mod">
        <pc:chgData name="San Aslam" userId="2bb9a18c-8758-4a12-bf64-4c36fbf30480" providerId="ADAL" clId="{BE3AB29C-AAEB-4CCD-B23C-A53953F9614F}" dt="2023-03-24T16:16:37.379" v="176" actId="20577"/>
        <pc:sldMkLst>
          <pc:docMk/>
          <pc:sldMk cId="1190526701" sldId="281"/>
        </pc:sldMkLst>
        <pc:spChg chg="mod">
          <ac:chgData name="San Aslam" userId="2bb9a18c-8758-4a12-bf64-4c36fbf30480" providerId="ADAL" clId="{BE3AB29C-AAEB-4CCD-B23C-A53953F9614F}" dt="2023-03-24T16:16:37.379" v="176" actId="20577"/>
          <ac:spMkLst>
            <pc:docMk/>
            <pc:sldMk cId="1190526701" sldId="281"/>
            <ac:spMk id="17" creationId="{AF66D66A-23CA-EAEE-490D-DB30E9A614A3}"/>
          </ac:spMkLst>
        </pc:spChg>
      </pc:sldChg>
      <pc:sldChg chg="modSp mod">
        <pc:chgData name="San Aslam" userId="2bb9a18c-8758-4a12-bf64-4c36fbf30480" providerId="ADAL" clId="{BE3AB29C-AAEB-4CCD-B23C-A53953F9614F}" dt="2023-03-24T16:19:39.299" v="196" actId="20577"/>
        <pc:sldMkLst>
          <pc:docMk/>
          <pc:sldMk cId="3704026426" sldId="284"/>
        </pc:sldMkLst>
        <pc:spChg chg="mod">
          <ac:chgData name="San Aslam" userId="2bb9a18c-8758-4a12-bf64-4c36fbf30480" providerId="ADAL" clId="{BE3AB29C-AAEB-4CCD-B23C-A53953F9614F}" dt="2023-03-24T16:19:39.299" v="196" actId="20577"/>
          <ac:spMkLst>
            <pc:docMk/>
            <pc:sldMk cId="3704026426" sldId="284"/>
            <ac:spMk id="17" creationId="{AF66D66A-23CA-EAEE-490D-DB30E9A614A3}"/>
          </ac:spMkLst>
        </pc:spChg>
      </pc:sldChg>
      <pc:sldChg chg="modSp mod">
        <pc:chgData name="San Aslam" userId="2bb9a18c-8758-4a12-bf64-4c36fbf30480" providerId="ADAL" clId="{BE3AB29C-AAEB-4CCD-B23C-A53953F9614F}" dt="2023-03-24T16:36:38.652" v="253" actId="20577"/>
        <pc:sldMkLst>
          <pc:docMk/>
          <pc:sldMk cId="823434948" sldId="286"/>
        </pc:sldMkLst>
        <pc:spChg chg="mod">
          <ac:chgData name="San Aslam" userId="2bb9a18c-8758-4a12-bf64-4c36fbf30480" providerId="ADAL" clId="{BE3AB29C-AAEB-4CCD-B23C-A53953F9614F}" dt="2023-03-24T16:36:38.652" v="253" actId="20577"/>
          <ac:spMkLst>
            <pc:docMk/>
            <pc:sldMk cId="823434948" sldId="286"/>
            <ac:spMk id="2" creationId="{4933E04B-FB12-85CA-2A2B-08DA99D2F689}"/>
          </ac:spMkLst>
        </pc:spChg>
      </pc:sldChg>
      <pc:sldChg chg="modSp mod">
        <pc:chgData name="San Aslam" userId="2bb9a18c-8758-4a12-bf64-4c36fbf30480" providerId="ADAL" clId="{BE3AB29C-AAEB-4CCD-B23C-A53953F9614F}" dt="2023-03-24T16:45:07.985" v="267" actId="20577"/>
        <pc:sldMkLst>
          <pc:docMk/>
          <pc:sldMk cId="3833727395" sldId="291"/>
        </pc:sldMkLst>
        <pc:spChg chg="mod">
          <ac:chgData name="San Aslam" userId="2bb9a18c-8758-4a12-bf64-4c36fbf30480" providerId="ADAL" clId="{BE3AB29C-AAEB-4CCD-B23C-A53953F9614F}" dt="2023-03-24T16:45:07.985" v="267" actId="20577"/>
          <ac:spMkLst>
            <pc:docMk/>
            <pc:sldMk cId="3833727395" sldId="291"/>
            <ac:spMk id="17" creationId="{364AE8D0-DB35-07AD-7CD2-1F275361E422}"/>
          </ac:spMkLst>
        </pc:spChg>
      </pc:sldChg>
      <pc:sldChg chg="modSp mod">
        <pc:chgData name="San Aslam" userId="2bb9a18c-8758-4a12-bf64-4c36fbf30480" providerId="ADAL" clId="{BE3AB29C-AAEB-4CCD-B23C-A53953F9614F}" dt="2023-03-24T16:37:06.589" v="257" actId="20577"/>
        <pc:sldMkLst>
          <pc:docMk/>
          <pc:sldMk cId="3692022765" sldId="296"/>
        </pc:sldMkLst>
        <pc:spChg chg="mod">
          <ac:chgData name="San Aslam" userId="2bb9a18c-8758-4a12-bf64-4c36fbf30480" providerId="ADAL" clId="{BE3AB29C-AAEB-4CCD-B23C-A53953F9614F}" dt="2023-03-24T16:37:06.589" v="257" actId="20577"/>
          <ac:spMkLst>
            <pc:docMk/>
            <pc:sldMk cId="3692022765" sldId="296"/>
            <ac:spMk id="17" creationId="{364AE8D0-DB35-07AD-7CD2-1F275361E422}"/>
          </ac:spMkLst>
        </pc:spChg>
      </pc:sldChg>
      <pc:sldChg chg="modSp mod">
        <pc:chgData name="San Aslam" userId="2bb9a18c-8758-4a12-bf64-4c36fbf30480" providerId="ADAL" clId="{BE3AB29C-AAEB-4CCD-B23C-A53953F9614F}" dt="2023-03-24T16:37:39.229" v="261" actId="20577"/>
        <pc:sldMkLst>
          <pc:docMk/>
          <pc:sldMk cId="2218191416" sldId="297"/>
        </pc:sldMkLst>
        <pc:spChg chg="mod">
          <ac:chgData name="San Aslam" userId="2bb9a18c-8758-4a12-bf64-4c36fbf30480" providerId="ADAL" clId="{BE3AB29C-AAEB-4CCD-B23C-A53953F9614F}" dt="2023-03-24T16:37:39.229" v="261" actId="20577"/>
          <ac:spMkLst>
            <pc:docMk/>
            <pc:sldMk cId="2218191416" sldId="297"/>
            <ac:spMk id="17" creationId="{364AE8D0-DB35-07AD-7CD2-1F275361E422}"/>
          </ac:spMkLst>
        </pc:spChg>
      </pc:sldChg>
      <pc:sldChg chg="modSp mod">
        <pc:chgData name="San Aslam" userId="2bb9a18c-8758-4a12-bf64-4c36fbf30480" providerId="ADAL" clId="{BE3AB29C-AAEB-4CCD-B23C-A53953F9614F}" dt="2023-03-24T14:47:32.580" v="74" actId="20577"/>
        <pc:sldMkLst>
          <pc:docMk/>
          <pc:sldMk cId="210856757" sldId="306"/>
        </pc:sldMkLst>
        <pc:spChg chg="mod">
          <ac:chgData name="San Aslam" userId="2bb9a18c-8758-4a12-bf64-4c36fbf30480" providerId="ADAL" clId="{BE3AB29C-AAEB-4CCD-B23C-A53953F9614F}" dt="2023-03-24T14:47:32.580" v="74" actId="20577"/>
          <ac:spMkLst>
            <pc:docMk/>
            <pc:sldMk cId="210856757" sldId="306"/>
            <ac:spMk id="17" creationId="{AF66D66A-23CA-EAEE-490D-DB30E9A614A3}"/>
          </ac:spMkLst>
        </pc:spChg>
      </pc:sldChg>
      <pc:sldChg chg="modSp mod">
        <pc:chgData name="San Aslam" userId="2bb9a18c-8758-4a12-bf64-4c36fbf30480" providerId="ADAL" clId="{BE3AB29C-AAEB-4CCD-B23C-A53953F9614F}" dt="2023-03-24T16:18:35.296" v="189" actId="20577"/>
        <pc:sldMkLst>
          <pc:docMk/>
          <pc:sldMk cId="1765280494" sldId="307"/>
        </pc:sldMkLst>
        <pc:spChg chg="mod">
          <ac:chgData name="San Aslam" userId="2bb9a18c-8758-4a12-bf64-4c36fbf30480" providerId="ADAL" clId="{BE3AB29C-AAEB-4CCD-B23C-A53953F9614F}" dt="2023-03-24T16:18:35.296" v="189" actId="20577"/>
          <ac:spMkLst>
            <pc:docMk/>
            <pc:sldMk cId="1765280494" sldId="307"/>
            <ac:spMk id="17" creationId="{AF66D66A-23CA-EAEE-490D-DB30E9A614A3}"/>
          </ac:spMkLst>
        </pc:spChg>
      </pc:sldChg>
      <pc:sldChg chg="modSp mod">
        <pc:chgData name="San Aslam" userId="2bb9a18c-8758-4a12-bf64-4c36fbf30480" providerId="ADAL" clId="{BE3AB29C-AAEB-4CCD-B23C-A53953F9614F}" dt="2023-03-24T16:43:36.350" v="263" actId="20577"/>
        <pc:sldMkLst>
          <pc:docMk/>
          <pc:sldMk cId="2381524817" sldId="308"/>
        </pc:sldMkLst>
        <pc:spChg chg="mod">
          <ac:chgData name="San Aslam" userId="2bb9a18c-8758-4a12-bf64-4c36fbf30480" providerId="ADAL" clId="{BE3AB29C-AAEB-4CCD-B23C-A53953F9614F}" dt="2023-03-24T16:43:36.350" v="263" actId="20577"/>
          <ac:spMkLst>
            <pc:docMk/>
            <pc:sldMk cId="2381524817" sldId="308"/>
            <ac:spMk id="17" creationId="{AF66D66A-23CA-EAEE-490D-DB30E9A614A3}"/>
          </ac:spMkLst>
        </pc:spChg>
      </pc:sldChg>
      <pc:sldChg chg="modSp mod">
        <pc:chgData name="San Aslam" userId="2bb9a18c-8758-4a12-bf64-4c36fbf30480" providerId="ADAL" clId="{BE3AB29C-AAEB-4CCD-B23C-A53953F9614F}" dt="2023-03-24T15:39:51.477" v="114" actId="20577"/>
        <pc:sldMkLst>
          <pc:docMk/>
          <pc:sldMk cId="884547918" sldId="312"/>
        </pc:sldMkLst>
        <pc:spChg chg="mod">
          <ac:chgData name="San Aslam" userId="2bb9a18c-8758-4a12-bf64-4c36fbf30480" providerId="ADAL" clId="{BE3AB29C-AAEB-4CCD-B23C-A53953F9614F}" dt="2023-03-24T15:34:01.098" v="111" actId="20577"/>
          <ac:spMkLst>
            <pc:docMk/>
            <pc:sldMk cId="884547918" sldId="312"/>
            <ac:spMk id="14" creationId="{EAF8E845-ED09-6AFF-5CEF-436F95E629E6}"/>
          </ac:spMkLst>
        </pc:spChg>
        <pc:spChg chg="mod">
          <ac:chgData name="San Aslam" userId="2bb9a18c-8758-4a12-bf64-4c36fbf30480" providerId="ADAL" clId="{BE3AB29C-AAEB-4CCD-B23C-A53953F9614F}" dt="2023-03-24T15:39:51.477" v="114" actId="20577"/>
          <ac:spMkLst>
            <pc:docMk/>
            <pc:sldMk cId="884547918" sldId="312"/>
            <ac:spMk id="17" creationId="{AF66D66A-23CA-EAEE-490D-DB30E9A614A3}"/>
          </ac:spMkLst>
        </pc:spChg>
      </pc:sldChg>
      <pc:sldChg chg="modSp mod">
        <pc:chgData name="San Aslam" userId="2bb9a18c-8758-4a12-bf64-4c36fbf30480" providerId="ADAL" clId="{BE3AB29C-AAEB-4CCD-B23C-A53953F9614F}" dt="2023-03-24T16:27:57.713" v="203" actId="20577"/>
        <pc:sldMkLst>
          <pc:docMk/>
          <pc:sldMk cId="1866299129" sldId="315"/>
        </pc:sldMkLst>
        <pc:spChg chg="mod">
          <ac:chgData name="San Aslam" userId="2bb9a18c-8758-4a12-bf64-4c36fbf30480" providerId="ADAL" clId="{BE3AB29C-AAEB-4CCD-B23C-A53953F9614F}" dt="2023-03-24T16:27:57.713" v="203" actId="20577"/>
          <ac:spMkLst>
            <pc:docMk/>
            <pc:sldMk cId="1866299129" sldId="315"/>
            <ac:spMk id="2" creationId="{4933E04B-FB12-85CA-2A2B-08DA99D2F689}"/>
          </ac:spMkLst>
        </pc:spChg>
      </pc:sldChg>
      <pc:sldChg chg="modSp mod">
        <pc:chgData name="San Aslam" userId="2bb9a18c-8758-4a12-bf64-4c36fbf30480" providerId="ADAL" clId="{BE3AB29C-AAEB-4CCD-B23C-A53953F9614F}" dt="2023-03-24T16:29:41.743" v="213" actId="20577"/>
        <pc:sldMkLst>
          <pc:docMk/>
          <pc:sldMk cId="503013685" sldId="316"/>
        </pc:sldMkLst>
        <pc:spChg chg="mod">
          <ac:chgData name="San Aslam" userId="2bb9a18c-8758-4a12-bf64-4c36fbf30480" providerId="ADAL" clId="{BE3AB29C-AAEB-4CCD-B23C-A53953F9614F}" dt="2023-03-24T16:29:41.743" v="213" actId="20577"/>
          <ac:spMkLst>
            <pc:docMk/>
            <pc:sldMk cId="503013685" sldId="316"/>
            <ac:spMk id="17" creationId="{AF66D66A-23CA-EAEE-490D-DB30E9A614A3}"/>
          </ac:spMkLst>
        </pc:spChg>
      </pc:sldChg>
      <pc:sldChg chg="modSp mod">
        <pc:chgData name="San Aslam" userId="2bb9a18c-8758-4a12-bf64-4c36fbf30480" providerId="ADAL" clId="{BE3AB29C-AAEB-4CCD-B23C-A53953F9614F}" dt="2023-03-24T14:41:31.701" v="64" actId="20577"/>
        <pc:sldMkLst>
          <pc:docMk/>
          <pc:sldMk cId="1356908508" sldId="317"/>
        </pc:sldMkLst>
        <pc:spChg chg="mod">
          <ac:chgData name="San Aslam" userId="2bb9a18c-8758-4a12-bf64-4c36fbf30480" providerId="ADAL" clId="{BE3AB29C-AAEB-4CCD-B23C-A53953F9614F}" dt="2023-03-24T14:41:31.701" v="64" actId="20577"/>
          <ac:spMkLst>
            <pc:docMk/>
            <pc:sldMk cId="1356908508" sldId="317"/>
            <ac:spMk id="17" creationId="{364AE8D0-DB35-07AD-7CD2-1F275361E422}"/>
          </ac:spMkLst>
        </pc:spChg>
      </pc:sldChg>
      <pc:sldChg chg="modSp mod">
        <pc:chgData name="San Aslam" userId="2bb9a18c-8758-4a12-bf64-4c36fbf30480" providerId="ADAL" clId="{BE3AB29C-AAEB-4CCD-B23C-A53953F9614F}" dt="2023-03-24T14:43:06.938" v="67" actId="20577"/>
        <pc:sldMkLst>
          <pc:docMk/>
          <pc:sldMk cId="1789462949" sldId="318"/>
        </pc:sldMkLst>
        <pc:spChg chg="mod">
          <ac:chgData name="San Aslam" userId="2bb9a18c-8758-4a12-bf64-4c36fbf30480" providerId="ADAL" clId="{BE3AB29C-AAEB-4CCD-B23C-A53953F9614F}" dt="2023-03-24T14:43:06.938" v="67" actId="20577"/>
          <ac:spMkLst>
            <pc:docMk/>
            <pc:sldMk cId="1789462949" sldId="318"/>
            <ac:spMk id="17" creationId="{364AE8D0-DB35-07AD-7CD2-1F275361E422}"/>
          </ac:spMkLst>
        </pc:spChg>
      </pc:sldChg>
      <pc:sldChg chg="modSp mod">
        <pc:chgData name="San Aslam" userId="2bb9a18c-8758-4a12-bf64-4c36fbf30480" providerId="ADAL" clId="{BE3AB29C-AAEB-4CCD-B23C-A53953F9614F}" dt="2023-03-24T14:48:49.424" v="77" actId="20577"/>
        <pc:sldMkLst>
          <pc:docMk/>
          <pc:sldMk cId="3488769368" sldId="320"/>
        </pc:sldMkLst>
        <pc:spChg chg="mod">
          <ac:chgData name="San Aslam" userId="2bb9a18c-8758-4a12-bf64-4c36fbf30480" providerId="ADAL" clId="{BE3AB29C-AAEB-4CCD-B23C-A53953F9614F}" dt="2023-03-24T14:48:49.424" v="77" actId="20577"/>
          <ac:spMkLst>
            <pc:docMk/>
            <pc:sldMk cId="3488769368" sldId="320"/>
            <ac:spMk id="17" creationId="{364AE8D0-DB35-07AD-7CD2-1F275361E422}"/>
          </ac:spMkLst>
        </pc:spChg>
      </pc:sldChg>
      <pc:sldChg chg="modSp mod">
        <pc:chgData name="San Aslam" userId="2bb9a18c-8758-4a12-bf64-4c36fbf30480" providerId="ADAL" clId="{BE3AB29C-AAEB-4CCD-B23C-A53953F9614F}" dt="2023-03-24T16:09:37.867" v="172" actId="20577"/>
        <pc:sldMkLst>
          <pc:docMk/>
          <pc:sldMk cId="1596657613" sldId="330"/>
        </pc:sldMkLst>
        <pc:spChg chg="mod">
          <ac:chgData name="San Aslam" userId="2bb9a18c-8758-4a12-bf64-4c36fbf30480" providerId="ADAL" clId="{BE3AB29C-AAEB-4CCD-B23C-A53953F9614F}" dt="2023-03-24T16:05:45.510" v="171" actId="20577"/>
          <ac:spMkLst>
            <pc:docMk/>
            <pc:sldMk cId="1596657613" sldId="330"/>
            <ac:spMk id="3" creationId="{BD78DF5D-5BA9-A54E-82FF-F5AE2F0B6EEB}"/>
          </ac:spMkLst>
        </pc:spChg>
        <pc:spChg chg="mod">
          <ac:chgData name="San Aslam" userId="2bb9a18c-8758-4a12-bf64-4c36fbf30480" providerId="ADAL" clId="{BE3AB29C-AAEB-4CCD-B23C-A53953F9614F}" dt="2023-03-24T16:09:37.867" v="172" actId="20577"/>
          <ac:spMkLst>
            <pc:docMk/>
            <pc:sldMk cId="1596657613" sldId="330"/>
            <ac:spMk id="10" creationId="{836A1CD3-4ADD-F532-5151-5609892333F5}"/>
          </ac:spMkLst>
        </pc:spChg>
      </pc:sldChg>
      <pc:sldChg chg="modSp mod">
        <pc:chgData name="San Aslam" userId="2bb9a18c-8758-4a12-bf64-4c36fbf30480" providerId="ADAL" clId="{BE3AB29C-AAEB-4CCD-B23C-A53953F9614F}" dt="2023-03-24T12:13:03.064" v="7" actId="20577"/>
        <pc:sldMkLst>
          <pc:docMk/>
          <pc:sldMk cId="1023074016" sldId="349"/>
        </pc:sldMkLst>
        <pc:spChg chg="mod">
          <ac:chgData name="San Aslam" userId="2bb9a18c-8758-4a12-bf64-4c36fbf30480" providerId="ADAL" clId="{BE3AB29C-AAEB-4CCD-B23C-A53953F9614F}" dt="2023-03-24T12:06:07.990" v="6" actId="20577"/>
          <ac:spMkLst>
            <pc:docMk/>
            <pc:sldMk cId="1023074016" sldId="349"/>
            <ac:spMk id="3" creationId="{BD78DF5D-5BA9-A54E-82FF-F5AE2F0B6EEB}"/>
          </ac:spMkLst>
        </pc:spChg>
        <pc:spChg chg="mod">
          <ac:chgData name="San Aslam" userId="2bb9a18c-8758-4a12-bf64-4c36fbf30480" providerId="ADAL" clId="{BE3AB29C-AAEB-4CCD-B23C-A53953F9614F}" dt="2023-03-24T12:13:03.064" v="7" actId="20577"/>
          <ac:spMkLst>
            <pc:docMk/>
            <pc:sldMk cId="1023074016" sldId="349"/>
            <ac:spMk id="14" creationId="{B947529E-22E9-99D5-84DC-7C2E7FDFD7ED}"/>
          </ac:spMkLst>
        </pc:spChg>
      </pc:sldChg>
      <pc:sldChg chg="modSp mod">
        <pc:chgData name="San Aslam" userId="2bb9a18c-8758-4a12-bf64-4c36fbf30480" providerId="ADAL" clId="{BE3AB29C-AAEB-4CCD-B23C-A53953F9614F}" dt="2023-03-24T14:52:35.050" v="80" actId="20577"/>
        <pc:sldMkLst>
          <pc:docMk/>
          <pc:sldMk cId="3089604239" sldId="358"/>
        </pc:sldMkLst>
        <pc:spChg chg="mod">
          <ac:chgData name="San Aslam" userId="2bb9a18c-8758-4a12-bf64-4c36fbf30480" providerId="ADAL" clId="{BE3AB29C-AAEB-4CCD-B23C-A53953F9614F}" dt="2023-03-24T14:52:35.050" v="80" actId="20577"/>
          <ac:spMkLst>
            <pc:docMk/>
            <pc:sldMk cId="3089604239" sldId="358"/>
            <ac:spMk id="17" creationId="{364AE8D0-DB35-07AD-7CD2-1F275361E422}"/>
          </ac:spMkLst>
        </pc:spChg>
      </pc:sldChg>
      <pc:sldChg chg="modSp mod">
        <pc:chgData name="San Aslam" userId="2bb9a18c-8758-4a12-bf64-4c36fbf30480" providerId="ADAL" clId="{BE3AB29C-AAEB-4CCD-B23C-A53953F9614F}" dt="2023-03-24T15:07:22.939" v="104" actId="20577"/>
        <pc:sldMkLst>
          <pc:docMk/>
          <pc:sldMk cId="1806398396" sldId="359"/>
        </pc:sldMkLst>
        <pc:spChg chg="mod">
          <ac:chgData name="San Aslam" userId="2bb9a18c-8758-4a12-bf64-4c36fbf30480" providerId="ADAL" clId="{BE3AB29C-AAEB-4CCD-B23C-A53953F9614F}" dt="2023-03-24T15:07:22.939" v="104" actId="20577"/>
          <ac:spMkLst>
            <pc:docMk/>
            <pc:sldMk cId="1806398396" sldId="359"/>
            <ac:spMk id="17" creationId="{364AE8D0-DB35-07AD-7CD2-1F275361E422}"/>
          </ac:spMkLst>
        </pc:spChg>
      </pc:sldChg>
      <pc:sldChg chg="modSp mod addCm">
        <pc:chgData name="San Aslam" userId="2bb9a18c-8758-4a12-bf64-4c36fbf30480" providerId="ADAL" clId="{BE3AB29C-AAEB-4CCD-B23C-A53953F9614F}" dt="2023-03-24T15:05:44.107" v="82"/>
        <pc:sldMkLst>
          <pc:docMk/>
          <pc:sldMk cId="2413501686" sldId="360"/>
        </pc:sldMkLst>
        <pc:spChg chg="mod">
          <ac:chgData name="San Aslam" userId="2bb9a18c-8758-4a12-bf64-4c36fbf30480" providerId="ADAL" clId="{BE3AB29C-AAEB-4CCD-B23C-A53953F9614F}" dt="2023-03-24T15:03:06.478" v="81" actId="20577"/>
          <ac:spMkLst>
            <pc:docMk/>
            <pc:sldMk cId="2413501686" sldId="360"/>
            <ac:spMk id="17" creationId="{364AE8D0-DB35-07AD-7CD2-1F275361E422}"/>
          </ac:spMkLst>
        </pc:spChg>
      </pc:sldChg>
      <pc:sldChg chg="modSp mod">
        <pc:chgData name="San Aslam" userId="2bb9a18c-8758-4a12-bf64-4c36fbf30480" providerId="ADAL" clId="{BE3AB29C-AAEB-4CCD-B23C-A53953F9614F}" dt="2023-03-24T16:23:35.340" v="201" actId="20577"/>
        <pc:sldMkLst>
          <pc:docMk/>
          <pc:sldMk cId="1754003401" sldId="364"/>
        </pc:sldMkLst>
        <pc:spChg chg="mod">
          <ac:chgData name="San Aslam" userId="2bb9a18c-8758-4a12-bf64-4c36fbf30480" providerId="ADAL" clId="{BE3AB29C-AAEB-4CCD-B23C-A53953F9614F}" dt="2023-03-24T16:23:35.340" v="201" actId="20577"/>
          <ac:spMkLst>
            <pc:docMk/>
            <pc:sldMk cId="1754003401" sldId="364"/>
            <ac:spMk id="17" creationId="{AF66D66A-23CA-EAEE-490D-DB30E9A614A3}"/>
          </ac:spMkLst>
        </pc:spChg>
      </pc:sldChg>
      <pc:sldChg chg="modSp mod">
        <pc:chgData name="San Aslam" userId="2bb9a18c-8758-4a12-bf64-4c36fbf30480" providerId="ADAL" clId="{BE3AB29C-AAEB-4CCD-B23C-A53953F9614F}" dt="2023-03-24T11:41:33.720" v="4" actId="20577"/>
        <pc:sldMkLst>
          <pc:docMk/>
          <pc:sldMk cId="3432560208" sldId="365"/>
        </pc:sldMkLst>
        <pc:graphicFrameChg chg="modGraphic">
          <ac:chgData name="San Aslam" userId="2bb9a18c-8758-4a12-bf64-4c36fbf30480" providerId="ADAL" clId="{BE3AB29C-AAEB-4CCD-B23C-A53953F9614F}" dt="2023-03-24T11:41:33.720" v="4" actId="20577"/>
          <ac:graphicFrameMkLst>
            <pc:docMk/>
            <pc:sldMk cId="3432560208" sldId="365"/>
            <ac:graphicFrameMk id="5" creationId="{D8AE2759-DB1C-C481-50E6-76A96DF761EE}"/>
          </ac:graphicFrameMkLst>
        </pc:graphicFrameChg>
      </pc:sldChg>
      <pc:sldChg chg="modSp mod">
        <pc:chgData name="San Aslam" userId="2bb9a18c-8758-4a12-bf64-4c36fbf30480" providerId="ADAL" clId="{BE3AB29C-AAEB-4CCD-B23C-A53953F9614F}" dt="2023-03-24T15:53:58.622" v="144" actId="20577"/>
        <pc:sldMkLst>
          <pc:docMk/>
          <pc:sldMk cId="3356721574" sldId="368"/>
        </pc:sldMkLst>
        <pc:graphicFrameChg chg="modGraphic">
          <ac:chgData name="San Aslam" userId="2bb9a18c-8758-4a12-bf64-4c36fbf30480" providerId="ADAL" clId="{BE3AB29C-AAEB-4CCD-B23C-A53953F9614F}" dt="2023-03-24T15:53:58.622" v="144" actId="20577"/>
          <ac:graphicFrameMkLst>
            <pc:docMk/>
            <pc:sldMk cId="3356721574" sldId="368"/>
            <ac:graphicFrameMk id="5" creationId="{D8AE2759-DB1C-C481-50E6-76A96DF761EE}"/>
          </ac:graphicFrameMkLst>
        </pc:graphicFrameChg>
      </pc:sldChg>
      <pc:sldChg chg="modSp mod">
        <pc:chgData name="San Aslam" userId="2bb9a18c-8758-4a12-bf64-4c36fbf30480" providerId="ADAL" clId="{BE3AB29C-AAEB-4CCD-B23C-A53953F9614F}" dt="2023-03-24T16:05:01.522" v="166" actId="20577"/>
        <pc:sldMkLst>
          <pc:docMk/>
          <pc:sldMk cId="1870263119" sldId="371"/>
        </pc:sldMkLst>
        <pc:graphicFrameChg chg="modGraphic">
          <ac:chgData name="San Aslam" userId="2bb9a18c-8758-4a12-bf64-4c36fbf30480" providerId="ADAL" clId="{BE3AB29C-AAEB-4CCD-B23C-A53953F9614F}" dt="2023-03-24T16:05:01.522" v="166" actId="20577"/>
          <ac:graphicFrameMkLst>
            <pc:docMk/>
            <pc:sldMk cId="1870263119" sldId="371"/>
            <ac:graphicFrameMk id="5" creationId="{D8AE2759-DB1C-C481-50E6-76A96DF761EE}"/>
          </ac:graphicFrameMkLst>
        </pc:graphicFrameChg>
      </pc:sldChg>
    </pc:docChg>
  </pc:docChgLst>
  <pc:docChgLst>
    <pc:chgData name="Vicki Peacey" userId="43e8b465-cd6c-4fb6-8110-303c45833bdd" providerId="ADAL" clId="{7BAFCF76-D308-4152-ABE9-1A7BAD1C4DE2}"/>
    <pc:docChg chg="modSld">
      <pc:chgData name="Vicki Peacey" userId="43e8b465-cd6c-4fb6-8110-303c45833bdd" providerId="ADAL" clId="{7BAFCF76-D308-4152-ABE9-1A7BAD1C4DE2}" dt="2023-03-27T15:45:29.803" v="14" actId="20577"/>
      <pc:docMkLst>
        <pc:docMk/>
      </pc:docMkLst>
      <pc:sldChg chg="modSp mod">
        <pc:chgData name="Vicki Peacey" userId="43e8b465-cd6c-4fb6-8110-303c45833bdd" providerId="ADAL" clId="{7BAFCF76-D308-4152-ABE9-1A7BAD1C4DE2}" dt="2023-03-27T15:45:29.803" v="14" actId="20577"/>
        <pc:sldMkLst>
          <pc:docMk/>
          <pc:sldMk cId="1613225106" sldId="356"/>
        </pc:sldMkLst>
        <pc:graphicFrameChg chg="modGraphic">
          <ac:chgData name="Vicki Peacey" userId="43e8b465-cd6c-4fb6-8110-303c45833bdd" providerId="ADAL" clId="{7BAFCF76-D308-4152-ABE9-1A7BAD1C4DE2}" dt="2023-03-27T15:45:29.803" v="14" actId="20577"/>
          <ac:graphicFrameMkLst>
            <pc:docMk/>
            <pc:sldMk cId="1613225106" sldId="356"/>
            <ac:graphicFrameMk id="5" creationId="{A7FA5EFA-A250-9E9C-DEF9-22E7FA881E22}"/>
          </ac:graphicFrameMkLst>
        </pc:graphicFrameChg>
      </pc:sldChg>
      <pc:sldChg chg="modSp mod addCm">
        <pc:chgData name="Vicki Peacey" userId="43e8b465-cd6c-4fb6-8110-303c45833bdd" providerId="ADAL" clId="{7BAFCF76-D308-4152-ABE9-1A7BAD1C4DE2}" dt="2023-03-27T14:24:29.177" v="7"/>
        <pc:sldMkLst>
          <pc:docMk/>
          <pc:sldMk cId="3935182205" sldId="362"/>
        </pc:sldMkLst>
        <pc:spChg chg="mod">
          <ac:chgData name="Vicki Peacey" userId="43e8b465-cd6c-4fb6-8110-303c45833bdd" providerId="ADAL" clId="{7BAFCF76-D308-4152-ABE9-1A7BAD1C4DE2}" dt="2023-03-27T14:24:10.924" v="6" actId="20577"/>
          <ac:spMkLst>
            <pc:docMk/>
            <pc:sldMk cId="3935182205" sldId="362"/>
            <ac:spMk id="11" creationId="{3754D90E-77FA-8885-8762-3E217DA1A6F7}"/>
          </ac:spMkLst>
        </pc:spChg>
      </pc:sldChg>
    </pc:docChg>
  </pc:docChgLst>
  <pc:docChgLst>
    <pc:chgData name="Helen Whyman" userId="79a5c0b8-f1de-476f-a0b0-58ec2c0293ed" providerId="ADAL" clId="{7DBB322C-601F-4592-8AB6-B1601043CE44}"/>
    <pc:docChg chg="undo redo custSel addSld delSld modSld sldOrd">
      <pc:chgData name="Helen Whyman" userId="79a5c0b8-f1de-476f-a0b0-58ec2c0293ed" providerId="ADAL" clId="{7DBB322C-601F-4592-8AB6-B1601043CE44}" dt="2023-03-28T16:28:44.828" v="86211" actId="478"/>
      <pc:docMkLst>
        <pc:docMk/>
      </pc:docMkLst>
      <pc:sldChg chg="addSp delSp modSp mod">
        <pc:chgData name="Helen Whyman" userId="79a5c0b8-f1de-476f-a0b0-58ec2c0293ed" providerId="ADAL" clId="{7DBB322C-601F-4592-8AB6-B1601043CE44}" dt="2023-03-24T09:41:47.513" v="83820" actId="6549"/>
        <pc:sldMkLst>
          <pc:docMk/>
          <pc:sldMk cId="3559654360" sldId="256"/>
        </pc:sldMkLst>
        <pc:spChg chg="add mod">
          <ac:chgData name="Helen Whyman" userId="79a5c0b8-f1de-476f-a0b0-58ec2c0293ed" providerId="ADAL" clId="{7DBB322C-601F-4592-8AB6-B1601043CE44}" dt="2023-03-24T09:41:34.130" v="83803" actId="20577"/>
          <ac:spMkLst>
            <pc:docMk/>
            <pc:sldMk cId="3559654360" sldId="256"/>
            <ac:spMk id="5" creationId="{B5DE6AE1-FFF7-8599-5C7C-6B319EE799F0}"/>
          </ac:spMkLst>
        </pc:spChg>
        <pc:spChg chg="mod">
          <ac:chgData name="Helen Whyman" userId="79a5c0b8-f1de-476f-a0b0-58ec2c0293ed" providerId="ADAL" clId="{7DBB322C-601F-4592-8AB6-B1601043CE44}" dt="2023-03-10T16:40:56.576" v="573" actId="14100"/>
          <ac:spMkLst>
            <pc:docMk/>
            <pc:sldMk cId="3559654360" sldId="256"/>
            <ac:spMk id="6" creationId="{F51FD91B-ADB4-0286-8CB6-1B9E8CFC7488}"/>
          </ac:spMkLst>
        </pc:spChg>
        <pc:spChg chg="ord">
          <ac:chgData name="Helen Whyman" userId="79a5c0b8-f1de-476f-a0b0-58ec2c0293ed" providerId="ADAL" clId="{7DBB322C-601F-4592-8AB6-B1601043CE44}" dt="2023-03-10T16:44:51.873" v="723" actId="166"/>
          <ac:spMkLst>
            <pc:docMk/>
            <pc:sldMk cId="3559654360" sldId="256"/>
            <ac:spMk id="12" creationId="{94B9666B-BB16-42E3-F275-4E1FED9C4F72}"/>
          </ac:spMkLst>
        </pc:spChg>
        <pc:spChg chg="mod">
          <ac:chgData name="Helen Whyman" userId="79a5c0b8-f1de-476f-a0b0-58ec2c0293ed" providerId="ADAL" clId="{7DBB322C-601F-4592-8AB6-B1601043CE44}" dt="2023-03-24T08:16:12.595" v="82414" actId="20577"/>
          <ac:spMkLst>
            <pc:docMk/>
            <pc:sldMk cId="3559654360" sldId="256"/>
            <ac:spMk id="17" creationId="{AF66D66A-23CA-EAEE-490D-DB30E9A614A3}"/>
          </ac:spMkLst>
        </pc:spChg>
        <pc:spChg chg="mod">
          <ac:chgData name="Helen Whyman" userId="79a5c0b8-f1de-476f-a0b0-58ec2c0293ed" providerId="ADAL" clId="{7DBB322C-601F-4592-8AB6-B1601043CE44}" dt="2023-03-24T09:41:47.513" v="83820" actId="6549"/>
          <ac:spMkLst>
            <pc:docMk/>
            <pc:sldMk cId="3559654360" sldId="256"/>
            <ac:spMk id="18" creationId="{508D64E3-8E35-8ACF-7762-768AEA7A733B}"/>
          </ac:spMkLst>
        </pc:spChg>
        <pc:spChg chg="del">
          <ac:chgData name="Helen Whyman" userId="79a5c0b8-f1de-476f-a0b0-58ec2c0293ed" providerId="ADAL" clId="{7DBB322C-601F-4592-8AB6-B1601043CE44}" dt="2023-03-10T16:25:57.857" v="556" actId="478"/>
          <ac:spMkLst>
            <pc:docMk/>
            <pc:sldMk cId="3559654360" sldId="256"/>
            <ac:spMk id="19" creationId="{A098FAE4-C056-8A20-7B97-EBD6C5A7199B}"/>
          </ac:spMkLst>
        </pc:spChg>
        <pc:spChg chg="mod">
          <ac:chgData name="Helen Whyman" userId="79a5c0b8-f1de-476f-a0b0-58ec2c0293ed" providerId="ADAL" clId="{7DBB322C-601F-4592-8AB6-B1601043CE44}" dt="2023-03-24T08:12:01.483" v="82381" actId="20577"/>
          <ac:spMkLst>
            <pc:docMk/>
            <pc:sldMk cId="3559654360" sldId="256"/>
            <ac:spMk id="21" creationId="{BFA363F1-10DE-7F6B-AE8B-F088ADB0BE7B}"/>
          </ac:spMkLst>
        </pc:spChg>
        <pc:spChg chg="mod">
          <ac:chgData name="Helen Whyman" userId="79a5c0b8-f1de-476f-a0b0-58ec2c0293ed" providerId="ADAL" clId="{7DBB322C-601F-4592-8AB6-B1601043CE44}" dt="2023-03-10T16:56:24.462" v="1360" actId="1076"/>
          <ac:spMkLst>
            <pc:docMk/>
            <pc:sldMk cId="3559654360" sldId="256"/>
            <ac:spMk id="32" creationId="{CDE79E7F-7115-6A95-7941-7E2FD30326F5}"/>
          </ac:spMkLst>
        </pc:spChg>
        <pc:spChg chg="mod">
          <ac:chgData name="Helen Whyman" userId="79a5c0b8-f1de-476f-a0b0-58ec2c0293ed" providerId="ADAL" clId="{7DBB322C-601F-4592-8AB6-B1601043CE44}" dt="2023-03-24T08:24:04.099" v="82742" actId="122"/>
          <ac:spMkLst>
            <pc:docMk/>
            <pc:sldMk cId="3559654360" sldId="256"/>
            <ac:spMk id="36" creationId="{C2EDDEB1-1E90-BED8-50F9-A64B3C1C60E8}"/>
          </ac:spMkLst>
        </pc:spChg>
        <pc:picChg chg="mod">
          <ac:chgData name="Helen Whyman" userId="79a5c0b8-f1de-476f-a0b0-58ec2c0293ed" providerId="ADAL" clId="{7DBB322C-601F-4592-8AB6-B1601043CE44}" dt="2023-03-24T08:15:50.796" v="82385" actId="14100"/>
          <ac:picMkLst>
            <pc:docMk/>
            <pc:sldMk cId="3559654360" sldId="256"/>
            <ac:picMk id="3" creationId="{3EE6FB88-A7A9-A2BE-7CC9-FC4B4330432E}"/>
          </ac:picMkLst>
        </pc:picChg>
        <pc:picChg chg="del mod">
          <ac:chgData name="Helen Whyman" userId="79a5c0b8-f1de-476f-a0b0-58ec2c0293ed" providerId="ADAL" clId="{7DBB322C-601F-4592-8AB6-B1601043CE44}" dt="2023-03-10T16:43:11.720" v="577" actId="478"/>
          <ac:picMkLst>
            <pc:docMk/>
            <pc:sldMk cId="3559654360" sldId="256"/>
            <ac:picMk id="3" creationId="{5B13EB32-0C86-6B04-ADEA-705E4D62A204}"/>
          </ac:picMkLst>
        </pc:picChg>
        <pc:picChg chg="del">
          <ac:chgData name="Helen Whyman" userId="79a5c0b8-f1de-476f-a0b0-58ec2c0293ed" providerId="ADAL" clId="{7DBB322C-601F-4592-8AB6-B1601043CE44}" dt="2023-03-10T16:17:50.665" v="510" actId="478"/>
          <ac:picMkLst>
            <pc:docMk/>
            <pc:sldMk cId="3559654360" sldId="256"/>
            <ac:picMk id="5" creationId="{660A3149-CED8-B3B7-7A82-3B4BF617049D}"/>
          </ac:picMkLst>
        </pc:picChg>
        <pc:picChg chg="mod">
          <ac:chgData name="Helen Whyman" userId="79a5c0b8-f1de-476f-a0b0-58ec2c0293ed" providerId="ADAL" clId="{7DBB322C-601F-4592-8AB6-B1601043CE44}" dt="2023-03-10T16:40:51.478" v="571" actId="1076"/>
          <ac:picMkLst>
            <pc:docMk/>
            <pc:sldMk cId="3559654360" sldId="256"/>
            <ac:picMk id="8" creationId="{43969F0B-8821-C52C-B775-950DA59705C6}"/>
          </ac:picMkLst>
        </pc:picChg>
        <pc:picChg chg="del">
          <ac:chgData name="Helen Whyman" userId="79a5c0b8-f1de-476f-a0b0-58ec2c0293ed" providerId="ADAL" clId="{7DBB322C-601F-4592-8AB6-B1601043CE44}" dt="2023-03-10T16:18:03.275" v="513" actId="478"/>
          <ac:picMkLst>
            <pc:docMk/>
            <pc:sldMk cId="3559654360" sldId="256"/>
            <ac:picMk id="9" creationId="{9C3A0943-DA1E-FB38-3F47-A516BB8E41CA}"/>
          </ac:picMkLst>
        </pc:picChg>
        <pc:picChg chg="del">
          <ac:chgData name="Helen Whyman" userId="79a5c0b8-f1de-476f-a0b0-58ec2c0293ed" providerId="ADAL" clId="{7DBB322C-601F-4592-8AB6-B1601043CE44}" dt="2023-03-10T16:18:38.396" v="516" actId="478"/>
          <ac:picMkLst>
            <pc:docMk/>
            <pc:sldMk cId="3559654360" sldId="256"/>
            <ac:picMk id="10" creationId="{32CE8E82-867C-5F2C-B9FD-EFFB8959A7AA}"/>
          </ac:picMkLst>
        </pc:picChg>
        <pc:picChg chg="del mod">
          <ac:chgData name="Helen Whyman" userId="79a5c0b8-f1de-476f-a0b0-58ec2c0293ed" providerId="ADAL" clId="{7DBB322C-601F-4592-8AB6-B1601043CE44}" dt="2023-03-10T16:25:38.398" v="549" actId="478"/>
          <ac:picMkLst>
            <pc:docMk/>
            <pc:sldMk cId="3559654360" sldId="256"/>
            <ac:picMk id="11" creationId="{3719D635-8E16-6A6B-1FB0-472BBABDA217}"/>
          </ac:picMkLst>
        </pc:picChg>
        <pc:picChg chg="mod">
          <ac:chgData name="Helen Whyman" userId="79a5c0b8-f1de-476f-a0b0-58ec2c0293ed" providerId="ADAL" clId="{7DBB322C-601F-4592-8AB6-B1601043CE44}" dt="2023-03-10T16:40:51.478" v="571" actId="1076"/>
          <ac:picMkLst>
            <pc:docMk/>
            <pc:sldMk cId="3559654360" sldId="256"/>
            <ac:picMk id="13" creationId="{CFAF764C-2B90-66F0-A7DE-71D219DF4145}"/>
          </ac:picMkLst>
        </pc:picChg>
        <pc:picChg chg="mod">
          <ac:chgData name="Helen Whyman" userId="79a5c0b8-f1de-476f-a0b0-58ec2c0293ed" providerId="ADAL" clId="{7DBB322C-601F-4592-8AB6-B1601043CE44}" dt="2023-03-10T16:40:51.478" v="571" actId="1076"/>
          <ac:picMkLst>
            <pc:docMk/>
            <pc:sldMk cId="3559654360" sldId="256"/>
            <ac:picMk id="14" creationId="{518A7B47-C597-C670-1C12-456BEA4DB9C8}"/>
          </ac:picMkLst>
        </pc:picChg>
        <pc:picChg chg="del mod">
          <ac:chgData name="Helen Whyman" userId="79a5c0b8-f1de-476f-a0b0-58ec2c0293ed" providerId="ADAL" clId="{7DBB322C-601F-4592-8AB6-B1601043CE44}" dt="2023-03-24T08:15:39.889" v="82382" actId="478"/>
          <ac:picMkLst>
            <pc:docMk/>
            <pc:sldMk cId="3559654360" sldId="256"/>
            <ac:picMk id="15" creationId="{4D821BC4-1A2B-85B1-A933-EEE9E1B487E5}"/>
          </ac:picMkLst>
        </pc:picChg>
        <pc:picChg chg="add mod">
          <ac:chgData name="Helen Whyman" userId="79a5c0b8-f1de-476f-a0b0-58ec2c0293ed" providerId="ADAL" clId="{7DBB322C-601F-4592-8AB6-B1601043CE44}" dt="2023-03-10T16:53:56.718" v="1223" actId="1076"/>
          <ac:picMkLst>
            <pc:docMk/>
            <pc:sldMk cId="3559654360" sldId="256"/>
            <ac:picMk id="20" creationId="{1428328E-7996-E6BC-CE85-8874FC6987B1}"/>
          </ac:picMkLst>
        </pc:picChg>
        <pc:picChg chg="del">
          <ac:chgData name="Helen Whyman" userId="79a5c0b8-f1de-476f-a0b0-58ec2c0293ed" providerId="ADAL" clId="{7DBB322C-601F-4592-8AB6-B1601043CE44}" dt="2023-03-10T16:25:54.528" v="553" actId="478"/>
          <ac:picMkLst>
            <pc:docMk/>
            <pc:sldMk cId="3559654360" sldId="256"/>
            <ac:picMk id="33" creationId="{EAF6C9BB-8C19-0AB9-6810-8427DEF4DEDD}"/>
          </ac:picMkLst>
        </pc:picChg>
        <pc:picChg chg="del">
          <ac:chgData name="Helen Whyman" userId="79a5c0b8-f1de-476f-a0b0-58ec2c0293ed" providerId="ADAL" clId="{7DBB322C-601F-4592-8AB6-B1601043CE44}" dt="2023-03-10T16:25:54.808" v="554" actId="478"/>
          <ac:picMkLst>
            <pc:docMk/>
            <pc:sldMk cId="3559654360" sldId="256"/>
            <ac:picMk id="34" creationId="{2AB3E412-6349-B935-02DC-8678E21B5DF1}"/>
          </ac:picMkLst>
        </pc:picChg>
        <pc:picChg chg="del">
          <ac:chgData name="Helen Whyman" userId="79a5c0b8-f1de-476f-a0b0-58ec2c0293ed" providerId="ADAL" clId="{7DBB322C-601F-4592-8AB6-B1601043CE44}" dt="2023-03-10T16:25:55.392" v="555" actId="478"/>
          <ac:picMkLst>
            <pc:docMk/>
            <pc:sldMk cId="3559654360" sldId="256"/>
            <ac:picMk id="35" creationId="{B46FCB3C-AE2B-DF81-7FC6-148992AFA1F9}"/>
          </ac:picMkLst>
        </pc:picChg>
      </pc:sldChg>
      <pc:sldChg chg="addSp delSp modSp del mod ord">
        <pc:chgData name="Helen Whyman" userId="79a5c0b8-f1de-476f-a0b0-58ec2c0293ed" providerId="ADAL" clId="{7DBB322C-601F-4592-8AB6-B1601043CE44}" dt="2023-03-15T14:11:42.189" v="12531" actId="2696"/>
        <pc:sldMkLst>
          <pc:docMk/>
          <pc:sldMk cId="966595694" sldId="257"/>
        </pc:sldMkLst>
        <pc:spChg chg="add mod">
          <ac:chgData name="Helen Whyman" userId="79a5c0b8-f1de-476f-a0b0-58ec2c0293ed" providerId="ADAL" clId="{7DBB322C-601F-4592-8AB6-B1601043CE44}" dt="2023-03-10T17:09:35.915" v="1695" actId="1076"/>
          <ac:spMkLst>
            <pc:docMk/>
            <pc:sldMk cId="966595694" sldId="257"/>
            <ac:spMk id="15" creationId="{D83C9BA2-206C-2F5B-CD58-171152AC95EF}"/>
          </ac:spMkLst>
        </pc:spChg>
        <pc:spChg chg="mod">
          <ac:chgData name="Helen Whyman" userId="79a5c0b8-f1de-476f-a0b0-58ec2c0293ed" providerId="ADAL" clId="{7DBB322C-601F-4592-8AB6-B1601043CE44}" dt="2023-03-10T17:12:55.899" v="2253" actId="20577"/>
          <ac:spMkLst>
            <pc:docMk/>
            <pc:sldMk cId="966595694" sldId="257"/>
            <ac:spMk id="17" creationId="{AF66D66A-23CA-EAEE-490D-DB30E9A614A3}"/>
          </ac:spMkLst>
        </pc:spChg>
        <pc:spChg chg="del">
          <ac:chgData name="Helen Whyman" userId="79a5c0b8-f1de-476f-a0b0-58ec2c0293ed" providerId="ADAL" clId="{7DBB322C-601F-4592-8AB6-B1601043CE44}" dt="2023-03-10T17:06:06.712" v="1460" actId="478"/>
          <ac:spMkLst>
            <pc:docMk/>
            <pc:sldMk cId="966595694" sldId="257"/>
            <ac:spMk id="19" creationId="{A098FAE4-C056-8A20-7B97-EBD6C5A7199B}"/>
          </ac:spMkLst>
        </pc:spChg>
        <pc:spChg chg="mod">
          <ac:chgData name="Helen Whyman" userId="79a5c0b8-f1de-476f-a0b0-58ec2c0293ed" providerId="ADAL" clId="{7DBB322C-601F-4592-8AB6-B1601043CE44}" dt="2023-03-10T17:06:01.440" v="1456" actId="14100"/>
          <ac:spMkLst>
            <pc:docMk/>
            <pc:sldMk cId="966595694" sldId="257"/>
            <ac:spMk id="32" creationId="{CDE79E7F-7115-6A95-7941-7E2FD30326F5}"/>
          </ac:spMkLst>
        </pc:spChg>
        <pc:picChg chg="mod">
          <ac:chgData name="Helen Whyman" userId="79a5c0b8-f1de-476f-a0b0-58ec2c0293ed" providerId="ADAL" clId="{7DBB322C-601F-4592-8AB6-B1601043CE44}" dt="2023-03-10T17:04:58.957" v="1446" actId="1076"/>
          <ac:picMkLst>
            <pc:docMk/>
            <pc:sldMk cId="966595694" sldId="257"/>
            <ac:picMk id="3" creationId="{631BAA2A-5C39-CA2A-DC10-5B1AD5F9CF6A}"/>
          </ac:picMkLst>
        </pc:picChg>
        <pc:picChg chg="mod">
          <ac:chgData name="Helen Whyman" userId="79a5c0b8-f1de-476f-a0b0-58ec2c0293ed" providerId="ADAL" clId="{7DBB322C-601F-4592-8AB6-B1601043CE44}" dt="2023-03-10T17:05:31.909" v="1451" actId="1076"/>
          <ac:picMkLst>
            <pc:docMk/>
            <pc:sldMk cId="966595694" sldId="257"/>
            <ac:picMk id="5" creationId="{027BA8BE-300F-5DAF-CE59-FB727B07FD70}"/>
          </ac:picMkLst>
        </pc:picChg>
        <pc:picChg chg="del">
          <ac:chgData name="Helen Whyman" userId="79a5c0b8-f1de-476f-a0b0-58ec2c0293ed" providerId="ADAL" clId="{7DBB322C-601F-4592-8AB6-B1601043CE44}" dt="2023-03-10T17:04:39.431" v="1443" actId="478"/>
          <ac:picMkLst>
            <pc:docMk/>
            <pc:sldMk cId="966595694" sldId="257"/>
            <ac:picMk id="6" creationId="{B1CAA2B0-267A-E6E9-3BB7-7E2BB00FFB91}"/>
          </ac:picMkLst>
        </pc:picChg>
        <pc:picChg chg="del">
          <ac:chgData name="Helen Whyman" userId="79a5c0b8-f1de-476f-a0b0-58ec2c0293ed" providerId="ADAL" clId="{7DBB322C-601F-4592-8AB6-B1601043CE44}" dt="2023-03-10T17:05:17.780" v="1447" actId="478"/>
          <ac:picMkLst>
            <pc:docMk/>
            <pc:sldMk cId="966595694" sldId="257"/>
            <ac:picMk id="8" creationId="{FED04058-E06B-AD50-B1B9-40B98CF70BA0}"/>
          </ac:picMkLst>
        </pc:picChg>
        <pc:picChg chg="mod">
          <ac:chgData name="Helen Whyman" userId="79a5c0b8-f1de-476f-a0b0-58ec2c0293ed" providerId="ADAL" clId="{7DBB322C-601F-4592-8AB6-B1601043CE44}" dt="2023-03-10T17:05:54.293" v="1454" actId="14100"/>
          <ac:picMkLst>
            <pc:docMk/>
            <pc:sldMk cId="966595694" sldId="257"/>
            <ac:picMk id="9" creationId="{78D98BC6-4B8E-5BFA-A8BB-6C721D72E43A}"/>
          </ac:picMkLst>
        </pc:picChg>
        <pc:picChg chg="add mod">
          <ac:chgData name="Helen Whyman" userId="79a5c0b8-f1de-476f-a0b0-58ec2c0293ed" providerId="ADAL" clId="{7DBB322C-601F-4592-8AB6-B1601043CE44}" dt="2023-03-10T17:09:33.473" v="1694" actId="1076"/>
          <ac:picMkLst>
            <pc:docMk/>
            <pc:sldMk cId="966595694" sldId="257"/>
            <ac:picMk id="11" creationId="{11E6F59B-D674-67FC-FF77-C0E9945332F9}"/>
          </ac:picMkLst>
        </pc:picChg>
        <pc:picChg chg="del">
          <ac:chgData name="Helen Whyman" userId="79a5c0b8-f1de-476f-a0b0-58ec2c0293ed" providerId="ADAL" clId="{7DBB322C-601F-4592-8AB6-B1601043CE44}" dt="2023-03-10T17:05:45.261" v="1452" actId="478"/>
          <ac:picMkLst>
            <pc:docMk/>
            <pc:sldMk cId="966595694" sldId="257"/>
            <ac:picMk id="13" creationId="{3FE34340-2397-793D-4CB7-AF2DE48206A9}"/>
          </ac:picMkLst>
        </pc:picChg>
        <pc:picChg chg="del">
          <ac:chgData name="Helen Whyman" userId="79a5c0b8-f1de-476f-a0b0-58ec2c0293ed" providerId="ADAL" clId="{7DBB322C-601F-4592-8AB6-B1601043CE44}" dt="2023-03-10T17:06:04.654" v="1458" actId="478"/>
          <ac:picMkLst>
            <pc:docMk/>
            <pc:sldMk cId="966595694" sldId="257"/>
            <ac:picMk id="16" creationId="{9029382B-6105-1168-D787-00C5213D584A}"/>
          </ac:picMkLst>
        </pc:picChg>
        <pc:picChg chg="del">
          <ac:chgData name="Helen Whyman" userId="79a5c0b8-f1de-476f-a0b0-58ec2c0293ed" providerId="ADAL" clId="{7DBB322C-601F-4592-8AB6-B1601043CE44}" dt="2023-03-10T17:06:05.353" v="1459" actId="478"/>
          <ac:picMkLst>
            <pc:docMk/>
            <pc:sldMk cId="966595694" sldId="257"/>
            <ac:picMk id="22" creationId="{678D6A1C-77D7-8CE9-E7BC-68659C692064}"/>
          </ac:picMkLst>
        </pc:picChg>
      </pc:sldChg>
      <pc:sldChg chg="addSp modSp add mod">
        <pc:chgData name="Helen Whyman" userId="79a5c0b8-f1de-476f-a0b0-58ec2c0293ed" providerId="ADAL" clId="{7DBB322C-601F-4592-8AB6-B1601043CE44}" dt="2023-03-24T08:26:40.507" v="82792" actId="20577"/>
        <pc:sldMkLst>
          <pc:docMk/>
          <pc:sldMk cId="3931286175" sldId="257"/>
        </pc:sldMkLst>
        <pc:spChg chg="mod">
          <ac:chgData name="Helen Whyman" userId="79a5c0b8-f1de-476f-a0b0-58ec2c0293ed" providerId="ADAL" clId="{7DBB322C-601F-4592-8AB6-B1601043CE44}" dt="2023-03-20T11:04:44.446" v="36354" actId="1036"/>
          <ac:spMkLst>
            <pc:docMk/>
            <pc:sldMk cId="3931286175" sldId="257"/>
            <ac:spMk id="2" creationId="{9F8837A7-D9AD-C6F5-55BD-39D6DAB3AEED}"/>
          </ac:spMkLst>
        </pc:spChg>
        <pc:spChg chg="add mod">
          <ac:chgData name="Helen Whyman" userId="79a5c0b8-f1de-476f-a0b0-58ec2c0293ed" providerId="ADAL" clId="{7DBB322C-601F-4592-8AB6-B1601043CE44}" dt="2023-03-24T08:26:19.789" v="82763" actId="20577"/>
          <ac:spMkLst>
            <pc:docMk/>
            <pc:sldMk cId="3931286175" sldId="257"/>
            <ac:spMk id="6" creationId="{5BE20FC8-4FD3-424D-541D-5B04537A608D}"/>
          </ac:spMkLst>
        </pc:spChg>
        <pc:spChg chg="mod">
          <ac:chgData name="Helen Whyman" userId="79a5c0b8-f1de-476f-a0b0-58ec2c0293ed" providerId="ADAL" clId="{7DBB322C-601F-4592-8AB6-B1601043CE44}" dt="2023-03-24T08:26:40.507" v="82792" actId="20577"/>
          <ac:spMkLst>
            <pc:docMk/>
            <pc:sldMk cId="3931286175" sldId="257"/>
            <ac:spMk id="15" creationId="{D83C9BA2-206C-2F5B-CD58-171152AC95EF}"/>
          </ac:spMkLst>
        </pc:spChg>
        <pc:spChg chg="mod">
          <ac:chgData name="Helen Whyman" userId="79a5c0b8-f1de-476f-a0b0-58ec2c0293ed" providerId="ADAL" clId="{7DBB322C-601F-4592-8AB6-B1601043CE44}" dt="2023-03-23T15:55:08.058" v="80215" actId="20577"/>
          <ac:spMkLst>
            <pc:docMk/>
            <pc:sldMk cId="3931286175" sldId="257"/>
            <ac:spMk id="17" creationId="{AF66D66A-23CA-EAEE-490D-DB30E9A614A3}"/>
          </ac:spMkLst>
        </pc:spChg>
        <pc:spChg chg="mod">
          <ac:chgData name="Helen Whyman" userId="79a5c0b8-f1de-476f-a0b0-58ec2c0293ed" providerId="ADAL" clId="{7DBB322C-601F-4592-8AB6-B1601043CE44}" dt="2023-03-16T14:09:38.962" v="12887" actId="1076"/>
          <ac:spMkLst>
            <pc:docMk/>
            <pc:sldMk cId="3931286175" sldId="257"/>
            <ac:spMk id="32" creationId="{CDE79E7F-7115-6A95-7941-7E2FD30326F5}"/>
          </ac:spMkLst>
        </pc:spChg>
      </pc:sldChg>
      <pc:sldChg chg="addSp delSp modSp del mod">
        <pc:chgData name="Helen Whyman" userId="79a5c0b8-f1de-476f-a0b0-58ec2c0293ed" providerId="ADAL" clId="{7DBB322C-601F-4592-8AB6-B1601043CE44}" dt="2023-03-10T16:02:40.183" v="509" actId="47"/>
        <pc:sldMkLst>
          <pc:docMk/>
          <pc:sldMk cId="991486914" sldId="258"/>
        </pc:sldMkLst>
        <pc:spChg chg="mod">
          <ac:chgData name="Helen Whyman" userId="79a5c0b8-f1de-476f-a0b0-58ec2c0293ed" providerId="ADAL" clId="{7DBB322C-601F-4592-8AB6-B1601043CE44}" dt="2023-03-10T15:51:05.823" v="125" actId="1076"/>
          <ac:spMkLst>
            <pc:docMk/>
            <pc:sldMk cId="991486914" sldId="258"/>
            <ac:spMk id="15" creationId="{CE383CE2-20D4-0A40-15A3-B570EA0A1F5B}"/>
          </ac:spMkLst>
        </pc:spChg>
        <pc:spChg chg="mod">
          <ac:chgData name="Helen Whyman" userId="79a5c0b8-f1de-476f-a0b0-58ec2c0293ed" providerId="ADAL" clId="{7DBB322C-601F-4592-8AB6-B1601043CE44}" dt="2023-03-10T15:55:51.908" v="498" actId="1076"/>
          <ac:spMkLst>
            <pc:docMk/>
            <pc:sldMk cId="991486914" sldId="258"/>
            <ac:spMk id="16" creationId="{6B4F252F-B21A-7C19-ED66-91A65C32AC47}"/>
          </ac:spMkLst>
        </pc:spChg>
        <pc:spChg chg="mod">
          <ac:chgData name="Helen Whyman" userId="79a5c0b8-f1de-476f-a0b0-58ec2c0293ed" providerId="ADAL" clId="{7DBB322C-601F-4592-8AB6-B1601043CE44}" dt="2023-03-10T15:56:49.938" v="507" actId="6549"/>
          <ac:spMkLst>
            <pc:docMk/>
            <pc:sldMk cId="991486914" sldId="258"/>
            <ac:spMk id="17" creationId="{AF66D66A-23CA-EAEE-490D-DB30E9A614A3}"/>
          </ac:spMkLst>
        </pc:spChg>
        <pc:spChg chg="mod">
          <ac:chgData name="Helen Whyman" userId="79a5c0b8-f1de-476f-a0b0-58ec2c0293ed" providerId="ADAL" clId="{7DBB322C-601F-4592-8AB6-B1601043CE44}" dt="2023-03-10T15:51:27.395" v="129" actId="14100"/>
          <ac:spMkLst>
            <pc:docMk/>
            <pc:sldMk cId="991486914" sldId="258"/>
            <ac:spMk id="18" creationId="{508D64E3-8E35-8ACF-7762-768AEA7A733B}"/>
          </ac:spMkLst>
        </pc:spChg>
        <pc:spChg chg="add del">
          <ac:chgData name="Helen Whyman" userId="79a5c0b8-f1de-476f-a0b0-58ec2c0293ed" providerId="ADAL" clId="{7DBB322C-601F-4592-8AB6-B1601043CE44}" dt="2023-03-10T15:48:06.273" v="42" actId="22"/>
          <ac:spMkLst>
            <pc:docMk/>
            <pc:sldMk cId="991486914" sldId="258"/>
            <ac:spMk id="26" creationId="{2A91B01A-7BE4-C189-463D-AF20E02C522B}"/>
          </ac:spMkLst>
        </pc:spChg>
        <pc:spChg chg="add del">
          <ac:chgData name="Helen Whyman" userId="79a5c0b8-f1de-476f-a0b0-58ec2c0293ed" providerId="ADAL" clId="{7DBB322C-601F-4592-8AB6-B1601043CE44}" dt="2023-03-10T15:48:13.788" v="44" actId="22"/>
          <ac:spMkLst>
            <pc:docMk/>
            <pc:sldMk cId="991486914" sldId="258"/>
            <ac:spMk id="28" creationId="{0A63B99E-6528-1F93-A769-81025C9001D6}"/>
          </ac:spMkLst>
        </pc:spChg>
        <pc:picChg chg="del">
          <ac:chgData name="Helen Whyman" userId="79a5c0b8-f1de-476f-a0b0-58ec2c0293ed" providerId="ADAL" clId="{7DBB322C-601F-4592-8AB6-B1601043CE44}" dt="2023-03-10T14:20:45.115" v="0" actId="478"/>
          <ac:picMkLst>
            <pc:docMk/>
            <pc:sldMk cId="991486914" sldId="258"/>
            <ac:picMk id="2" creationId="{6D1CD3A2-A376-12A1-201A-411A232F8C5C}"/>
          </ac:picMkLst>
        </pc:picChg>
        <pc:picChg chg="del">
          <ac:chgData name="Helen Whyman" userId="79a5c0b8-f1de-476f-a0b0-58ec2c0293ed" providerId="ADAL" clId="{7DBB322C-601F-4592-8AB6-B1601043CE44}" dt="2023-03-10T14:22:09.948" v="14" actId="478"/>
          <ac:picMkLst>
            <pc:docMk/>
            <pc:sldMk cId="991486914" sldId="258"/>
            <ac:picMk id="3" creationId="{E993F77F-EFCE-5B7B-592B-3733DAE9D737}"/>
          </ac:picMkLst>
        </pc:picChg>
        <pc:picChg chg="del">
          <ac:chgData name="Helen Whyman" userId="79a5c0b8-f1de-476f-a0b0-58ec2c0293ed" providerId="ADAL" clId="{7DBB322C-601F-4592-8AB6-B1601043CE44}" dt="2023-03-10T15:46:59.916" v="34" actId="478"/>
          <ac:picMkLst>
            <pc:docMk/>
            <pc:sldMk cId="991486914" sldId="258"/>
            <ac:picMk id="6" creationId="{C2755437-B5AE-A5BD-01FA-D20679EA23D4}"/>
          </ac:picMkLst>
        </pc:picChg>
        <pc:picChg chg="del mod">
          <ac:chgData name="Helen Whyman" userId="79a5c0b8-f1de-476f-a0b0-58ec2c0293ed" providerId="ADAL" clId="{7DBB322C-601F-4592-8AB6-B1601043CE44}" dt="2023-03-10T14:20:59.919" v="5" actId="478"/>
          <ac:picMkLst>
            <pc:docMk/>
            <pc:sldMk cId="991486914" sldId="258"/>
            <ac:picMk id="8" creationId="{7366AC6C-4F53-5E0B-B6E3-6760B96EA109}"/>
          </ac:picMkLst>
        </pc:picChg>
        <pc:picChg chg="del mod">
          <ac:chgData name="Helen Whyman" userId="79a5c0b8-f1de-476f-a0b0-58ec2c0293ed" providerId="ADAL" clId="{7DBB322C-601F-4592-8AB6-B1601043CE44}" dt="2023-03-10T15:47:54.108" v="40" actId="478"/>
          <ac:picMkLst>
            <pc:docMk/>
            <pc:sldMk cId="991486914" sldId="258"/>
            <ac:picMk id="9" creationId="{967023CE-3DD7-9DAD-F621-EA05266C0D80}"/>
          </ac:picMkLst>
        </pc:picChg>
        <pc:picChg chg="del mod">
          <ac:chgData name="Helen Whyman" userId="79a5c0b8-f1de-476f-a0b0-58ec2c0293ed" providerId="ADAL" clId="{7DBB322C-601F-4592-8AB6-B1601043CE44}" dt="2023-03-10T14:21:34.836" v="10" actId="478"/>
          <ac:picMkLst>
            <pc:docMk/>
            <pc:sldMk cId="991486914" sldId="258"/>
            <ac:picMk id="10" creationId="{D15F8625-A281-CCD6-422C-0365FA2EC9B3}"/>
          </ac:picMkLst>
        </pc:picChg>
        <pc:picChg chg="del">
          <ac:chgData name="Helen Whyman" userId="79a5c0b8-f1de-476f-a0b0-58ec2c0293ed" providerId="ADAL" clId="{7DBB322C-601F-4592-8AB6-B1601043CE44}" dt="2023-03-10T15:48:54.124" v="59" actId="478"/>
          <ac:picMkLst>
            <pc:docMk/>
            <pc:sldMk cId="991486914" sldId="258"/>
            <ac:picMk id="11" creationId="{B9934FB4-4AC9-C83A-6937-69D5584AAB0B}"/>
          </ac:picMkLst>
        </pc:picChg>
        <pc:picChg chg="del">
          <ac:chgData name="Helen Whyman" userId="79a5c0b8-f1de-476f-a0b0-58ec2c0293ed" providerId="ADAL" clId="{7DBB322C-601F-4592-8AB6-B1601043CE44}" dt="2023-03-10T15:45:46.178" v="23" actId="478"/>
          <ac:picMkLst>
            <pc:docMk/>
            <pc:sldMk cId="991486914" sldId="258"/>
            <ac:picMk id="13" creationId="{E15EBFDA-7D10-605D-7327-1D6C12F50036}"/>
          </ac:picMkLst>
        </pc:picChg>
        <pc:picChg chg="del mod">
          <ac:chgData name="Helen Whyman" userId="79a5c0b8-f1de-476f-a0b0-58ec2c0293ed" providerId="ADAL" clId="{7DBB322C-601F-4592-8AB6-B1601043CE44}" dt="2023-03-10T15:44:48.699" v="17" actId="478"/>
          <ac:picMkLst>
            <pc:docMk/>
            <pc:sldMk cId="991486914" sldId="258"/>
            <ac:picMk id="19" creationId="{BCB14BB7-AF9E-B7EE-84FE-C9E43C3C3AC5}"/>
          </ac:picMkLst>
        </pc:picChg>
        <pc:picChg chg="del mod">
          <ac:chgData name="Helen Whyman" userId="79a5c0b8-f1de-476f-a0b0-58ec2c0293ed" providerId="ADAL" clId="{7DBB322C-601F-4592-8AB6-B1601043CE44}" dt="2023-03-10T15:45:22.092" v="20" actId="478"/>
          <ac:picMkLst>
            <pc:docMk/>
            <pc:sldMk cId="991486914" sldId="258"/>
            <ac:picMk id="20" creationId="{3488A426-A7BA-8EEE-D959-AB847D3E4C8B}"/>
          </ac:picMkLst>
        </pc:picChg>
        <pc:picChg chg="mod">
          <ac:chgData name="Helen Whyman" userId="79a5c0b8-f1de-476f-a0b0-58ec2c0293ed" providerId="ADAL" clId="{7DBB322C-601F-4592-8AB6-B1601043CE44}" dt="2023-03-10T15:51:42.457" v="133" actId="14100"/>
          <ac:picMkLst>
            <pc:docMk/>
            <pc:sldMk cId="991486914" sldId="258"/>
            <ac:picMk id="21" creationId="{6A0FEC19-27D9-1453-6023-E644DFBFDD86}"/>
          </ac:picMkLst>
        </pc:picChg>
        <pc:picChg chg="mod">
          <ac:chgData name="Helen Whyman" userId="79a5c0b8-f1de-476f-a0b0-58ec2c0293ed" providerId="ADAL" clId="{7DBB322C-601F-4592-8AB6-B1601043CE44}" dt="2023-03-10T15:51:44.421" v="134" actId="1076"/>
          <ac:picMkLst>
            <pc:docMk/>
            <pc:sldMk cId="991486914" sldId="258"/>
            <ac:picMk id="22" creationId="{FD5C830B-CD3A-6E56-F7C5-F85E4C131B5C}"/>
          </ac:picMkLst>
        </pc:picChg>
        <pc:picChg chg="mod">
          <ac:chgData name="Helen Whyman" userId="79a5c0b8-f1de-476f-a0b0-58ec2c0293ed" providerId="ADAL" clId="{7DBB322C-601F-4592-8AB6-B1601043CE44}" dt="2023-03-10T15:51:34.310" v="131" actId="1076"/>
          <ac:picMkLst>
            <pc:docMk/>
            <pc:sldMk cId="991486914" sldId="258"/>
            <ac:picMk id="23" creationId="{01A34103-8143-AF62-0942-D5322B05E988}"/>
          </ac:picMkLst>
        </pc:picChg>
        <pc:picChg chg="mod">
          <ac:chgData name="Helen Whyman" userId="79a5c0b8-f1de-476f-a0b0-58ec2c0293ed" providerId="ADAL" clId="{7DBB322C-601F-4592-8AB6-B1601043CE44}" dt="2023-03-10T15:50:26.357" v="113" actId="1076"/>
          <ac:picMkLst>
            <pc:docMk/>
            <pc:sldMk cId="991486914" sldId="258"/>
            <ac:picMk id="24" creationId="{7B2465D6-3BF9-7539-4BA1-7CEE4C254A83}"/>
          </ac:picMkLst>
        </pc:picChg>
        <pc:picChg chg="mod">
          <ac:chgData name="Helen Whyman" userId="79a5c0b8-f1de-476f-a0b0-58ec2c0293ed" providerId="ADAL" clId="{7DBB322C-601F-4592-8AB6-B1601043CE44}" dt="2023-03-10T15:50:27.372" v="114" actId="1076"/>
          <ac:picMkLst>
            <pc:docMk/>
            <pc:sldMk cId="991486914" sldId="258"/>
            <ac:picMk id="29" creationId="{90EC9854-A740-DEB3-70AF-AED7E4E67CA0}"/>
          </ac:picMkLst>
        </pc:picChg>
        <pc:picChg chg="add mod ord">
          <ac:chgData name="Helen Whyman" userId="79a5c0b8-f1de-476f-a0b0-58ec2c0293ed" providerId="ADAL" clId="{7DBB322C-601F-4592-8AB6-B1601043CE44}" dt="2023-03-10T15:51:17.732" v="127" actId="208"/>
          <ac:picMkLst>
            <pc:docMk/>
            <pc:sldMk cId="991486914" sldId="258"/>
            <ac:picMk id="31" creationId="{00C3C794-8C6C-8751-A08B-F6C027AF332D}"/>
          </ac:picMkLst>
        </pc:picChg>
      </pc:sldChg>
      <pc:sldChg chg="addSp delSp modSp del mod">
        <pc:chgData name="Helen Whyman" userId="79a5c0b8-f1de-476f-a0b0-58ec2c0293ed" providerId="ADAL" clId="{7DBB322C-601F-4592-8AB6-B1601043CE44}" dt="2023-03-15T14:11:42.189" v="12531" actId="2696"/>
        <pc:sldMkLst>
          <pc:docMk/>
          <pc:sldMk cId="3636963413" sldId="259"/>
        </pc:sldMkLst>
        <pc:spChg chg="add mod">
          <ac:chgData name="Helen Whyman" userId="79a5c0b8-f1de-476f-a0b0-58ec2c0293ed" providerId="ADAL" clId="{7DBB322C-601F-4592-8AB6-B1601043CE44}" dt="2023-03-14T08:59:18.591" v="8463" actId="1076"/>
          <ac:spMkLst>
            <pc:docMk/>
            <pc:sldMk cId="3636963413" sldId="259"/>
            <ac:spMk id="13" creationId="{BA473674-0FEA-5C4A-C9A7-E590C1435676}"/>
          </ac:spMkLst>
        </pc:spChg>
        <pc:spChg chg="add mod">
          <ac:chgData name="Helen Whyman" userId="79a5c0b8-f1de-476f-a0b0-58ec2c0293ed" providerId="ADAL" clId="{7DBB322C-601F-4592-8AB6-B1601043CE44}" dt="2023-03-14T09:04:30.386" v="8698" actId="14100"/>
          <ac:spMkLst>
            <pc:docMk/>
            <pc:sldMk cId="3636963413" sldId="259"/>
            <ac:spMk id="15" creationId="{F9E6039C-4A64-F8B1-B2A4-5F9BB12AB557}"/>
          </ac:spMkLst>
        </pc:spChg>
        <pc:spChg chg="mod">
          <ac:chgData name="Helen Whyman" userId="79a5c0b8-f1de-476f-a0b0-58ec2c0293ed" providerId="ADAL" clId="{7DBB322C-601F-4592-8AB6-B1601043CE44}" dt="2023-03-14T08:58:10.435" v="8444" actId="20577"/>
          <ac:spMkLst>
            <pc:docMk/>
            <pc:sldMk cId="3636963413" sldId="259"/>
            <ac:spMk id="17" creationId="{AF66D66A-23CA-EAEE-490D-DB30E9A614A3}"/>
          </ac:spMkLst>
        </pc:spChg>
        <pc:spChg chg="del mod">
          <ac:chgData name="Helen Whyman" userId="79a5c0b8-f1de-476f-a0b0-58ec2c0293ed" providerId="ADAL" clId="{7DBB322C-601F-4592-8AB6-B1601043CE44}" dt="2023-03-13T09:08:29.954" v="2691" actId="478"/>
          <ac:spMkLst>
            <pc:docMk/>
            <pc:sldMk cId="3636963413" sldId="259"/>
            <ac:spMk id="19" creationId="{A098FAE4-C056-8A20-7B97-EBD6C5A7199B}"/>
          </ac:spMkLst>
        </pc:spChg>
        <pc:spChg chg="mod">
          <ac:chgData name="Helen Whyman" userId="79a5c0b8-f1de-476f-a0b0-58ec2c0293ed" providerId="ADAL" clId="{7DBB322C-601F-4592-8AB6-B1601043CE44}" dt="2023-03-10T17:24:48.048" v="2661" actId="1076"/>
          <ac:spMkLst>
            <pc:docMk/>
            <pc:sldMk cId="3636963413" sldId="259"/>
            <ac:spMk id="32" creationId="{CDE79E7F-7115-6A95-7941-7E2FD30326F5}"/>
          </ac:spMkLst>
        </pc:spChg>
        <pc:graphicFrameChg chg="add del mod modGraphic">
          <ac:chgData name="Helen Whyman" userId="79a5c0b8-f1de-476f-a0b0-58ec2c0293ed" providerId="ADAL" clId="{7DBB322C-601F-4592-8AB6-B1601043CE44}" dt="2023-03-14T13:44:12.362" v="11399"/>
          <ac:graphicFrameMkLst>
            <pc:docMk/>
            <pc:sldMk cId="3636963413" sldId="259"/>
            <ac:graphicFrameMk id="2" creationId="{CDB47A48-7AED-D8F5-4342-9B418D2A8480}"/>
          </ac:graphicFrameMkLst>
        </pc:graphicFrameChg>
        <pc:picChg chg="del">
          <ac:chgData name="Helen Whyman" userId="79a5c0b8-f1de-476f-a0b0-58ec2c0293ed" providerId="ADAL" clId="{7DBB322C-601F-4592-8AB6-B1601043CE44}" dt="2023-03-10T17:21:36.723" v="2311" actId="478"/>
          <ac:picMkLst>
            <pc:docMk/>
            <pc:sldMk cId="3636963413" sldId="259"/>
            <ac:picMk id="2" creationId="{A8E823C1-33CC-1E93-E082-75FD52F110D4}"/>
          </ac:picMkLst>
        </pc:picChg>
        <pc:picChg chg="add del mod">
          <ac:chgData name="Helen Whyman" userId="79a5c0b8-f1de-476f-a0b0-58ec2c0293ed" providerId="ADAL" clId="{7DBB322C-601F-4592-8AB6-B1601043CE44}" dt="2023-03-14T08:56:50.332" v="8211" actId="478"/>
          <ac:picMkLst>
            <pc:docMk/>
            <pc:sldMk cId="3636963413" sldId="259"/>
            <ac:picMk id="3" creationId="{9272FADD-0C71-AF48-E928-EEABE6706BC2}"/>
          </ac:picMkLst>
        </pc:picChg>
        <pc:picChg chg="del">
          <ac:chgData name="Helen Whyman" userId="79a5c0b8-f1de-476f-a0b0-58ec2c0293ed" providerId="ADAL" clId="{7DBB322C-601F-4592-8AB6-B1601043CE44}" dt="2023-03-10T17:21:58.548" v="2314" actId="478"/>
          <ac:picMkLst>
            <pc:docMk/>
            <pc:sldMk cId="3636963413" sldId="259"/>
            <ac:picMk id="3" creationId="{B6EFECC3-4DDC-E327-46A5-9FEA66C69305}"/>
          </ac:picMkLst>
        </pc:picChg>
        <pc:picChg chg="del">
          <ac:chgData name="Helen Whyman" userId="79a5c0b8-f1de-476f-a0b0-58ec2c0293ed" providerId="ADAL" clId="{7DBB322C-601F-4592-8AB6-B1601043CE44}" dt="2023-03-10T17:21:28.228" v="2307" actId="478"/>
          <ac:picMkLst>
            <pc:docMk/>
            <pc:sldMk cId="3636963413" sldId="259"/>
            <ac:picMk id="5" creationId="{2D3BAD9D-275F-EC12-5AD5-270A676909FB}"/>
          </ac:picMkLst>
        </pc:picChg>
        <pc:picChg chg="mod">
          <ac:chgData name="Helen Whyman" userId="79a5c0b8-f1de-476f-a0b0-58ec2c0293ed" providerId="ADAL" clId="{7DBB322C-601F-4592-8AB6-B1601043CE44}" dt="2023-03-10T17:21:35.380" v="2310" actId="14100"/>
          <ac:picMkLst>
            <pc:docMk/>
            <pc:sldMk cId="3636963413" sldId="259"/>
            <ac:picMk id="8" creationId="{5277AE1E-5781-C068-2F33-E379225CC464}"/>
          </ac:picMkLst>
        </pc:picChg>
        <pc:picChg chg="mod">
          <ac:chgData name="Helen Whyman" userId="79a5c0b8-f1de-476f-a0b0-58ec2c0293ed" providerId="ADAL" clId="{7DBB322C-601F-4592-8AB6-B1601043CE44}" dt="2023-03-10T17:21:57.142" v="2313" actId="14100"/>
          <ac:picMkLst>
            <pc:docMk/>
            <pc:sldMk cId="3636963413" sldId="259"/>
            <ac:picMk id="9" creationId="{AAF3FF3C-868D-0F45-2A10-F9A3553EC04C}"/>
          </ac:picMkLst>
        </pc:picChg>
        <pc:picChg chg="mod">
          <ac:chgData name="Helen Whyman" userId="79a5c0b8-f1de-476f-a0b0-58ec2c0293ed" providerId="ADAL" clId="{7DBB322C-601F-4592-8AB6-B1601043CE44}" dt="2023-03-10T17:22:27.290" v="2316" actId="14100"/>
          <ac:picMkLst>
            <pc:docMk/>
            <pc:sldMk cId="3636963413" sldId="259"/>
            <ac:picMk id="10" creationId="{529C6AAE-8DC8-0B56-AC39-6CDEC6B343E0}"/>
          </ac:picMkLst>
        </pc:picChg>
        <pc:picChg chg="add mod">
          <ac:chgData name="Helen Whyman" userId="79a5c0b8-f1de-476f-a0b0-58ec2c0293ed" providerId="ADAL" clId="{7DBB322C-601F-4592-8AB6-B1601043CE44}" dt="2023-03-14T13:52:12.060" v="11402" actId="1035"/>
          <ac:picMkLst>
            <pc:docMk/>
            <pc:sldMk cId="3636963413" sldId="259"/>
            <ac:picMk id="11" creationId="{4E852360-BF35-B881-0CCE-5A6805932BD9}"/>
          </ac:picMkLst>
        </pc:picChg>
      </pc:sldChg>
      <pc:sldChg chg="addSp modSp add mod">
        <pc:chgData name="Helen Whyman" userId="79a5c0b8-f1de-476f-a0b0-58ec2c0293ed" providerId="ADAL" clId="{7DBB322C-601F-4592-8AB6-B1601043CE44}" dt="2023-03-24T08:26:31.717" v="82783" actId="14100"/>
        <pc:sldMkLst>
          <pc:docMk/>
          <pc:sldMk cId="4068365258" sldId="259"/>
        </pc:sldMkLst>
        <pc:spChg chg="add mod">
          <ac:chgData name="Helen Whyman" userId="79a5c0b8-f1de-476f-a0b0-58ec2c0293ed" providerId="ADAL" clId="{7DBB322C-601F-4592-8AB6-B1601043CE44}" dt="2023-03-24T08:26:31.717" v="82783" actId="14100"/>
          <ac:spMkLst>
            <pc:docMk/>
            <pc:sldMk cId="4068365258" sldId="259"/>
            <ac:spMk id="3" creationId="{178642A8-6893-798A-7CFD-BA8B38320E55}"/>
          </ac:spMkLst>
        </pc:spChg>
        <pc:spChg chg="mod">
          <ac:chgData name="Helen Whyman" userId="79a5c0b8-f1de-476f-a0b0-58ec2c0293ed" providerId="ADAL" clId="{7DBB322C-601F-4592-8AB6-B1601043CE44}" dt="2023-03-17T09:44:05.039" v="13533" actId="1076"/>
          <ac:spMkLst>
            <pc:docMk/>
            <pc:sldMk cId="4068365258" sldId="259"/>
            <ac:spMk id="13" creationId="{BA473674-0FEA-5C4A-C9A7-E590C1435676}"/>
          </ac:spMkLst>
        </pc:spChg>
        <pc:spChg chg="mod">
          <ac:chgData name="Helen Whyman" userId="79a5c0b8-f1de-476f-a0b0-58ec2c0293ed" providerId="ADAL" clId="{7DBB322C-601F-4592-8AB6-B1601043CE44}" dt="2023-03-17T09:44:07.151" v="13534" actId="1076"/>
          <ac:spMkLst>
            <pc:docMk/>
            <pc:sldMk cId="4068365258" sldId="259"/>
            <ac:spMk id="15" creationId="{F9E6039C-4A64-F8B1-B2A4-5F9BB12AB557}"/>
          </ac:spMkLst>
        </pc:spChg>
        <pc:spChg chg="mod">
          <ac:chgData name="Helen Whyman" userId="79a5c0b8-f1de-476f-a0b0-58ec2c0293ed" providerId="ADAL" clId="{7DBB322C-601F-4592-8AB6-B1601043CE44}" dt="2023-03-23T17:53:24.933" v="82145" actId="20577"/>
          <ac:spMkLst>
            <pc:docMk/>
            <pc:sldMk cId="4068365258" sldId="259"/>
            <ac:spMk id="17" creationId="{AF66D66A-23CA-EAEE-490D-DB30E9A614A3}"/>
          </ac:spMkLst>
        </pc:spChg>
        <pc:spChg chg="mod">
          <ac:chgData name="Helen Whyman" userId="79a5c0b8-f1de-476f-a0b0-58ec2c0293ed" providerId="ADAL" clId="{7DBB322C-601F-4592-8AB6-B1601043CE44}" dt="2023-03-23T15:56:35.131" v="80301" actId="1076"/>
          <ac:spMkLst>
            <pc:docMk/>
            <pc:sldMk cId="4068365258" sldId="259"/>
            <ac:spMk id="32" creationId="{CDE79E7F-7115-6A95-7941-7E2FD30326F5}"/>
          </ac:spMkLst>
        </pc:spChg>
        <pc:graphicFrameChg chg="mod modGraphic">
          <ac:chgData name="Helen Whyman" userId="79a5c0b8-f1de-476f-a0b0-58ec2c0293ed" providerId="ADAL" clId="{7DBB322C-601F-4592-8AB6-B1601043CE44}" dt="2023-03-17T09:37:03.689" v="13218" actId="1036"/>
          <ac:graphicFrameMkLst>
            <pc:docMk/>
            <pc:sldMk cId="4068365258" sldId="259"/>
            <ac:graphicFrameMk id="2" creationId="{CDB47A48-7AED-D8F5-4342-9B418D2A8480}"/>
          </ac:graphicFrameMkLst>
        </pc:graphicFrameChg>
        <pc:picChg chg="mod">
          <ac:chgData name="Helen Whyman" userId="79a5c0b8-f1de-476f-a0b0-58ec2c0293ed" providerId="ADAL" clId="{7DBB322C-601F-4592-8AB6-B1601043CE44}" dt="2023-03-23T15:56:37.869" v="80302" actId="14100"/>
          <ac:picMkLst>
            <pc:docMk/>
            <pc:sldMk cId="4068365258" sldId="259"/>
            <ac:picMk id="11" creationId="{4E852360-BF35-B881-0CCE-5A6805932BD9}"/>
          </ac:picMkLst>
        </pc:picChg>
      </pc:sldChg>
      <pc:sldChg chg="addSp modSp add mod">
        <pc:chgData name="Helen Whyman" userId="79a5c0b8-f1de-476f-a0b0-58ec2c0293ed" providerId="ADAL" clId="{7DBB322C-601F-4592-8AB6-B1601043CE44}" dt="2023-03-24T08:23:44.056" v="82738" actId="1076"/>
        <pc:sldMkLst>
          <pc:docMk/>
          <pc:sldMk cId="603454741" sldId="260"/>
        </pc:sldMkLst>
        <pc:spChg chg="add mod">
          <ac:chgData name="Helen Whyman" userId="79a5c0b8-f1de-476f-a0b0-58ec2c0293ed" providerId="ADAL" clId="{7DBB322C-601F-4592-8AB6-B1601043CE44}" dt="2023-03-24T08:23:44.056" v="82738" actId="1076"/>
          <ac:spMkLst>
            <pc:docMk/>
            <pc:sldMk cId="603454741" sldId="260"/>
            <ac:spMk id="3" creationId="{9745DCFB-37CD-E4F2-F94C-9DF5E1873DA3}"/>
          </ac:spMkLst>
        </pc:spChg>
        <pc:spChg chg="mod">
          <ac:chgData name="Helen Whyman" userId="79a5c0b8-f1de-476f-a0b0-58ec2c0293ed" providerId="ADAL" clId="{7DBB322C-601F-4592-8AB6-B1601043CE44}" dt="2023-03-23T17:53:19.310" v="82141" actId="20577"/>
          <ac:spMkLst>
            <pc:docMk/>
            <pc:sldMk cId="603454741" sldId="260"/>
            <ac:spMk id="17" creationId="{AF66D66A-23CA-EAEE-490D-DB30E9A614A3}"/>
          </ac:spMkLst>
        </pc:spChg>
        <pc:spChg chg="mod">
          <ac:chgData name="Helen Whyman" userId="79a5c0b8-f1de-476f-a0b0-58ec2c0293ed" providerId="ADAL" clId="{7DBB322C-601F-4592-8AB6-B1601043CE44}" dt="2023-03-24T08:23:26.483" v="82722" actId="1076"/>
          <ac:spMkLst>
            <pc:docMk/>
            <pc:sldMk cId="603454741" sldId="260"/>
            <ac:spMk id="32" creationId="{CDE79E7F-7115-6A95-7941-7E2FD30326F5}"/>
          </ac:spMkLst>
        </pc:spChg>
      </pc:sldChg>
      <pc:sldChg chg="delSp modSp del mod">
        <pc:chgData name="Helen Whyman" userId="79a5c0b8-f1de-476f-a0b0-58ec2c0293ed" providerId="ADAL" clId="{7DBB322C-601F-4592-8AB6-B1601043CE44}" dt="2023-03-15T14:11:42.189" v="12531" actId="2696"/>
        <pc:sldMkLst>
          <pc:docMk/>
          <pc:sldMk cId="2849011421" sldId="260"/>
        </pc:sldMkLst>
        <pc:spChg chg="mod">
          <ac:chgData name="Helen Whyman" userId="79a5c0b8-f1de-476f-a0b0-58ec2c0293ed" providerId="ADAL" clId="{7DBB322C-601F-4592-8AB6-B1601043CE44}" dt="2023-03-10T17:17:58.422" v="2269" actId="14100"/>
          <ac:spMkLst>
            <pc:docMk/>
            <pc:sldMk cId="2849011421" sldId="260"/>
            <ac:spMk id="13" creationId="{451F834D-AE33-D2EF-09F9-3937F26D06DD}"/>
          </ac:spMkLst>
        </pc:spChg>
        <pc:spChg chg="mod">
          <ac:chgData name="Helen Whyman" userId="79a5c0b8-f1de-476f-a0b0-58ec2c0293ed" providerId="ADAL" clId="{7DBB322C-601F-4592-8AB6-B1601043CE44}" dt="2023-03-10T17:21:07.142" v="2306" actId="1037"/>
          <ac:spMkLst>
            <pc:docMk/>
            <pc:sldMk cId="2849011421" sldId="260"/>
            <ac:spMk id="17" creationId="{AF66D66A-23CA-EAEE-490D-DB30E9A614A3}"/>
          </ac:spMkLst>
        </pc:spChg>
        <pc:spChg chg="mod">
          <ac:chgData name="Helen Whyman" userId="79a5c0b8-f1de-476f-a0b0-58ec2c0293ed" providerId="ADAL" clId="{7DBB322C-601F-4592-8AB6-B1601043CE44}" dt="2023-03-10T17:21:07.142" v="2306" actId="1037"/>
          <ac:spMkLst>
            <pc:docMk/>
            <pc:sldMk cId="2849011421" sldId="260"/>
            <ac:spMk id="32" creationId="{CDE79E7F-7115-6A95-7941-7E2FD30326F5}"/>
          </ac:spMkLst>
        </pc:spChg>
        <pc:picChg chg="del">
          <ac:chgData name="Helen Whyman" userId="79a5c0b8-f1de-476f-a0b0-58ec2c0293ed" providerId="ADAL" clId="{7DBB322C-601F-4592-8AB6-B1601043CE44}" dt="2023-03-10T17:16:28.762" v="2254" actId="478"/>
          <ac:picMkLst>
            <pc:docMk/>
            <pc:sldMk cId="2849011421" sldId="260"/>
            <ac:picMk id="3" creationId="{098FAED1-3BE1-F306-63C2-8811453491B1}"/>
          </ac:picMkLst>
        </pc:picChg>
        <pc:picChg chg="mod">
          <ac:chgData name="Helen Whyman" userId="79a5c0b8-f1de-476f-a0b0-58ec2c0293ed" providerId="ADAL" clId="{7DBB322C-601F-4592-8AB6-B1601043CE44}" dt="2023-03-10T17:17:51.604" v="2267" actId="14100"/>
          <ac:picMkLst>
            <pc:docMk/>
            <pc:sldMk cId="2849011421" sldId="260"/>
            <ac:picMk id="5" creationId="{E534DA6C-5B1D-FE8E-9C35-08249B035F05}"/>
          </ac:picMkLst>
        </pc:picChg>
        <pc:picChg chg="mod">
          <ac:chgData name="Helen Whyman" userId="79a5c0b8-f1de-476f-a0b0-58ec2c0293ed" providerId="ADAL" clId="{7DBB322C-601F-4592-8AB6-B1601043CE44}" dt="2023-03-10T17:17:55.106" v="2268" actId="1076"/>
          <ac:picMkLst>
            <pc:docMk/>
            <pc:sldMk cId="2849011421" sldId="260"/>
            <ac:picMk id="6" creationId="{26D261EF-C1C3-65CF-0B1B-80B6158C9B66}"/>
          </ac:picMkLst>
        </pc:picChg>
        <pc:picChg chg="del">
          <ac:chgData name="Helen Whyman" userId="79a5c0b8-f1de-476f-a0b0-58ec2c0293ed" providerId="ADAL" clId="{7DBB322C-601F-4592-8AB6-B1601043CE44}" dt="2023-03-10T17:16:59.630" v="2258" actId="478"/>
          <ac:picMkLst>
            <pc:docMk/>
            <pc:sldMk cId="2849011421" sldId="260"/>
            <ac:picMk id="8" creationId="{9CF47E2E-6EF8-9960-F428-8CEA9BA74FCE}"/>
          </ac:picMkLst>
        </pc:picChg>
        <pc:picChg chg="mod">
          <ac:chgData name="Helen Whyman" userId="79a5c0b8-f1de-476f-a0b0-58ec2c0293ed" providerId="ADAL" clId="{7DBB322C-601F-4592-8AB6-B1601043CE44}" dt="2023-03-10T17:17:41.512" v="2264" actId="14100"/>
          <ac:picMkLst>
            <pc:docMk/>
            <pc:sldMk cId="2849011421" sldId="260"/>
            <ac:picMk id="9" creationId="{4A6F1B22-9811-D840-6B5D-428636E9A345}"/>
          </ac:picMkLst>
        </pc:picChg>
        <pc:picChg chg="del mod">
          <ac:chgData name="Helen Whyman" userId="79a5c0b8-f1de-476f-a0b0-58ec2c0293ed" providerId="ADAL" clId="{7DBB322C-601F-4592-8AB6-B1601043CE44}" dt="2023-03-10T17:19:28.350" v="2281" actId="478"/>
          <ac:picMkLst>
            <pc:docMk/>
            <pc:sldMk cId="2849011421" sldId="260"/>
            <ac:picMk id="10" creationId="{2184A390-18B8-0249-51E4-1C9DC8A4FC3D}"/>
          </ac:picMkLst>
        </pc:picChg>
        <pc:picChg chg="del mod">
          <ac:chgData name="Helen Whyman" userId="79a5c0b8-f1de-476f-a0b0-58ec2c0293ed" providerId="ADAL" clId="{7DBB322C-601F-4592-8AB6-B1601043CE44}" dt="2023-03-10T17:19:13.557" v="2278"/>
          <ac:picMkLst>
            <pc:docMk/>
            <pc:sldMk cId="2849011421" sldId="260"/>
            <ac:picMk id="11" creationId="{962EA6D9-893F-AC68-8D9B-60C98F58C6F9}"/>
          </ac:picMkLst>
        </pc:picChg>
        <pc:picChg chg="del">
          <ac:chgData name="Helen Whyman" userId="79a5c0b8-f1de-476f-a0b0-58ec2c0293ed" providerId="ADAL" clId="{7DBB322C-601F-4592-8AB6-B1601043CE44}" dt="2023-03-10T17:17:29.595" v="2261" actId="478"/>
          <ac:picMkLst>
            <pc:docMk/>
            <pc:sldMk cId="2849011421" sldId="260"/>
            <ac:picMk id="15" creationId="{BF24DCE8-13F3-0DF7-B138-9844E54A1C1C}"/>
          </ac:picMkLst>
        </pc:picChg>
        <pc:picChg chg="mod">
          <ac:chgData name="Helen Whyman" userId="79a5c0b8-f1de-476f-a0b0-58ec2c0293ed" providerId="ADAL" clId="{7DBB322C-601F-4592-8AB6-B1601043CE44}" dt="2023-03-10T17:19:54.412" v="2286" actId="1076"/>
          <ac:picMkLst>
            <pc:docMk/>
            <pc:sldMk cId="2849011421" sldId="260"/>
            <ac:picMk id="19" creationId="{7FEC8E33-78C1-7F69-3016-6791205B0206}"/>
          </ac:picMkLst>
        </pc:picChg>
        <pc:picChg chg="del">
          <ac:chgData name="Helen Whyman" userId="79a5c0b8-f1de-476f-a0b0-58ec2c0293ed" providerId="ADAL" clId="{7DBB322C-601F-4592-8AB6-B1601043CE44}" dt="2023-03-10T17:18:23.563" v="2270" actId="478"/>
          <ac:picMkLst>
            <pc:docMk/>
            <pc:sldMk cId="2849011421" sldId="260"/>
            <ac:picMk id="20" creationId="{5FA60E19-A5D5-7954-962B-FEEFA57A64CD}"/>
          </ac:picMkLst>
        </pc:picChg>
        <pc:picChg chg="mod">
          <ac:chgData name="Helen Whyman" userId="79a5c0b8-f1de-476f-a0b0-58ec2c0293ed" providerId="ADAL" clId="{7DBB322C-601F-4592-8AB6-B1601043CE44}" dt="2023-03-10T17:19:51.049" v="2285" actId="14100"/>
          <ac:picMkLst>
            <pc:docMk/>
            <pc:sldMk cId="2849011421" sldId="260"/>
            <ac:picMk id="21" creationId="{CC5B1E9F-25B7-2BF7-C24D-02968C1DA598}"/>
          </ac:picMkLst>
        </pc:picChg>
        <pc:picChg chg="del">
          <ac:chgData name="Helen Whyman" userId="79a5c0b8-f1de-476f-a0b0-58ec2c0293ed" providerId="ADAL" clId="{7DBB322C-601F-4592-8AB6-B1601043CE44}" dt="2023-03-10T17:19:00.588" v="2275" actId="478"/>
          <ac:picMkLst>
            <pc:docMk/>
            <pc:sldMk cId="2849011421" sldId="260"/>
            <ac:picMk id="27" creationId="{AF76CE6D-71E6-22DF-2E66-F4EB9CF3F7E9}"/>
          </ac:picMkLst>
        </pc:picChg>
      </pc:sldChg>
      <pc:sldChg chg="addSp modSp mod">
        <pc:chgData name="Helen Whyman" userId="79a5c0b8-f1de-476f-a0b0-58ec2c0293ed" providerId="ADAL" clId="{7DBB322C-601F-4592-8AB6-B1601043CE44}" dt="2023-03-24T08:43:53.922" v="82925" actId="1076"/>
        <pc:sldMkLst>
          <pc:docMk/>
          <pc:sldMk cId="3602739412" sldId="261"/>
        </pc:sldMkLst>
        <pc:spChg chg="add mod">
          <ac:chgData name="Helen Whyman" userId="79a5c0b8-f1de-476f-a0b0-58ec2c0293ed" providerId="ADAL" clId="{7DBB322C-601F-4592-8AB6-B1601043CE44}" dt="2023-03-24T08:43:53.922" v="82925" actId="1076"/>
          <ac:spMkLst>
            <pc:docMk/>
            <pc:sldMk cId="3602739412" sldId="261"/>
            <ac:spMk id="6" creationId="{17D2E562-2B61-CB0A-FD93-50DC39F9348B}"/>
          </ac:spMkLst>
        </pc:spChg>
        <pc:spChg chg="mod">
          <ac:chgData name="Helen Whyman" userId="79a5c0b8-f1de-476f-a0b0-58ec2c0293ed" providerId="ADAL" clId="{7DBB322C-601F-4592-8AB6-B1601043CE44}" dt="2023-03-23T17:53:43.426" v="82149" actId="6549"/>
          <ac:spMkLst>
            <pc:docMk/>
            <pc:sldMk cId="3602739412" sldId="261"/>
            <ac:spMk id="17" creationId="{AF66D66A-23CA-EAEE-490D-DB30E9A614A3}"/>
          </ac:spMkLst>
        </pc:spChg>
        <pc:spChg chg="mod">
          <ac:chgData name="Helen Whyman" userId="79a5c0b8-f1de-476f-a0b0-58ec2c0293ed" providerId="ADAL" clId="{7DBB322C-601F-4592-8AB6-B1601043CE44}" dt="2023-03-23T17:02:54.800" v="80908" actId="14100"/>
          <ac:spMkLst>
            <pc:docMk/>
            <pc:sldMk cId="3602739412" sldId="261"/>
            <ac:spMk id="32" creationId="{CDE79E7F-7115-6A95-7941-7E2FD30326F5}"/>
          </ac:spMkLst>
        </pc:spChg>
      </pc:sldChg>
      <pc:sldChg chg="ord">
        <pc:chgData name="Helen Whyman" userId="79a5c0b8-f1de-476f-a0b0-58ec2c0293ed" providerId="ADAL" clId="{7DBB322C-601F-4592-8AB6-B1601043CE44}" dt="2023-03-14T14:44:15.456" v="11432"/>
        <pc:sldMkLst>
          <pc:docMk/>
          <pc:sldMk cId="2887439739" sldId="262"/>
        </pc:sldMkLst>
      </pc:sldChg>
      <pc:sldChg chg="addSp modSp mod">
        <pc:chgData name="Helen Whyman" userId="79a5c0b8-f1de-476f-a0b0-58ec2c0293ed" providerId="ADAL" clId="{7DBB322C-601F-4592-8AB6-B1601043CE44}" dt="2023-03-27T12:20:34.084" v="86199" actId="1076"/>
        <pc:sldMkLst>
          <pc:docMk/>
          <pc:sldMk cId="2581831687" sldId="264"/>
        </pc:sldMkLst>
        <pc:spChg chg="add mod">
          <ac:chgData name="Helen Whyman" userId="79a5c0b8-f1de-476f-a0b0-58ec2c0293ed" providerId="ADAL" clId="{7DBB322C-601F-4592-8AB6-B1601043CE44}" dt="2023-03-27T12:20:34.084" v="86199" actId="1076"/>
          <ac:spMkLst>
            <pc:docMk/>
            <pc:sldMk cId="2581831687" sldId="264"/>
            <ac:spMk id="2" creationId="{5997A5FD-4568-0D1F-08E2-476B6EE631A8}"/>
          </ac:spMkLst>
        </pc:spChg>
        <pc:spChg chg="mod">
          <ac:chgData name="Helen Whyman" userId="79a5c0b8-f1de-476f-a0b0-58ec2c0293ed" providerId="ADAL" clId="{7DBB322C-601F-4592-8AB6-B1601043CE44}" dt="2023-03-24T09:24:21.855" v="83780" actId="20577"/>
          <ac:spMkLst>
            <pc:docMk/>
            <pc:sldMk cId="2581831687" sldId="264"/>
            <ac:spMk id="7" creationId="{4B26AE9F-C0B2-8F94-809D-F355B1F9E2D3}"/>
          </ac:spMkLst>
        </pc:spChg>
        <pc:spChg chg="mod">
          <ac:chgData name="Helen Whyman" userId="79a5c0b8-f1de-476f-a0b0-58ec2c0293ed" providerId="ADAL" clId="{7DBB322C-601F-4592-8AB6-B1601043CE44}" dt="2023-03-27T12:20:31.592" v="86198" actId="1076"/>
          <ac:spMkLst>
            <pc:docMk/>
            <pc:sldMk cId="2581831687" sldId="264"/>
            <ac:spMk id="16" creationId="{6B4F252F-B21A-7C19-ED66-91A65C32AC47}"/>
          </ac:spMkLst>
        </pc:spChg>
        <pc:spChg chg="mod">
          <ac:chgData name="Helen Whyman" userId="79a5c0b8-f1de-476f-a0b0-58ec2c0293ed" providerId="ADAL" clId="{7DBB322C-601F-4592-8AB6-B1601043CE44}" dt="2023-03-23T17:38:38.869" v="81428" actId="20577"/>
          <ac:spMkLst>
            <pc:docMk/>
            <pc:sldMk cId="2581831687" sldId="264"/>
            <ac:spMk id="17" creationId="{AF66D66A-23CA-EAEE-490D-DB30E9A614A3}"/>
          </ac:spMkLst>
        </pc:spChg>
        <pc:picChg chg="mod">
          <ac:chgData name="Helen Whyman" userId="79a5c0b8-f1de-476f-a0b0-58ec2c0293ed" providerId="ADAL" clId="{7DBB322C-601F-4592-8AB6-B1601043CE44}" dt="2023-03-27T12:20:31.592" v="86198" actId="1076"/>
          <ac:picMkLst>
            <pc:docMk/>
            <pc:sldMk cId="2581831687" sldId="264"/>
            <ac:picMk id="8" creationId="{2774678A-0F46-9211-993A-65A5F47DAE2E}"/>
          </ac:picMkLst>
        </pc:picChg>
      </pc:sldChg>
      <pc:sldChg chg="addSp delSp modSp mod ord">
        <pc:chgData name="Helen Whyman" userId="79a5c0b8-f1de-476f-a0b0-58ec2c0293ed" providerId="ADAL" clId="{7DBB322C-601F-4592-8AB6-B1601043CE44}" dt="2023-03-24T17:01:24.752" v="85732" actId="21"/>
        <pc:sldMkLst>
          <pc:docMk/>
          <pc:sldMk cId="798483254" sldId="265"/>
        </pc:sldMkLst>
        <pc:spChg chg="add del mod">
          <ac:chgData name="Helen Whyman" userId="79a5c0b8-f1de-476f-a0b0-58ec2c0293ed" providerId="ADAL" clId="{7DBB322C-601F-4592-8AB6-B1601043CE44}" dt="2023-03-21T09:20:54.813" v="47298" actId="478"/>
          <ac:spMkLst>
            <pc:docMk/>
            <pc:sldMk cId="798483254" sldId="265"/>
            <ac:spMk id="2" creationId="{7C54F53C-B725-30C4-546F-F41921B6645C}"/>
          </ac:spMkLst>
        </pc:spChg>
        <pc:spChg chg="add del mod">
          <ac:chgData name="Helen Whyman" userId="79a5c0b8-f1de-476f-a0b0-58ec2c0293ed" providerId="ADAL" clId="{7DBB322C-601F-4592-8AB6-B1601043CE44}" dt="2023-03-24T09:16:19.064" v="83700" actId="478"/>
          <ac:spMkLst>
            <pc:docMk/>
            <pc:sldMk cId="798483254" sldId="265"/>
            <ac:spMk id="2" creationId="{9CF4602B-3583-4F4F-BDB1-49A88058CE4D}"/>
          </ac:spMkLst>
        </pc:spChg>
        <pc:spChg chg="add del mod">
          <ac:chgData name="Helen Whyman" userId="79a5c0b8-f1de-476f-a0b0-58ec2c0293ed" providerId="ADAL" clId="{7DBB322C-601F-4592-8AB6-B1601043CE44}" dt="2023-03-24T17:01:24.752" v="85732" actId="21"/>
          <ac:spMkLst>
            <pc:docMk/>
            <pc:sldMk cId="798483254" sldId="265"/>
            <ac:spMk id="2" creationId="{D5CD48B0-60C7-2EBF-90F5-4433D2823982}"/>
          </ac:spMkLst>
        </pc:spChg>
        <pc:spChg chg="mod ord">
          <ac:chgData name="Helen Whyman" userId="79a5c0b8-f1de-476f-a0b0-58ec2c0293ed" providerId="ADAL" clId="{7DBB322C-601F-4592-8AB6-B1601043CE44}" dt="2023-03-24T09:23:29.757" v="83746" actId="20577"/>
          <ac:spMkLst>
            <pc:docMk/>
            <pc:sldMk cId="798483254" sldId="265"/>
            <ac:spMk id="7" creationId="{4B26AE9F-C0B2-8F94-809D-F355B1F9E2D3}"/>
          </ac:spMkLst>
        </pc:spChg>
        <pc:spChg chg="del mod">
          <ac:chgData name="Helen Whyman" userId="79a5c0b8-f1de-476f-a0b0-58ec2c0293ed" providerId="ADAL" clId="{7DBB322C-601F-4592-8AB6-B1601043CE44}" dt="2023-03-23T17:36:32.531" v="81364" actId="478"/>
          <ac:spMkLst>
            <pc:docMk/>
            <pc:sldMk cId="798483254" sldId="265"/>
            <ac:spMk id="9" creationId="{BA3D6829-A03A-534F-33D8-C9B4AC0D46D9}"/>
          </ac:spMkLst>
        </pc:spChg>
        <pc:spChg chg="add del">
          <ac:chgData name="Helen Whyman" userId="79a5c0b8-f1de-476f-a0b0-58ec2c0293ed" providerId="ADAL" clId="{7DBB322C-601F-4592-8AB6-B1601043CE44}" dt="2023-03-24T09:21:40.037" v="83708" actId="22"/>
          <ac:spMkLst>
            <pc:docMk/>
            <pc:sldMk cId="798483254" sldId="265"/>
            <ac:spMk id="9" creationId="{C46AC476-6407-549A-DB99-9D69F6634411}"/>
          </ac:spMkLst>
        </pc:spChg>
        <pc:spChg chg="mod">
          <ac:chgData name="Helen Whyman" userId="79a5c0b8-f1de-476f-a0b0-58ec2c0293ed" providerId="ADAL" clId="{7DBB322C-601F-4592-8AB6-B1601043CE44}" dt="2023-03-23T17:36:50.404" v="81369" actId="14100"/>
          <ac:spMkLst>
            <pc:docMk/>
            <pc:sldMk cId="798483254" sldId="265"/>
            <ac:spMk id="14" creationId="{3F3C41BB-041F-72C2-A0B0-44D200343432}"/>
          </ac:spMkLst>
        </pc:spChg>
        <pc:spChg chg="mod">
          <ac:chgData name="Helen Whyman" userId="79a5c0b8-f1de-476f-a0b0-58ec2c0293ed" providerId="ADAL" clId="{7DBB322C-601F-4592-8AB6-B1601043CE44}" dt="2023-03-23T17:38:08.786" v="81424" actId="6549"/>
          <ac:spMkLst>
            <pc:docMk/>
            <pc:sldMk cId="798483254" sldId="265"/>
            <ac:spMk id="17" creationId="{AF66D66A-23CA-EAEE-490D-DB30E9A614A3}"/>
          </ac:spMkLst>
        </pc:spChg>
        <pc:spChg chg="add mod">
          <ac:chgData name="Helen Whyman" userId="79a5c0b8-f1de-476f-a0b0-58ec2c0293ed" providerId="ADAL" clId="{7DBB322C-601F-4592-8AB6-B1601043CE44}" dt="2023-03-24T09:23:57.200" v="83779" actId="1076"/>
          <ac:spMkLst>
            <pc:docMk/>
            <pc:sldMk cId="798483254" sldId="265"/>
            <ac:spMk id="18" creationId="{2E55EEB5-173C-CAF9-C4FD-EA38A78E034A}"/>
          </ac:spMkLst>
        </pc:spChg>
        <pc:spChg chg="del">
          <ac:chgData name="Helen Whyman" userId="79a5c0b8-f1de-476f-a0b0-58ec2c0293ed" providerId="ADAL" clId="{7DBB322C-601F-4592-8AB6-B1601043CE44}" dt="2023-03-23T17:38:11.070" v="81426" actId="478"/>
          <ac:spMkLst>
            <pc:docMk/>
            <pc:sldMk cId="798483254" sldId="265"/>
            <ac:spMk id="18" creationId="{7E1F0EDE-C522-11D3-DE53-26AFA290439C}"/>
          </ac:spMkLst>
        </pc:spChg>
        <pc:picChg chg="del">
          <ac:chgData name="Helen Whyman" userId="79a5c0b8-f1de-476f-a0b0-58ec2c0293ed" providerId="ADAL" clId="{7DBB322C-601F-4592-8AB6-B1601043CE44}" dt="2023-03-24T09:21:36.864" v="83706" actId="478"/>
          <ac:picMkLst>
            <pc:docMk/>
            <pc:sldMk cId="798483254" sldId="265"/>
            <ac:picMk id="3" creationId="{839BE815-0EA5-1F2C-99DE-56D52E36E61F}"/>
          </ac:picMkLst>
        </pc:picChg>
        <pc:picChg chg="del mod">
          <ac:chgData name="Helen Whyman" userId="79a5c0b8-f1de-476f-a0b0-58ec2c0293ed" providerId="ADAL" clId="{7DBB322C-601F-4592-8AB6-B1601043CE44}" dt="2023-03-24T09:22:55.746" v="83715" actId="478"/>
          <ac:picMkLst>
            <pc:docMk/>
            <pc:sldMk cId="798483254" sldId="265"/>
            <ac:picMk id="5" creationId="{A57243E1-E8B5-5DAB-02BE-20787313BA68}"/>
          </ac:picMkLst>
        </pc:picChg>
        <pc:picChg chg="del">
          <ac:chgData name="Helen Whyman" userId="79a5c0b8-f1de-476f-a0b0-58ec2c0293ed" providerId="ADAL" clId="{7DBB322C-601F-4592-8AB6-B1601043CE44}" dt="2023-03-23T17:36:33.138" v="81365" actId="478"/>
          <ac:picMkLst>
            <pc:docMk/>
            <pc:sldMk cId="798483254" sldId="265"/>
            <ac:picMk id="6" creationId="{7C7790FF-8765-5466-FE58-1550B2F67240}"/>
          </ac:picMkLst>
        </pc:picChg>
        <pc:picChg chg="mod">
          <ac:chgData name="Helen Whyman" userId="79a5c0b8-f1de-476f-a0b0-58ec2c0293ed" providerId="ADAL" clId="{7DBB322C-601F-4592-8AB6-B1601043CE44}" dt="2023-03-24T09:21:09.079" v="83705" actId="14100"/>
          <ac:picMkLst>
            <pc:docMk/>
            <pc:sldMk cId="798483254" sldId="265"/>
            <ac:picMk id="6" creationId="{96E2DA10-B6CE-BF6B-4D76-DC9817D8873C}"/>
          </ac:picMkLst>
        </pc:picChg>
        <pc:picChg chg="del mod">
          <ac:chgData name="Helen Whyman" userId="79a5c0b8-f1de-476f-a0b0-58ec2c0293ed" providerId="ADAL" clId="{7DBB322C-601F-4592-8AB6-B1601043CE44}" dt="2023-03-24T09:22:19.038" v="83711" actId="478"/>
          <ac:picMkLst>
            <pc:docMk/>
            <pc:sldMk cId="798483254" sldId="265"/>
            <ac:picMk id="10" creationId="{5799858F-7987-A165-EF87-6BFD74E6E21F}"/>
          </ac:picMkLst>
        </pc:picChg>
        <pc:picChg chg="del">
          <ac:chgData name="Helen Whyman" userId="79a5c0b8-f1de-476f-a0b0-58ec2c0293ed" providerId="ADAL" clId="{7DBB322C-601F-4592-8AB6-B1601043CE44}" dt="2023-03-24T09:20:58.815" v="83701" actId="478"/>
          <ac:picMkLst>
            <pc:docMk/>
            <pc:sldMk cId="798483254" sldId="265"/>
            <ac:picMk id="13" creationId="{302260E1-C408-6863-511D-207EC4F0C661}"/>
          </ac:picMkLst>
        </pc:picChg>
        <pc:picChg chg="mod">
          <ac:chgData name="Helen Whyman" userId="79a5c0b8-f1de-476f-a0b0-58ec2c0293ed" providerId="ADAL" clId="{7DBB322C-601F-4592-8AB6-B1601043CE44}" dt="2023-03-24T09:22:27.567" v="83714" actId="14100"/>
          <ac:picMkLst>
            <pc:docMk/>
            <pc:sldMk cId="798483254" sldId="265"/>
            <ac:picMk id="15" creationId="{C453571B-79BE-A6C9-F887-8B0EE2F26794}"/>
          </ac:picMkLst>
        </pc:picChg>
        <pc:picChg chg="del">
          <ac:chgData name="Helen Whyman" userId="79a5c0b8-f1de-476f-a0b0-58ec2c0293ed" providerId="ADAL" clId="{7DBB322C-601F-4592-8AB6-B1601043CE44}" dt="2023-03-23T17:38:09.841" v="81425" actId="478"/>
          <ac:picMkLst>
            <pc:docMk/>
            <pc:sldMk cId="798483254" sldId="265"/>
            <ac:picMk id="16" creationId="{124B367B-BE33-2B89-1F83-D93B1769CA8E}"/>
          </ac:picMkLst>
        </pc:picChg>
        <pc:picChg chg="mod">
          <ac:chgData name="Helen Whyman" userId="79a5c0b8-f1de-476f-a0b0-58ec2c0293ed" providerId="ADAL" clId="{7DBB322C-601F-4592-8AB6-B1601043CE44}" dt="2023-03-24T09:23:05.228" v="83717" actId="1076"/>
          <ac:picMkLst>
            <pc:docMk/>
            <pc:sldMk cId="798483254" sldId="265"/>
            <ac:picMk id="16" creationId="{32D37322-1E44-8907-A33F-5593151C9695}"/>
          </ac:picMkLst>
        </pc:picChg>
      </pc:sldChg>
      <pc:sldChg chg="addSp delSp modSp mod">
        <pc:chgData name="Helen Whyman" userId="79a5c0b8-f1de-476f-a0b0-58ec2c0293ed" providerId="ADAL" clId="{7DBB322C-601F-4592-8AB6-B1601043CE44}" dt="2023-03-27T12:11:37.502" v="85972" actId="1076"/>
        <pc:sldMkLst>
          <pc:docMk/>
          <pc:sldMk cId="3231757258" sldId="266"/>
        </pc:sldMkLst>
        <pc:spChg chg="add del mod">
          <ac:chgData name="Helen Whyman" userId="79a5c0b8-f1de-476f-a0b0-58ec2c0293ed" providerId="ADAL" clId="{7DBB322C-601F-4592-8AB6-B1601043CE44}" dt="2023-03-21T09:20:01.879" v="47266" actId="478"/>
          <ac:spMkLst>
            <pc:docMk/>
            <pc:sldMk cId="3231757258" sldId="266"/>
            <ac:spMk id="2" creationId="{1CEC4385-7F77-E1C9-8D5A-5379BA73DCD4}"/>
          </ac:spMkLst>
        </pc:spChg>
        <pc:spChg chg="add del mod">
          <ac:chgData name="Helen Whyman" userId="79a5c0b8-f1de-476f-a0b0-58ec2c0293ed" providerId="ADAL" clId="{7DBB322C-601F-4592-8AB6-B1601043CE44}" dt="2023-03-27T12:10:15.343" v="85783" actId="478"/>
          <ac:spMkLst>
            <pc:docMk/>
            <pc:sldMk cId="3231757258" sldId="266"/>
            <ac:spMk id="3" creationId="{9FAED056-2FCE-53AB-E2DA-490A20540A32}"/>
          </ac:spMkLst>
        </pc:spChg>
        <pc:spChg chg="add del mod">
          <ac:chgData name="Helen Whyman" userId="79a5c0b8-f1de-476f-a0b0-58ec2c0293ed" providerId="ADAL" clId="{7DBB322C-601F-4592-8AB6-B1601043CE44}" dt="2023-03-14T10:03:22.146" v="8828" actId="478"/>
          <ac:spMkLst>
            <pc:docMk/>
            <pc:sldMk cId="3231757258" sldId="266"/>
            <ac:spMk id="3" creationId="{F9394891-8621-B9B7-A202-0D1E82DF3AC4}"/>
          </ac:spMkLst>
        </pc:spChg>
        <pc:spChg chg="add mod">
          <ac:chgData name="Helen Whyman" userId="79a5c0b8-f1de-476f-a0b0-58ec2c0293ed" providerId="ADAL" clId="{7DBB322C-601F-4592-8AB6-B1601043CE44}" dt="2023-03-27T12:11:33.673" v="85971" actId="571"/>
          <ac:spMkLst>
            <pc:docMk/>
            <pc:sldMk cId="3231757258" sldId="266"/>
            <ac:spMk id="6" creationId="{BAE8CA59-9B37-7258-2FA0-E880FFF59A76}"/>
          </ac:spMkLst>
        </pc:spChg>
        <pc:spChg chg="mod ord">
          <ac:chgData name="Helen Whyman" userId="79a5c0b8-f1de-476f-a0b0-58ec2c0293ed" providerId="ADAL" clId="{7DBB322C-601F-4592-8AB6-B1601043CE44}" dt="2023-03-21T16:17:45.386" v="54185" actId="20577"/>
          <ac:spMkLst>
            <pc:docMk/>
            <pc:sldMk cId="3231757258" sldId="266"/>
            <ac:spMk id="7" creationId="{4B26AE9F-C0B2-8F94-809D-F355B1F9E2D3}"/>
          </ac:spMkLst>
        </pc:spChg>
        <pc:spChg chg="add mod">
          <ac:chgData name="Helen Whyman" userId="79a5c0b8-f1de-476f-a0b0-58ec2c0293ed" providerId="ADAL" clId="{7DBB322C-601F-4592-8AB6-B1601043CE44}" dt="2023-03-27T12:11:33.673" v="85971" actId="571"/>
          <ac:spMkLst>
            <pc:docMk/>
            <pc:sldMk cId="3231757258" sldId="266"/>
            <ac:spMk id="9" creationId="{7CB23394-0F8D-8EF6-B046-C4484129A8FB}"/>
          </ac:spMkLst>
        </pc:spChg>
        <pc:spChg chg="add mod">
          <ac:chgData name="Helen Whyman" userId="79a5c0b8-f1de-476f-a0b0-58ec2c0293ed" providerId="ADAL" clId="{7DBB322C-601F-4592-8AB6-B1601043CE44}" dt="2023-03-27T12:10:27.330" v="85785" actId="1076"/>
          <ac:spMkLst>
            <pc:docMk/>
            <pc:sldMk cId="3231757258" sldId="266"/>
            <ac:spMk id="11" creationId="{D4880DC2-7696-B83C-8BF9-B71CB7D23BDC}"/>
          </ac:spMkLst>
        </pc:spChg>
        <pc:spChg chg="add del mod">
          <ac:chgData name="Helen Whyman" userId="79a5c0b8-f1de-476f-a0b0-58ec2c0293ed" providerId="ADAL" clId="{7DBB322C-601F-4592-8AB6-B1601043CE44}" dt="2023-03-20T16:56:11.747" v="41096" actId="478"/>
          <ac:spMkLst>
            <pc:docMk/>
            <pc:sldMk cId="3231757258" sldId="266"/>
            <ac:spMk id="13" creationId="{9B0D14EE-6258-545C-1D82-39E3A9E2D7AA}"/>
          </ac:spMkLst>
        </pc:spChg>
        <pc:spChg chg="add del mod">
          <ac:chgData name="Helen Whyman" userId="79a5c0b8-f1de-476f-a0b0-58ec2c0293ed" providerId="ADAL" clId="{7DBB322C-601F-4592-8AB6-B1601043CE44}" dt="2023-03-24T09:29:30.512" v="83783" actId="478"/>
          <ac:spMkLst>
            <pc:docMk/>
            <pc:sldMk cId="3231757258" sldId="266"/>
            <ac:spMk id="14" creationId="{CDDF2974-83AB-A37F-0B54-4521E66B446C}"/>
          </ac:spMkLst>
        </pc:spChg>
        <pc:spChg chg="add mod">
          <ac:chgData name="Helen Whyman" userId="79a5c0b8-f1de-476f-a0b0-58ec2c0293ed" providerId="ADAL" clId="{7DBB322C-601F-4592-8AB6-B1601043CE44}" dt="2023-03-24T09:30:16.883" v="83792" actId="1076"/>
          <ac:spMkLst>
            <pc:docMk/>
            <pc:sldMk cId="3231757258" sldId="266"/>
            <ac:spMk id="15" creationId="{54592E2E-EBC7-D1FA-6F8E-F726AB5460F8}"/>
          </ac:spMkLst>
        </pc:spChg>
        <pc:spChg chg="add del mod">
          <ac:chgData name="Helen Whyman" userId="79a5c0b8-f1de-476f-a0b0-58ec2c0293ed" providerId="ADAL" clId="{7DBB322C-601F-4592-8AB6-B1601043CE44}" dt="2023-03-24T09:29:33.432" v="83784" actId="478"/>
          <ac:spMkLst>
            <pc:docMk/>
            <pc:sldMk cId="3231757258" sldId="266"/>
            <ac:spMk id="16" creationId="{8786F8C1-AC69-FD7F-70C4-3088ABAFE028}"/>
          </ac:spMkLst>
        </pc:spChg>
        <pc:spChg chg="mod">
          <ac:chgData name="Helen Whyman" userId="79a5c0b8-f1de-476f-a0b0-58ec2c0293ed" providerId="ADAL" clId="{7DBB322C-601F-4592-8AB6-B1601043CE44}" dt="2023-03-27T12:11:37.502" v="85972" actId="1076"/>
          <ac:spMkLst>
            <pc:docMk/>
            <pc:sldMk cId="3231757258" sldId="266"/>
            <ac:spMk id="17" creationId="{AF66D66A-23CA-EAEE-490D-DB30E9A614A3}"/>
          </ac:spMkLst>
        </pc:spChg>
        <pc:spChg chg="mod ord">
          <ac:chgData name="Helen Whyman" userId="79a5c0b8-f1de-476f-a0b0-58ec2c0293ed" providerId="ADAL" clId="{7DBB322C-601F-4592-8AB6-B1601043CE44}" dt="2023-03-27T12:10:14.910" v="85782" actId="14100"/>
          <ac:spMkLst>
            <pc:docMk/>
            <pc:sldMk cId="3231757258" sldId="266"/>
            <ac:spMk id="23" creationId="{02D6B556-8333-3878-8182-222348AF6C63}"/>
          </ac:spMkLst>
        </pc:spChg>
        <pc:spChg chg="mod ord">
          <ac:chgData name="Helen Whyman" userId="79a5c0b8-f1de-476f-a0b0-58ec2c0293ed" providerId="ADAL" clId="{7DBB322C-601F-4592-8AB6-B1601043CE44}" dt="2023-03-27T12:10:13.363" v="85781" actId="14100"/>
          <ac:spMkLst>
            <pc:docMk/>
            <pc:sldMk cId="3231757258" sldId="266"/>
            <ac:spMk id="24" creationId="{5DF08CCA-829C-C88B-4875-464ED1836F9E}"/>
          </ac:spMkLst>
        </pc:spChg>
        <pc:spChg chg="mod">
          <ac:chgData name="Helen Whyman" userId="79a5c0b8-f1de-476f-a0b0-58ec2c0293ed" providerId="ADAL" clId="{7DBB322C-601F-4592-8AB6-B1601043CE44}" dt="2023-03-27T12:11:37.502" v="85972" actId="1076"/>
          <ac:spMkLst>
            <pc:docMk/>
            <pc:sldMk cId="3231757258" sldId="266"/>
            <ac:spMk id="32" creationId="{CDE79E7F-7115-6A95-7941-7E2FD30326F5}"/>
          </ac:spMkLst>
        </pc:spChg>
        <pc:picChg chg="add del mod ord">
          <ac:chgData name="Helen Whyman" userId="79a5c0b8-f1de-476f-a0b0-58ec2c0293ed" providerId="ADAL" clId="{7DBB322C-601F-4592-8AB6-B1601043CE44}" dt="2023-03-27T12:10:15.854" v="85784" actId="478"/>
          <ac:picMkLst>
            <pc:docMk/>
            <pc:sldMk cId="3231757258" sldId="266"/>
            <ac:picMk id="2" creationId="{20484BAD-15B8-4C65-33EB-333F224D5B24}"/>
          </ac:picMkLst>
        </pc:picChg>
        <pc:picChg chg="del">
          <ac:chgData name="Helen Whyman" userId="79a5c0b8-f1de-476f-a0b0-58ec2c0293ed" providerId="ADAL" clId="{7DBB322C-601F-4592-8AB6-B1601043CE44}" dt="2023-03-14T09:43:06.054" v="8822" actId="478"/>
          <ac:picMkLst>
            <pc:docMk/>
            <pc:sldMk cId="3231757258" sldId="266"/>
            <ac:picMk id="2" creationId="{8AA0035A-E1F3-7EEE-0680-76593D0962E0}"/>
          </ac:picMkLst>
        </pc:picChg>
        <pc:picChg chg="del mod">
          <ac:chgData name="Helen Whyman" userId="79a5c0b8-f1de-476f-a0b0-58ec2c0293ed" providerId="ADAL" clId="{7DBB322C-601F-4592-8AB6-B1601043CE44}" dt="2023-03-14T10:02:43.446" v="8825" actId="478"/>
          <ac:picMkLst>
            <pc:docMk/>
            <pc:sldMk cId="3231757258" sldId="266"/>
            <ac:picMk id="6" creationId="{4C6B2797-8C64-2E55-2A33-369B313CF126}"/>
          </ac:picMkLst>
        </pc:picChg>
        <pc:picChg chg="add del mod">
          <ac:chgData name="Helen Whyman" userId="79a5c0b8-f1de-476f-a0b0-58ec2c0293ed" providerId="ADAL" clId="{7DBB322C-601F-4592-8AB6-B1601043CE44}" dt="2023-03-24T09:29:28.941" v="83781" actId="478"/>
          <ac:picMkLst>
            <pc:docMk/>
            <pc:sldMk cId="3231757258" sldId="266"/>
            <ac:picMk id="6" creationId="{D902FA83-2D68-7A14-4C29-65BE07C5BF02}"/>
          </ac:picMkLst>
        </pc:picChg>
        <pc:picChg chg="mod">
          <ac:chgData name="Helen Whyman" userId="79a5c0b8-f1de-476f-a0b0-58ec2c0293ed" providerId="ADAL" clId="{7DBB322C-601F-4592-8AB6-B1601043CE44}" dt="2023-03-24T09:30:23.467" v="83793" actId="1076"/>
          <ac:picMkLst>
            <pc:docMk/>
            <pc:sldMk cId="3231757258" sldId="266"/>
            <ac:picMk id="8" creationId="{276E45D7-C4A8-F3C7-0F66-04CC22885F9C}"/>
          </ac:picMkLst>
        </pc:picChg>
        <pc:picChg chg="add del">
          <ac:chgData name="Helen Whyman" userId="79a5c0b8-f1de-476f-a0b0-58ec2c0293ed" providerId="ADAL" clId="{7DBB322C-601F-4592-8AB6-B1601043CE44}" dt="2023-03-20T16:55:10.797" v="40980" actId="22"/>
          <ac:picMkLst>
            <pc:docMk/>
            <pc:sldMk cId="3231757258" sldId="266"/>
            <ac:picMk id="10" creationId="{E284E8A9-776C-7CE9-F1B0-927049D45759}"/>
          </ac:picMkLst>
        </pc:picChg>
        <pc:picChg chg="mod">
          <ac:chgData name="Helen Whyman" userId="79a5c0b8-f1de-476f-a0b0-58ec2c0293ed" providerId="ADAL" clId="{7DBB322C-601F-4592-8AB6-B1601043CE44}" dt="2023-03-27T11:47:36.318" v="85773" actId="1076"/>
          <ac:picMkLst>
            <pc:docMk/>
            <pc:sldMk cId="3231757258" sldId="266"/>
            <ac:picMk id="20" creationId="{693584E6-309D-1CD2-8E75-B123C4EB8BD5}"/>
          </ac:picMkLst>
        </pc:picChg>
        <pc:picChg chg="mod">
          <ac:chgData name="Helen Whyman" userId="79a5c0b8-f1de-476f-a0b0-58ec2c0293ed" providerId="ADAL" clId="{7DBB322C-601F-4592-8AB6-B1601043CE44}" dt="2023-03-24T09:30:10.289" v="83790" actId="1076"/>
          <ac:picMkLst>
            <pc:docMk/>
            <pc:sldMk cId="3231757258" sldId="266"/>
            <ac:picMk id="22" creationId="{28ADCB99-D280-759B-B9E3-AF4B0A0A6F29}"/>
          </ac:picMkLst>
        </pc:picChg>
      </pc:sldChg>
      <pc:sldChg chg="addSp delSp modSp add mod">
        <pc:chgData name="Helen Whyman" userId="79a5c0b8-f1de-476f-a0b0-58ec2c0293ed" providerId="ADAL" clId="{7DBB322C-601F-4592-8AB6-B1601043CE44}" dt="2023-03-28T16:28:37.323" v="86210" actId="478"/>
        <pc:sldMkLst>
          <pc:docMk/>
          <pc:sldMk cId="484216783" sldId="269"/>
        </pc:sldMkLst>
        <pc:spChg chg="del">
          <ac:chgData name="Helen Whyman" userId="79a5c0b8-f1de-476f-a0b0-58ec2c0293ed" providerId="ADAL" clId="{7DBB322C-601F-4592-8AB6-B1601043CE44}" dt="2023-03-28T16:28:37.323" v="86210" actId="478"/>
          <ac:spMkLst>
            <pc:docMk/>
            <pc:sldMk cId="484216783" sldId="269"/>
            <ac:spMk id="16" creationId="{E3752A85-E73A-4CE7-94ED-3C6003230C63}"/>
          </ac:spMkLst>
        </pc:spChg>
        <pc:spChg chg="add del mod">
          <ac:chgData name="Helen Whyman" userId="79a5c0b8-f1de-476f-a0b0-58ec2c0293ed" providerId="ADAL" clId="{7DBB322C-601F-4592-8AB6-B1601043CE44}" dt="2023-03-21T09:21:04.454" v="47302" actId="478"/>
          <ac:spMkLst>
            <pc:docMk/>
            <pc:sldMk cId="484216783" sldId="269"/>
            <ac:spMk id="18" creationId="{23893DD1-7410-0037-26DD-9EA7BED7EC62}"/>
          </ac:spMkLst>
        </pc:spChg>
      </pc:sldChg>
      <pc:sldChg chg="del">
        <pc:chgData name="Helen Whyman" userId="79a5c0b8-f1de-476f-a0b0-58ec2c0293ed" providerId="ADAL" clId="{7DBB322C-601F-4592-8AB6-B1601043CE44}" dt="2023-03-13T13:34:51.381" v="3428" actId="2696"/>
        <pc:sldMkLst>
          <pc:docMk/>
          <pc:sldMk cId="1671608139" sldId="269"/>
        </pc:sldMkLst>
      </pc:sldChg>
      <pc:sldChg chg="addSp delSp modSp add mod">
        <pc:chgData name="Helen Whyman" userId="79a5c0b8-f1de-476f-a0b0-58ec2c0293ed" providerId="ADAL" clId="{7DBB322C-601F-4592-8AB6-B1601043CE44}" dt="2023-03-28T16:28:35.652" v="86209" actId="478"/>
        <pc:sldMkLst>
          <pc:docMk/>
          <pc:sldMk cId="2913771115" sldId="271"/>
        </pc:sldMkLst>
        <pc:spChg chg="mod">
          <ac:chgData name="Helen Whyman" userId="79a5c0b8-f1de-476f-a0b0-58ec2c0293ed" providerId="ADAL" clId="{7DBB322C-601F-4592-8AB6-B1601043CE44}" dt="2023-03-17T13:48:43.747" v="18070" actId="255"/>
          <ac:spMkLst>
            <pc:docMk/>
            <pc:sldMk cId="2913771115" sldId="271"/>
            <ac:spMk id="4" creationId="{B96DEF64-3AB0-77A4-EADC-6D5D5B25ED9C}"/>
          </ac:spMkLst>
        </pc:spChg>
        <pc:spChg chg="mod">
          <ac:chgData name="Helen Whyman" userId="79a5c0b8-f1de-476f-a0b0-58ec2c0293ed" providerId="ADAL" clId="{7DBB322C-601F-4592-8AB6-B1601043CE44}" dt="2023-03-17T13:48:40.895" v="18069" actId="255"/>
          <ac:spMkLst>
            <pc:docMk/>
            <pc:sldMk cId="2913771115" sldId="271"/>
            <ac:spMk id="10" creationId="{40AD2AAE-6F08-DDD8-9CA2-A1DDD1DBC8CD}"/>
          </ac:spMkLst>
        </pc:spChg>
        <pc:spChg chg="add del mod">
          <ac:chgData name="Helen Whyman" userId="79a5c0b8-f1de-476f-a0b0-58ec2c0293ed" providerId="ADAL" clId="{7DBB322C-601F-4592-8AB6-B1601043CE44}" dt="2023-03-21T09:21:08.934" v="47304" actId="478"/>
          <ac:spMkLst>
            <pc:docMk/>
            <pc:sldMk cId="2913771115" sldId="271"/>
            <ac:spMk id="18" creationId="{83F45671-4E32-45E3-8131-9B1FBDDC3B12}"/>
          </ac:spMkLst>
        </pc:spChg>
        <pc:spChg chg="del">
          <ac:chgData name="Helen Whyman" userId="79a5c0b8-f1de-476f-a0b0-58ec2c0293ed" providerId="ADAL" clId="{7DBB322C-601F-4592-8AB6-B1601043CE44}" dt="2023-03-28T16:28:35.652" v="86209" actId="478"/>
          <ac:spMkLst>
            <pc:docMk/>
            <pc:sldMk cId="2913771115" sldId="271"/>
            <ac:spMk id="24" creationId="{D5BCA05E-DF8B-462B-B738-C91D70ABA2B8}"/>
          </ac:spMkLst>
        </pc:spChg>
      </pc:sldChg>
      <pc:sldChg chg="del">
        <pc:chgData name="Helen Whyman" userId="79a5c0b8-f1de-476f-a0b0-58ec2c0293ed" providerId="ADAL" clId="{7DBB322C-601F-4592-8AB6-B1601043CE44}" dt="2023-03-13T13:34:51.381" v="3428" actId="2696"/>
        <pc:sldMkLst>
          <pc:docMk/>
          <pc:sldMk cId="2994888199" sldId="271"/>
        </pc:sldMkLst>
      </pc:sldChg>
      <pc:sldChg chg="del">
        <pc:chgData name="Helen Whyman" userId="79a5c0b8-f1de-476f-a0b0-58ec2c0293ed" providerId="ADAL" clId="{7DBB322C-601F-4592-8AB6-B1601043CE44}" dt="2023-03-13T13:34:51.381" v="3428" actId="2696"/>
        <pc:sldMkLst>
          <pc:docMk/>
          <pc:sldMk cId="1985928758" sldId="272"/>
        </pc:sldMkLst>
      </pc:sldChg>
      <pc:sldChg chg="addSp delSp modSp add mod">
        <pc:chgData name="Helen Whyman" userId="79a5c0b8-f1de-476f-a0b0-58ec2c0293ed" providerId="ADAL" clId="{7DBB322C-601F-4592-8AB6-B1601043CE44}" dt="2023-03-28T16:28:33.574" v="86208" actId="478"/>
        <pc:sldMkLst>
          <pc:docMk/>
          <pc:sldMk cId="4093175460" sldId="272"/>
        </pc:sldMkLst>
        <pc:spChg chg="mod">
          <ac:chgData name="Helen Whyman" userId="79a5c0b8-f1de-476f-a0b0-58ec2c0293ed" providerId="ADAL" clId="{7DBB322C-601F-4592-8AB6-B1601043CE44}" dt="2023-03-17T13:48:50.761" v="18073" actId="255"/>
          <ac:spMkLst>
            <pc:docMk/>
            <pc:sldMk cId="4093175460" sldId="272"/>
            <ac:spMk id="4" creationId="{ED3D7C4D-76D1-C75F-0C01-5DF040F31D62}"/>
          </ac:spMkLst>
        </pc:spChg>
        <pc:spChg chg="mod">
          <ac:chgData name="Helen Whyman" userId="79a5c0b8-f1de-476f-a0b0-58ec2c0293ed" providerId="ADAL" clId="{7DBB322C-601F-4592-8AB6-B1601043CE44}" dt="2023-03-17T13:48:49.654" v="18072" actId="255"/>
          <ac:spMkLst>
            <pc:docMk/>
            <pc:sldMk cId="4093175460" sldId="272"/>
            <ac:spMk id="5" creationId="{CDB4AB5C-E1F6-6E4D-5FA7-15DE14E77835}"/>
          </ac:spMkLst>
        </pc:spChg>
        <pc:spChg chg="del">
          <ac:chgData name="Helen Whyman" userId="79a5c0b8-f1de-476f-a0b0-58ec2c0293ed" providerId="ADAL" clId="{7DBB322C-601F-4592-8AB6-B1601043CE44}" dt="2023-03-28T16:28:33.574" v="86208" actId="478"/>
          <ac:spMkLst>
            <pc:docMk/>
            <pc:sldMk cId="4093175460" sldId="272"/>
            <ac:spMk id="17" creationId="{E9AE7420-69C1-ED1B-1420-A4B784CC9BBB}"/>
          </ac:spMkLst>
        </pc:spChg>
        <pc:spChg chg="add del mod">
          <ac:chgData name="Helen Whyman" userId="79a5c0b8-f1de-476f-a0b0-58ec2c0293ed" providerId="ADAL" clId="{7DBB322C-601F-4592-8AB6-B1601043CE44}" dt="2023-03-21T09:21:10.839" v="47306" actId="478"/>
          <ac:spMkLst>
            <pc:docMk/>
            <pc:sldMk cId="4093175460" sldId="272"/>
            <ac:spMk id="18" creationId="{C956DC87-9FE0-5E1C-88A7-7F2710D08650}"/>
          </ac:spMkLst>
        </pc:spChg>
      </pc:sldChg>
      <pc:sldChg chg="del">
        <pc:chgData name="Helen Whyman" userId="79a5c0b8-f1de-476f-a0b0-58ec2c0293ed" providerId="ADAL" clId="{7DBB322C-601F-4592-8AB6-B1601043CE44}" dt="2023-03-17T10:44:00.337" v="16462" actId="47"/>
        <pc:sldMkLst>
          <pc:docMk/>
          <pc:sldMk cId="1800602788" sldId="274"/>
        </pc:sldMkLst>
      </pc:sldChg>
      <pc:sldChg chg="addSp delSp modSp mod ord">
        <pc:chgData name="Helen Whyman" userId="79a5c0b8-f1de-476f-a0b0-58ec2c0293ed" providerId="ADAL" clId="{7DBB322C-601F-4592-8AB6-B1601043CE44}" dt="2023-03-24T14:56:58.631" v="85228" actId="20577"/>
        <pc:sldMkLst>
          <pc:docMk/>
          <pc:sldMk cId="3157074412" sldId="275"/>
        </pc:sldMkLst>
        <pc:spChg chg="add mod">
          <ac:chgData name="Helen Whyman" userId="79a5c0b8-f1de-476f-a0b0-58ec2c0293ed" providerId="ADAL" clId="{7DBB322C-601F-4592-8AB6-B1601043CE44}" dt="2023-03-14T14:44:04.253" v="11416"/>
          <ac:spMkLst>
            <pc:docMk/>
            <pc:sldMk cId="3157074412" sldId="275"/>
            <ac:spMk id="2" creationId="{44045B01-7C3B-A093-AF17-9156B2D4A36A}"/>
          </ac:spMkLst>
        </pc:spChg>
        <pc:spChg chg="add mod">
          <ac:chgData name="Helen Whyman" userId="79a5c0b8-f1de-476f-a0b0-58ec2c0293ed" providerId="ADAL" clId="{7DBB322C-601F-4592-8AB6-B1601043CE44}" dt="2023-03-23T15:41:27.986" v="80038" actId="20577"/>
          <ac:spMkLst>
            <pc:docMk/>
            <pc:sldMk cId="3157074412" sldId="275"/>
            <ac:spMk id="3" creationId="{4F14FD21-46CA-9D44-9254-C30FD9D7D226}"/>
          </ac:spMkLst>
        </pc:spChg>
        <pc:spChg chg="add del mod">
          <ac:chgData name="Helen Whyman" userId="79a5c0b8-f1de-476f-a0b0-58ec2c0293ed" providerId="ADAL" clId="{7DBB322C-601F-4592-8AB6-B1601043CE44}" dt="2023-03-14T14:54:50.876" v="11997"/>
          <ac:spMkLst>
            <pc:docMk/>
            <pc:sldMk cId="3157074412" sldId="275"/>
            <ac:spMk id="3" creationId="{C52E378D-7FBB-134D-7546-65B2211DF1AE}"/>
          </ac:spMkLst>
        </pc:spChg>
        <pc:spChg chg="mod">
          <ac:chgData name="Helen Whyman" userId="79a5c0b8-f1de-476f-a0b0-58ec2c0293ed" providerId="ADAL" clId="{7DBB322C-601F-4592-8AB6-B1601043CE44}" dt="2023-03-23T08:26:22.616" v="58617" actId="20577"/>
          <ac:spMkLst>
            <pc:docMk/>
            <pc:sldMk cId="3157074412" sldId="275"/>
            <ac:spMk id="4" creationId="{1BF50CC0-2B0B-4414-61DA-2B00F887F31B}"/>
          </ac:spMkLst>
        </pc:spChg>
        <pc:spChg chg="add del">
          <ac:chgData name="Helen Whyman" userId="79a5c0b8-f1de-476f-a0b0-58ec2c0293ed" providerId="ADAL" clId="{7DBB322C-601F-4592-8AB6-B1601043CE44}" dt="2023-03-23T08:24:48.599" v="58553" actId="22"/>
          <ac:spMkLst>
            <pc:docMk/>
            <pc:sldMk cId="3157074412" sldId="275"/>
            <ac:spMk id="7" creationId="{F000F95A-D0E8-DAB4-C7B6-227F4CCC0654}"/>
          </ac:spMkLst>
        </pc:spChg>
        <pc:spChg chg="add del">
          <ac:chgData name="Helen Whyman" userId="79a5c0b8-f1de-476f-a0b0-58ec2c0293ed" providerId="ADAL" clId="{7DBB322C-601F-4592-8AB6-B1601043CE44}" dt="2023-03-23T08:24:51.374" v="58555" actId="22"/>
          <ac:spMkLst>
            <pc:docMk/>
            <pc:sldMk cId="3157074412" sldId="275"/>
            <ac:spMk id="9" creationId="{02FD2B7C-5D98-ADEF-FC3B-87F30B349737}"/>
          </ac:spMkLst>
        </pc:spChg>
        <pc:graphicFrameChg chg="add mod modGraphic">
          <ac:chgData name="Helen Whyman" userId="79a5c0b8-f1de-476f-a0b0-58ec2c0293ed" providerId="ADAL" clId="{7DBB322C-601F-4592-8AB6-B1601043CE44}" dt="2023-03-24T14:56:58.631" v="85228" actId="20577"/>
          <ac:graphicFrameMkLst>
            <pc:docMk/>
            <pc:sldMk cId="3157074412" sldId="275"/>
            <ac:graphicFrameMk id="5" creationId="{D8AE2759-DB1C-C481-50E6-76A96DF761EE}"/>
          </ac:graphicFrameMkLst>
        </pc:graphicFrameChg>
      </pc:sldChg>
      <pc:sldChg chg="addSp delSp modSp mod">
        <pc:chgData name="Helen Whyman" userId="79a5c0b8-f1de-476f-a0b0-58ec2c0293ed" providerId="ADAL" clId="{7DBB322C-601F-4592-8AB6-B1601043CE44}" dt="2023-03-24T11:30:15.302" v="84093" actId="20577"/>
        <pc:sldMkLst>
          <pc:docMk/>
          <pc:sldMk cId="2930675178" sldId="276"/>
        </pc:sldMkLst>
        <pc:spChg chg="add mod">
          <ac:chgData name="Helen Whyman" userId="79a5c0b8-f1de-476f-a0b0-58ec2c0293ed" providerId="ADAL" clId="{7DBB322C-601F-4592-8AB6-B1601043CE44}" dt="2023-03-24T11:30:15.302" v="84093" actId="20577"/>
          <ac:spMkLst>
            <pc:docMk/>
            <pc:sldMk cId="2930675178" sldId="276"/>
            <ac:spMk id="3" creationId="{A3CD2762-CDA6-C24C-57CA-C368A0AA5EF8}"/>
          </ac:spMkLst>
        </pc:spChg>
        <pc:spChg chg="add mod">
          <ac:chgData name="Helen Whyman" userId="79a5c0b8-f1de-476f-a0b0-58ec2c0293ed" providerId="ADAL" clId="{7DBB322C-601F-4592-8AB6-B1601043CE44}" dt="2023-03-14T09:31:09.416" v="8818" actId="6549"/>
          <ac:spMkLst>
            <pc:docMk/>
            <pc:sldMk cId="2930675178" sldId="276"/>
            <ac:spMk id="5" creationId="{716DE81C-2F2F-CBA5-9E61-6E371A80EF3E}"/>
          </ac:spMkLst>
        </pc:spChg>
        <pc:spChg chg="add mod">
          <ac:chgData name="Helen Whyman" userId="79a5c0b8-f1de-476f-a0b0-58ec2c0293ed" providerId="ADAL" clId="{7DBB322C-601F-4592-8AB6-B1601043CE44}" dt="2023-03-24T08:09:41.796" v="82238" actId="20577"/>
          <ac:spMkLst>
            <pc:docMk/>
            <pc:sldMk cId="2930675178" sldId="276"/>
            <ac:spMk id="6" creationId="{BA628044-62D2-6F38-E4B7-C2CF6FBD4032}"/>
          </ac:spMkLst>
        </pc:spChg>
        <pc:spChg chg="add mod">
          <ac:chgData name="Helen Whyman" userId="79a5c0b8-f1de-476f-a0b0-58ec2c0293ed" providerId="ADAL" clId="{7DBB322C-601F-4592-8AB6-B1601043CE44}" dt="2023-03-23T15:47:18.380" v="80199" actId="1076"/>
          <ac:spMkLst>
            <pc:docMk/>
            <pc:sldMk cId="2930675178" sldId="276"/>
            <ac:spMk id="8" creationId="{8F762D3F-0D56-86DD-9DFA-AC21E6666C6A}"/>
          </ac:spMkLst>
        </pc:spChg>
        <pc:spChg chg="add del mod">
          <ac:chgData name="Helen Whyman" userId="79a5c0b8-f1de-476f-a0b0-58ec2c0293ed" providerId="ADAL" clId="{7DBB322C-601F-4592-8AB6-B1601043CE44}" dt="2023-03-14T16:22:01.151" v="12284" actId="478"/>
          <ac:spMkLst>
            <pc:docMk/>
            <pc:sldMk cId="2930675178" sldId="276"/>
            <ac:spMk id="8" creationId="{9B2EF0B0-345B-2CF1-7263-5B144D6D5D57}"/>
          </ac:spMkLst>
        </pc:spChg>
        <pc:spChg chg="mod">
          <ac:chgData name="Helen Whyman" userId="79a5c0b8-f1de-476f-a0b0-58ec2c0293ed" providerId="ADAL" clId="{7DBB322C-601F-4592-8AB6-B1601043CE44}" dt="2023-03-24T08:10:26.335" v="82370" actId="20577"/>
          <ac:spMkLst>
            <pc:docMk/>
            <pc:sldMk cId="2930675178" sldId="276"/>
            <ac:spMk id="12" creationId="{94B9666B-BB16-42E3-F275-4E1FED9C4F72}"/>
          </ac:spMkLst>
        </pc:spChg>
        <pc:spChg chg="mod">
          <ac:chgData name="Helen Whyman" userId="79a5c0b8-f1de-476f-a0b0-58ec2c0293ed" providerId="ADAL" clId="{7DBB322C-601F-4592-8AB6-B1601043CE44}" dt="2023-03-23T15:47:54.943" v="80201" actId="20577"/>
          <ac:spMkLst>
            <pc:docMk/>
            <pc:sldMk cId="2930675178" sldId="276"/>
            <ac:spMk id="17" creationId="{AF66D66A-23CA-EAEE-490D-DB30E9A614A3}"/>
          </ac:spMkLst>
        </pc:spChg>
        <pc:spChg chg="mod">
          <ac:chgData name="Helen Whyman" userId="79a5c0b8-f1de-476f-a0b0-58ec2c0293ed" providerId="ADAL" clId="{7DBB322C-601F-4592-8AB6-B1601043CE44}" dt="2023-03-23T15:47:18.380" v="80199" actId="1076"/>
          <ac:spMkLst>
            <pc:docMk/>
            <pc:sldMk cId="2930675178" sldId="276"/>
            <ac:spMk id="32" creationId="{CDE79E7F-7115-6A95-7941-7E2FD30326F5}"/>
          </ac:spMkLst>
        </pc:spChg>
        <pc:picChg chg="del mod">
          <ac:chgData name="Helen Whyman" userId="79a5c0b8-f1de-476f-a0b0-58ec2c0293ed" providerId="ADAL" clId="{7DBB322C-601F-4592-8AB6-B1601043CE44}" dt="2023-03-14T09:38:51.820" v="8819" actId="478"/>
          <ac:picMkLst>
            <pc:docMk/>
            <pc:sldMk cId="2930675178" sldId="276"/>
            <ac:picMk id="3" creationId="{F2FB85E9-5194-B5D1-839E-1998374F41D7}"/>
          </ac:picMkLst>
        </pc:picChg>
        <pc:picChg chg="del mod">
          <ac:chgData name="Helen Whyman" userId="79a5c0b8-f1de-476f-a0b0-58ec2c0293ed" providerId="ADAL" clId="{7DBB322C-601F-4592-8AB6-B1601043CE44}" dt="2023-03-14T16:17:31.593" v="12283" actId="478"/>
          <ac:picMkLst>
            <pc:docMk/>
            <pc:sldMk cId="2930675178" sldId="276"/>
            <ac:picMk id="6" creationId="{0DEF4F0D-A264-025A-4A84-4CB5C79ABA38}"/>
          </ac:picMkLst>
        </pc:picChg>
        <pc:picChg chg="del mod">
          <ac:chgData name="Helen Whyman" userId="79a5c0b8-f1de-476f-a0b0-58ec2c0293ed" providerId="ADAL" clId="{7DBB322C-601F-4592-8AB6-B1601043CE44}" dt="2023-03-14T16:33:53.158" v="12286" actId="478"/>
          <ac:picMkLst>
            <pc:docMk/>
            <pc:sldMk cId="2930675178" sldId="276"/>
            <ac:picMk id="9" creationId="{B8E540E7-42DD-2F90-0F37-A04756826DCA}"/>
          </ac:picMkLst>
        </pc:picChg>
        <pc:picChg chg="mod">
          <ac:chgData name="Helen Whyman" userId="79a5c0b8-f1de-476f-a0b0-58ec2c0293ed" providerId="ADAL" clId="{7DBB322C-601F-4592-8AB6-B1601043CE44}" dt="2023-03-23T15:47:18.380" v="80199" actId="1076"/>
          <ac:picMkLst>
            <pc:docMk/>
            <pc:sldMk cId="2930675178" sldId="276"/>
            <ac:picMk id="10" creationId="{F9ED60AB-9D30-F8C1-BFAD-6A3573480011}"/>
          </ac:picMkLst>
        </pc:picChg>
      </pc:sldChg>
      <pc:sldChg chg="addSp delSp modSp mod delCm modCm">
        <pc:chgData name="Helen Whyman" userId="79a5c0b8-f1de-476f-a0b0-58ec2c0293ed" providerId="ADAL" clId="{7DBB322C-601F-4592-8AB6-B1601043CE44}" dt="2023-03-24T14:02:03.293" v="84967"/>
        <pc:sldMkLst>
          <pc:docMk/>
          <pc:sldMk cId="2898862577" sldId="277"/>
        </pc:sldMkLst>
        <pc:spChg chg="add del mod">
          <ac:chgData name="Helen Whyman" userId="79a5c0b8-f1de-476f-a0b0-58ec2c0293ed" providerId="ADAL" clId="{7DBB322C-601F-4592-8AB6-B1601043CE44}" dt="2023-03-21T09:19:51.628" v="47265" actId="478"/>
          <ac:spMkLst>
            <pc:docMk/>
            <pc:sldMk cId="2898862577" sldId="277"/>
            <ac:spMk id="5" creationId="{5E572415-6E14-74E6-0998-F3C63FC4F124}"/>
          </ac:spMkLst>
        </pc:spChg>
        <pc:spChg chg="mod">
          <ac:chgData name="Helen Whyman" userId="79a5c0b8-f1de-476f-a0b0-58ec2c0293ed" providerId="ADAL" clId="{7DBB322C-601F-4592-8AB6-B1601043CE44}" dt="2023-03-14T10:05:30.115" v="8964" actId="1076"/>
          <ac:spMkLst>
            <pc:docMk/>
            <pc:sldMk cId="2898862577" sldId="277"/>
            <ac:spMk id="6" creationId="{912B7736-760D-A670-723E-3FD149986CBD}"/>
          </ac:spMkLst>
        </pc:spChg>
        <pc:spChg chg="add del mod">
          <ac:chgData name="Helen Whyman" userId="79a5c0b8-f1de-476f-a0b0-58ec2c0293ed" providerId="ADAL" clId="{7DBB322C-601F-4592-8AB6-B1601043CE44}" dt="2023-03-23T15:57:55.768" v="80305" actId="478"/>
          <ac:spMkLst>
            <pc:docMk/>
            <pc:sldMk cId="2898862577" sldId="277"/>
            <ac:spMk id="8" creationId="{985AE565-E9A6-DE70-E3B9-74878D853BDF}"/>
          </ac:spMkLst>
        </pc:spChg>
        <pc:spChg chg="del">
          <ac:chgData name="Helen Whyman" userId="79a5c0b8-f1de-476f-a0b0-58ec2c0293ed" providerId="ADAL" clId="{7DBB322C-601F-4592-8AB6-B1601043CE44}" dt="2023-03-14T10:07:39.401" v="9076" actId="478"/>
          <ac:spMkLst>
            <pc:docMk/>
            <pc:sldMk cId="2898862577" sldId="277"/>
            <ac:spMk id="13" creationId="{EBAE0854-20BE-6171-8D31-87B7D2A27B7D}"/>
          </ac:spMkLst>
        </pc:spChg>
        <pc:spChg chg="mod">
          <ac:chgData name="Helen Whyman" userId="79a5c0b8-f1de-476f-a0b0-58ec2c0293ed" providerId="ADAL" clId="{7DBB322C-601F-4592-8AB6-B1601043CE44}" dt="2023-03-24T14:01:59.002" v="84965" actId="20577"/>
          <ac:spMkLst>
            <pc:docMk/>
            <pc:sldMk cId="2898862577" sldId="277"/>
            <ac:spMk id="17" creationId="{AF66D66A-23CA-EAEE-490D-DB30E9A614A3}"/>
          </ac:spMkLst>
        </pc:spChg>
        <pc:spChg chg="mod">
          <ac:chgData name="Helen Whyman" userId="79a5c0b8-f1de-476f-a0b0-58ec2c0293ed" providerId="ADAL" clId="{7DBB322C-601F-4592-8AB6-B1601043CE44}" dt="2023-03-14T13:13:03.252" v="11398" actId="1076"/>
          <ac:spMkLst>
            <pc:docMk/>
            <pc:sldMk cId="2898862577" sldId="277"/>
            <ac:spMk id="32" creationId="{CDE79E7F-7115-6A95-7941-7E2FD30326F5}"/>
          </ac:spMkLst>
        </pc:spChg>
        <pc:graphicFrameChg chg="mod modGraphic">
          <ac:chgData name="Helen Whyman" userId="79a5c0b8-f1de-476f-a0b0-58ec2c0293ed" providerId="ADAL" clId="{7DBB322C-601F-4592-8AB6-B1601043CE44}" dt="2023-03-22T16:22:15.031" v="58502" actId="20577"/>
          <ac:graphicFrameMkLst>
            <pc:docMk/>
            <pc:sldMk cId="2898862577" sldId="277"/>
            <ac:graphicFrameMk id="3" creationId="{757FCA84-4F37-42F4-05FF-96D6A3BD0996}"/>
          </ac:graphicFrameMkLst>
        </pc:graphicFrameChg>
        <pc:graphicFrameChg chg="del">
          <ac:chgData name="Helen Whyman" userId="79a5c0b8-f1de-476f-a0b0-58ec2c0293ed" providerId="ADAL" clId="{7DBB322C-601F-4592-8AB6-B1601043CE44}" dt="2023-03-14T12:58:40.492" v="11156" actId="478"/>
          <ac:graphicFrameMkLst>
            <pc:docMk/>
            <pc:sldMk cId="2898862577" sldId="277"/>
            <ac:graphicFrameMk id="5" creationId="{EA1FAD25-0711-E321-7704-C2581581C759}"/>
          </ac:graphicFrameMkLst>
        </pc:graphicFrameChg>
        <pc:graphicFrameChg chg="del">
          <ac:chgData name="Helen Whyman" userId="79a5c0b8-f1de-476f-a0b0-58ec2c0293ed" providerId="ADAL" clId="{7DBB322C-601F-4592-8AB6-B1601043CE44}" dt="2023-03-14T10:30:12.340" v="10248" actId="478"/>
          <ac:graphicFrameMkLst>
            <pc:docMk/>
            <pc:sldMk cId="2898862577" sldId="277"/>
            <ac:graphicFrameMk id="8" creationId="{0F199B23-EEB5-4EA3-9623-407DFCA9CCF5}"/>
          </ac:graphicFrameMkLst>
        </pc:graphicFrameChg>
        <pc:graphicFrameChg chg="del mod">
          <ac:chgData name="Helen Whyman" userId="79a5c0b8-f1de-476f-a0b0-58ec2c0293ed" providerId="ADAL" clId="{7DBB322C-601F-4592-8AB6-B1601043CE44}" dt="2023-03-14T13:11:41.274" v="11349" actId="478"/>
          <ac:graphicFrameMkLst>
            <pc:docMk/>
            <pc:sldMk cId="2898862577" sldId="277"/>
            <ac:graphicFrameMk id="9" creationId="{2309126F-1944-7069-A7B3-A85654D14482}"/>
          </ac:graphicFrameMkLst>
        </pc:graphicFrameChg>
      </pc:sldChg>
      <pc:sldChg chg="addSp modSp mod ord">
        <pc:chgData name="Helen Whyman" userId="79a5c0b8-f1de-476f-a0b0-58ec2c0293ed" providerId="ADAL" clId="{7DBB322C-601F-4592-8AB6-B1601043CE44}" dt="2023-03-23T17:12:59.925" v="80993" actId="20577"/>
        <pc:sldMkLst>
          <pc:docMk/>
          <pc:sldMk cId="856521530" sldId="279"/>
        </pc:sldMkLst>
        <pc:spChg chg="add mod">
          <ac:chgData name="Helen Whyman" userId="79a5c0b8-f1de-476f-a0b0-58ec2c0293ed" providerId="ADAL" clId="{7DBB322C-601F-4592-8AB6-B1601043CE44}" dt="2023-03-13T16:09:01.581" v="7877" actId="14100"/>
          <ac:spMkLst>
            <pc:docMk/>
            <pc:sldMk cId="856521530" sldId="279"/>
            <ac:spMk id="2" creationId="{85F677E7-B1A8-ED9F-D73C-9062FA0FC665}"/>
          </ac:spMkLst>
        </pc:spChg>
        <pc:spChg chg="add mod">
          <ac:chgData name="Helen Whyman" userId="79a5c0b8-f1de-476f-a0b0-58ec2c0293ed" providerId="ADAL" clId="{7DBB322C-601F-4592-8AB6-B1601043CE44}" dt="2023-03-23T17:11:53.159" v="80955" actId="1076"/>
          <ac:spMkLst>
            <pc:docMk/>
            <pc:sldMk cId="856521530" sldId="279"/>
            <ac:spMk id="3" creationId="{5635FEB5-6361-5B1A-AB86-25085116D2F4}"/>
          </ac:spMkLst>
        </pc:spChg>
        <pc:spChg chg="mod">
          <ac:chgData name="Helen Whyman" userId="79a5c0b8-f1de-476f-a0b0-58ec2c0293ed" providerId="ADAL" clId="{7DBB322C-601F-4592-8AB6-B1601043CE44}" dt="2023-03-15T14:15:42.061" v="12775" actId="20577"/>
          <ac:spMkLst>
            <pc:docMk/>
            <pc:sldMk cId="856521530" sldId="279"/>
            <ac:spMk id="4" creationId="{7B0B6DCB-0479-52DD-5B63-A261D1542971}"/>
          </ac:spMkLst>
        </pc:spChg>
        <pc:spChg chg="mod">
          <ac:chgData name="Helen Whyman" userId="79a5c0b8-f1de-476f-a0b0-58ec2c0293ed" providerId="ADAL" clId="{7DBB322C-601F-4592-8AB6-B1601043CE44}" dt="2023-03-13T13:39:27.689" v="3472" actId="1076"/>
          <ac:spMkLst>
            <pc:docMk/>
            <pc:sldMk cId="856521530" sldId="279"/>
            <ac:spMk id="11" creationId="{790CBF2E-4555-BBA2-1E19-B550C785D09A}"/>
          </ac:spMkLst>
        </pc:spChg>
        <pc:spChg chg="mod">
          <ac:chgData name="Helen Whyman" userId="79a5c0b8-f1de-476f-a0b0-58ec2c0293ed" providerId="ADAL" clId="{7DBB322C-601F-4592-8AB6-B1601043CE44}" dt="2023-03-13T13:38:44.653" v="3468" actId="20577"/>
          <ac:spMkLst>
            <pc:docMk/>
            <pc:sldMk cId="856521530" sldId="279"/>
            <ac:spMk id="12" creationId="{94B9666B-BB16-42E3-F275-4E1FED9C4F72}"/>
          </ac:spMkLst>
        </pc:spChg>
        <pc:spChg chg="mod">
          <ac:chgData name="Helen Whyman" userId="79a5c0b8-f1de-476f-a0b0-58ec2c0293ed" providerId="ADAL" clId="{7DBB322C-601F-4592-8AB6-B1601043CE44}" dt="2023-03-23T17:12:59.925" v="80993" actId="20577"/>
          <ac:spMkLst>
            <pc:docMk/>
            <pc:sldMk cId="856521530" sldId="279"/>
            <ac:spMk id="17" creationId="{AF66D66A-23CA-EAEE-490D-DB30E9A614A3}"/>
          </ac:spMkLst>
        </pc:spChg>
        <pc:spChg chg="mod">
          <ac:chgData name="Helen Whyman" userId="79a5c0b8-f1de-476f-a0b0-58ec2c0293ed" providerId="ADAL" clId="{7DBB322C-601F-4592-8AB6-B1601043CE44}" dt="2023-03-13T16:11:28.836" v="8210" actId="1076"/>
          <ac:spMkLst>
            <pc:docMk/>
            <pc:sldMk cId="856521530" sldId="279"/>
            <ac:spMk id="19" creationId="{B31B200E-DDD1-33A7-5078-1F6E89ED372C}"/>
          </ac:spMkLst>
        </pc:spChg>
        <pc:spChg chg="mod">
          <ac:chgData name="Helen Whyman" userId="79a5c0b8-f1de-476f-a0b0-58ec2c0293ed" providerId="ADAL" clId="{7DBB322C-601F-4592-8AB6-B1601043CE44}" dt="2023-03-13T13:39:25.379" v="3471" actId="1076"/>
          <ac:spMkLst>
            <pc:docMk/>
            <pc:sldMk cId="856521530" sldId="279"/>
            <ac:spMk id="22" creationId="{AE674CF8-CF9C-C837-9837-AED2C7681F0C}"/>
          </ac:spMkLst>
        </pc:spChg>
        <pc:spChg chg="mod">
          <ac:chgData name="Helen Whyman" userId="79a5c0b8-f1de-476f-a0b0-58ec2c0293ed" providerId="ADAL" clId="{7DBB322C-601F-4592-8AB6-B1601043CE44}" dt="2023-03-23T17:12:55.066" v="80991" actId="14100"/>
          <ac:spMkLst>
            <pc:docMk/>
            <pc:sldMk cId="856521530" sldId="279"/>
            <ac:spMk id="32" creationId="{CDE79E7F-7115-6A95-7941-7E2FD30326F5}"/>
          </ac:spMkLst>
        </pc:spChg>
        <pc:picChg chg="mod">
          <ac:chgData name="Helen Whyman" userId="79a5c0b8-f1de-476f-a0b0-58ec2c0293ed" providerId="ADAL" clId="{7DBB322C-601F-4592-8AB6-B1601043CE44}" dt="2023-03-13T16:11:25.200" v="8209" actId="1076"/>
          <ac:picMkLst>
            <pc:docMk/>
            <pc:sldMk cId="856521530" sldId="279"/>
            <ac:picMk id="10" creationId="{9B57FE05-1652-901E-4BB9-BFC0DD1320E3}"/>
          </ac:picMkLst>
        </pc:picChg>
        <pc:picChg chg="mod ord">
          <ac:chgData name="Helen Whyman" userId="79a5c0b8-f1de-476f-a0b0-58ec2c0293ed" providerId="ADAL" clId="{7DBB322C-601F-4592-8AB6-B1601043CE44}" dt="2023-03-13T16:08:52.268" v="7876" actId="1076"/>
          <ac:picMkLst>
            <pc:docMk/>
            <pc:sldMk cId="856521530" sldId="279"/>
            <ac:picMk id="21" creationId="{76ADAB17-A1D9-D5EA-F6E7-55E415D9A0E0}"/>
          </ac:picMkLst>
        </pc:picChg>
        <pc:picChg chg="mod">
          <ac:chgData name="Helen Whyman" userId="79a5c0b8-f1de-476f-a0b0-58ec2c0293ed" providerId="ADAL" clId="{7DBB322C-601F-4592-8AB6-B1601043CE44}" dt="2023-03-13T13:39:17.954" v="3469" actId="1076"/>
          <ac:picMkLst>
            <pc:docMk/>
            <pc:sldMk cId="856521530" sldId="279"/>
            <ac:picMk id="24" creationId="{85114CA5-9249-14F2-305B-0EACC4868C1F}"/>
          </ac:picMkLst>
        </pc:picChg>
      </pc:sldChg>
      <pc:sldChg chg="addSp modSp mod">
        <pc:chgData name="Helen Whyman" userId="79a5c0b8-f1de-476f-a0b0-58ec2c0293ed" providerId="ADAL" clId="{7DBB322C-601F-4592-8AB6-B1601043CE44}" dt="2023-03-23T17:11:32.786" v="80954" actId="6549"/>
        <pc:sldMkLst>
          <pc:docMk/>
          <pc:sldMk cId="1190526701" sldId="281"/>
        </pc:sldMkLst>
        <pc:spChg chg="add mod">
          <ac:chgData name="Helen Whyman" userId="79a5c0b8-f1de-476f-a0b0-58ec2c0293ed" providerId="ADAL" clId="{7DBB322C-601F-4592-8AB6-B1601043CE44}" dt="2023-03-13T13:32:26.280" v="3380" actId="20577"/>
          <ac:spMkLst>
            <pc:docMk/>
            <pc:sldMk cId="1190526701" sldId="281"/>
            <ac:spMk id="3" creationId="{45236F9D-539F-404A-7829-0A310931FDEA}"/>
          </ac:spMkLst>
        </pc:spChg>
        <pc:spChg chg="mod">
          <ac:chgData name="Helen Whyman" userId="79a5c0b8-f1de-476f-a0b0-58ec2c0293ed" providerId="ADAL" clId="{7DBB322C-601F-4592-8AB6-B1601043CE44}" dt="2023-03-13T15:04:05.665" v="5948" actId="20577"/>
          <ac:spMkLst>
            <pc:docMk/>
            <pc:sldMk cId="1190526701" sldId="281"/>
            <ac:spMk id="4" creationId="{7B0B6DCB-0479-52DD-5B63-A261D1542971}"/>
          </ac:spMkLst>
        </pc:spChg>
        <pc:spChg chg="add mod">
          <ac:chgData name="Helen Whyman" userId="79a5c0b8-f1de-476f-a0b0-58ec2c0293ed" providerId="ADAL" clId="{7DBB322C-601F-4592-8AB6-B1601043CE44}" dt="2023-03-21T10:33:13.222" v="47450" actId="1035"/>
          <ac:spMkLst>
            <pc:docMk/>
            <pc:sldMk cId="1190526701" sldId="281"/>
            <ac:spMk id="9" creationId="{1E1F4667-DE83-7AD7-2B43-B7C4B0F07202}"/>
          </ac:spMkLst>
        </pc:spChg>
        <pc:spChg chg="add mod">
          <ac:chgData name="Helen Whyman" userId="79a5c0b8-f1de-476f-a0b0-58ec2c0293ed" providerId="ADAL" clId="{7DBB322C-601F-4592-8AB6-B1601043CE44}" dt="2023-03-13T13:44:07.014" v="3560" actId="1076"/>
          <ac:spMkLst>
            <pc:docMk/>
            <pc:sldMk cId="1190526701" sldId="281"/>
            <ac:spMk id="10" creationId="{32265CD9-2079-5F51-6EAF-DDFF3FFBA3E1}"/>
          </ac:spMkLst>
        </pc:spChg>
        <pc:spChg chg="add mod">
          <ac:chgData name="Helen Whyman" userId="79a5c0b8-f1de-476f-a0b0-58ec2c0293ed" providerId="ADAL" clId="{7DBB322C-601F-4592-8AB6-B1601043CE44}" dt="2023-03-13T13:44:07.014" v="3560" actId="1076"/>
          <ac:spMkLst>
            <pc:docMk/>
            <pc:sldMk cId="1190526701" sldId="281"/>
            <ac:spMk id="11" creationId="{53ED065A-9930-1F13-56EA-81AC0F33C0BF}"/>
          </ac:spMkLst>
        </pc:spChg>
        <pc:spChg chg="mod">
          <ac:chgData name="Helen Whyman" userId="79a5c0b8-f1de-476f-a0b0-58ec2c0293ed" providerId="ADAL" clId="{7DBB322C-601F-4592-8AB6-B1601043CE44}" dt="2023-03-23T17:11:32.786" v="80954" actId="6549"/>
          <ac:spMkLst>
            <pc:docMk/>
            <pc:sldMk cId="1190526701" sldId="281"/>
            <ac:spMk id="17" creationId="{AF66D66A-23CA-EAEE-490D-DB30E9A614A3}"/>
          </ac:spMkLst>
        </pc:spChg>
        <pc:picChg chg="mod">
          <ac:chgData name="Helen Whyman" userId="79a5c0b8-f1de-476f-a0b0-58ec2c0293ed" providerId="ADAL" clId="{7DBB322C-601F-4592-8AB6-B1601043CE44}" dt="2023-03-13T13:40:27.450" v="3473" actId="1076"/>
          <ac:picMkLst>
            <pc:docMk/>
            <pc:sldMk cId="1190526701" sldId="281"/>
            <ac:picMk id="5" creationId="{A631CCA3-DEDB-5874-6208-7B51A0A8EAD1}"/>
          </ac:picMkLst>
        </pc:picChg>
        <pc:picChg chg="add mod ord">
          <ac:chgData name="Helen Whyman" userId="79a5c0b8-f1de-476f-a0b0-58ec2c0293ed" providerId="ADAL" clId="{7DBB322C-601F-4592-8AB6-B1601043CE44}" dt="2023-03-13T13:44:22.329" v="3565" actId="1076"/>
          <ac:picMkLst>
            <pc:docMk/>
            <pc:sldMk cId="1190526701" sldId="281"/>
            <ac:picMk id="8" creationId="{4F813E1E-4CA8-ED94-8F2B-11D23D8DF49F}"/>
          </ac:picMkLst>
        </pc:picChg>
        <pc:cxnChg chg="add mod">
          <ac:chgData name="Helen Whyman" userId="79a5c0b8-f1de-476f-a0b0-58ec2c0293ed" providerId="ADAL" clId="{7DBB322C-601F-4592-8AB6-B1601043CE44}" dt="2023-03-13T13:44:17.433" v="3564" actId="14100"/>
          <ac:cxnSpMkLst>
            <pc:docMk/>
            <pc:sldMk cId="1190526701" sldId="281"/>
            <ac:cxnSpMk id="14" creationId="{F85939EA-7542-61C8-8CB3-05B9C05018B2}"/>
          </ac:cxnSpMkLst>
        </pc:cxnChg>
        <pc:cxnChg chg="add mod">
          <ac:chgData name="Helen Whyman" userId="79a5c0b8-f1de-476f-a0b0-58ec2c0293ed" providerId="ADAL" clId="{7DBB322C-601F-4592-8AB6-B1601043CE44}" dt="2023-03-13T13:44:14.561" v="3563" actId="14100"/>
          <ac:cxnSpMkLst>
            <pc:docMk/>
            <pc:sldMk cId="1190526701" sldId="281"/>
            <ac:cxnSpMk id="16" creationId="{E8228272-6B06-9150-51E8-E101991B3EE2}"/>
          </ac:cxnSpMkLst>
        </pc:cxnChg>
      </pc:sldChg>
      <pc:sldChg chg="addSp delSp modSp del mod ord">
        <pc:chgData name="Helen Whyman" userId="79a5c0b8-f1de-476f-a0b0-58ec2c0293ed" providerId="ADAL" clId="{7DBB322C-601F-4592-8AB6-B1601043CE44}" dt="2023-03-21T12:29:20.579" v="47602" actId="2696"/>
        <pc:sldMkLst>
          <pc:docMk/>
          <pc:sldMk cId="389424084" sldId="284"/>
        </pc:sldMkLst>
        <pc:spChg chg="add del mod">
          <ac:chgData name="Helen Whyman" userId="79a5c0b8-f1de-476f-a0b0-58ec2c0293ed" providerId="ADAL" clId="{7DBB322C-601F-4592-8AB6-B1601043CE44}" dt="2023-03-21T09:20:31.254" v="47280" actId="478"/>
          <ac:spMkLst>
            <pc:docMk/>
            <pc:sldMk cId="389424084" sldId="284"/>
            <ac:spMk id="3" creationId="{0F2E3B5F-76D1-926D-F8FE-81C9C03E5139}"/>
          </ac:spMkLst>
        </pc:spChg>
        <pc:spChg chg="mod">
          <ac:chgData name="Helen Whyman" userId="79a5c0b8-f1de-476f-a0b0-58ec2c0293ed" providerId="ADAL" clId="{7DBB322C-601F-4592-8AB6-B1601043CE44}" dt="2023-03-15T14:14:06.181" v="12624" actId="20577"/>
          <ac:spMkLst>
            <pc:docMk/>
            <pc:sldMk cId="389424084" sldId="284"/>
            <ac:spMk id="4" creationId="{7B0B6DCB-0479-52DD-5B63-A261D1542971}"/>
          </ac:spMkLst>
        </pc:spChg>
        <pc:spChg chg="mod">
          <ac:chgData name="Helen Whyman" userId="79a5c0b8-f1de-476f-a0b0-58ec2c0293ed" providerId="ADAL" clId="{7DBB322C-601F-4592-8AB6-B1601043CE44}" dt="2023-03-13T13:58:37.628" v="4270" actId="1076"/>
          <ac:spMkLst>
            <pc:docMk/>
            <pc:sldMk cId="389424084" sldId="284"/>
            <ac:spMk id="6" creationId="{429AA4AB-F798-23F9-9741-156C635E21CB}"/>
          </ac:spMkLst>
        </pc:spChg>
        <pc:spChg chg="mod">
          <ac:chgData name="Helen Whyman" userId="79a5c0b8-f1de-476f-a0b0-58ec2c0293ed" providerId="ADAL" clId="{7DBB322C-601F-4592-8AB6-B1601043CE44}" dt="2023-03-13T13:58:37.628" v="4270" actId="1076"/>
          <ac:spMkLst>
            <pc:docMk/>
            <pc:sldMk cId="389424084" sldId="284"/>
            <ac:spMk id="8" creationId="{617A115B-633E-87F7-9E1C-B16C922042CA}"/>
          </ac:spMkLst>
        </pc:spChg>
        <pc:spChg chg="add del mod">
          <ac:chgData name="Helen Whyman" userId="79a5c0b8-f1de-476f-a0b0-58ec2c0293ed" providerId="ADAL" clId="{7DBB322C-601F-4592-8AB6-B1601043CE44}" dt="2023-03-13T13:52:50.165" v="3822"/>
          <ac:spMkLst>
            <pc:docMk/>
            <pc:sldMk cId="389424084" sldId="284"/>
            <ac:spMk id="9" creationId="{614CFE22-3118-0C6D-AE2E-FAAF6B8C2712}"/>
          </ac:spMkLst>
        </pc:spChg>
        <pc:spChg chg="add del mod">
          <ac:chgData name="Helen Whyman" userId="79a5c0b8-f1de-476f-a0b0-58ec2c0293ed" providerId="ADAL" clId="{7DBB322C-601F-4592-8AB6-B1601043CE44}" dt="2023-03-13T13:52:50.165" v="3822"/>
          <ac:spMkLst>
            <pc:docMk/>
            <pc:sldMk cId="389424084" sldId="284"/>
            <ac:spMk id="10" creationId="{145576F9-31CD-D32B-BA8E-BBF215B58276}"/>
          </ac:spMkLst>
        </pc:spChg>
        <pc:spChg chg="del">
          <ac:chgData name="Helen Whyman" userId="79a5c0b8-f1de-476f-a0b0-58ec2c0293ed" providerId="ADAL" clId="{7DBB322C-601F-4592-8AB6-B1601043CE44}" dt="2023-03-13T13:56:03.105" v="4216" actId="478"/>
          <ac:spMkLst>
            <pc:docMk/>
            <pc:sldMk cId="389424084" sldId="284"/>
            <ac:spMk id="12" creationId="{94B9666B-BB16-42E3-F275-4E1FED9C4F72}"/>
          </ac:spMkLst>
        </pc:spChg>
        <pc:spChg chg="add del mod">
          <ac:chgData name="Helen Whyman" userId="79a5c0b8-f1de-476f-a0b0-58ec2c0293ed" providerId="ADAL" clId="{7DBB322C-601F-4592-8AB6-B1601043CE44}" dt="2023-03-13T13:52:50.165" v="3822"/>
          <ac:spMkLst>
            <pc:docMk/>
            <pc:sldMk cId="389424084" sldId="284"/>
            <ac:spMk id="13" creationId="{6C770E40-D762-F7F5-A3DE-1F598009EC9C}"/>
          </ac:spMkLst>
        </pc:spChg>
        <pc:spChg chg="add mod">
          <ac:chgData name="Helen Whyman" userId="79a5c0b8-f1de-476f-a0b0-58ec2c0293ed" providerId="ADAL" clId="{7DBB322C-601F-4592-8AB6-B1601043CE44}" dt="2023-03-13T13:56:09.266" v="4219"/>
          <ac:spMkLst>
            <pc:docMk/>
            <pc:sldMk cId="389424084" sldId="284"/>
            <ac:spMk id="14" creationId="{96446EF4-2D09-F805-17DE-B0497EAE778F}"/>
          </ac:spMkLst>
        </pc:spChg>
        <pc:spChg chg="mod">
          <ac:chgData name="Helen Whyman" userId="79a5c0b8-f1de-476f-a0b0-58ec2c0293ed" providerId="ADAL" clId="{7DBB322C-601F-4592-8AB6-B1601043CE44}" dt="2023-03-13T14:01:03.129" v="4668" actId="14100"/>
          <ac:spMkLst>
            <pc:docMk/>
            <pc:sldMk cId="389424084" sldId="284"/>
            <ac:spMk id="17" creationId="{AF66D66A-23CA-EAEE-490D-DB30E9A614A3}"/>
          </ac:spMkLst>
        </pc:spChg>
        <pc:spChg chg="mod">
          <ac:chgData name="Helen Whyman" userId="79a5c0b8-f1de-476f-a0b0-58ec2c0293ed" providerId="ADAL" clId="{7DBB322C-601F-4592-8AB6-B1601043CE44}" dt="2023-03-13T14:01:06.595" v="4669" actId="14100"/>
          <ac:spMkLst>
            <pc:docMk/>
            <pc:sldMk cId="389424084" sldId="284"/>
            <ac:spMk id="32" creationId="{CDE79E7F-7115-6A95-7941-7E2FD30326F5}"/>
          </ac:spMkLst>
        </pc:spChg>
        <pc:graphicFrameChg chg="add del mod">
          <ac:chgData name="Helen Whyman" userId="79a5c0b8-f1de-476f-a0b0-58ec2c0293ed" providerId="ADAL" clId="{7DBB322C-601F-4592-8AB6-B1601043CE44}" dt="2023-03-13T13:52:50.165" v="3822"/>
          <ac:graphicFrameMkLst>
            <pc:docMk/>
            <pc:sldMk cId="389424084" sldId="284"/>
            <ac:graphicFrameMk id="3" creationId="{B04FC721-80F2-A0F6-2D9F-2D47D291F9C4}"/>
          </ac:graphicFrameMkLst>
        </pc:graphicFrameChg>
        <pc:graphicFrameChg chg="mod modGraphic">
          <ac:chgData name="Helen Whyman" userId="79a5c0b8-f1de-476f-a0b0-58ec2c0293ed" providerId="ADAL" clId="{7DBB322C-601F-4592-8AB6-B1601043CE44}" dt="2023-03-13T14:03:06.044" v="4726" actId="20577"/>
          <ac:graphicFrameMkLst>
            <pc:docMk/>
            <pc:sldMk cId="389424084" sldId="284"/>
            <ac:graphicFrameMk id="22" creationId="{8522CFBF-6091-68A2-AD78-69C063EFBF5F}"/>
          </ac:graphicFrameMkLst>
        </pc:graphicFrameChg>
        <pc:picChg chg="mod">
          <ac:chgData name="Helen Whyman" userId="79a5c0b8-f1de-476f-a0b0-58ec2c0293ed" providerId="ADAL" clId="{7DBB322C-601F-4592-8AB6-B1601043CE44}" dt="2023-03-13T13:58:30.814" v="4268" actId="1076"/>
          <ac:picMkLst>
            <pc:docMk/>
            <pc:sldMk cId="389424084" sldId="284"/>
            <ac:picMk id="2" creationId="{9C81A40C-0DBA-717E-F404-1FE89145D7C1}"/>
          </ac:picMkLst>
        </pc:picChg>
        <pc:picChg chg="mod">
          <ac:chgData name="Helen Whyman" userId="79a5c0b8-f1de-476f-a0b0-58ec2c0293ed" providerId="ADAL" clId="{7DBB322C-601F-4592-8AB6-B1601043CE44}" dt="2023-03-13T13:58:30.814" v="4268" actId="1076"/>
          <ac:picMkLst>
            <pc:docMk/>
            <pc:sldMk cId="389424084" sldId="284"/>
            <ac:picMk id="5" creationId="{6CD3CC7E-5B78-7C63-5489-C989838DAE5C}"/>
          </ac:picMkLst>
        </pc:picChg>
      </pc:sldChg>
      <pc:sldChg chg="add del ord">
        <pc:chgData name="Helen Whyman" userId="79a5c0b8-f1de-476f-a0b0-58ec2c0293ed" providerId="ADAL" clId="{7DBB322C-601F-4592-8AB6-B1601043CE44}" dt="2023-03-21T15:21:00.410" v="49849" actId="2696"/>
        <pc:sldMkLst>
          <pc:docMk/>
          <pc:sldMk cId="2945093893" sldId="284"/>
        </pc:sldMkLst>
      </pc:sldChg>
      <pc:sldChg chg="modSp add mod">
        <pc:chgData name="Helen Whyman" userId="79a5c0b8-f1de-476f-a0b0-58ec2c0293ed" providerId="ADAL" clId="{7DBB322C-601F-4592-8AB6-B1601043CE44}" dt="2023-03-23T17:18:32.704" v="81174" actId="20577"/>
        <pc:sldMkLst>
          <pc:docMk/>
          <pc:sldMk cId="3704026426" sldId="284"/>
        </pc:sldMkLst>
        <pc:spChg chg="mod">
          <ac:chgData name="Helen Whyman" userId="79a5c0b8-f1de-476f-a0b0-58ec2c0293ed" providerId="ADAL" clId="{7DBB322C-601F-4592-8AB6-B1601043CE44}" dt="2023-03-23T15:42:11.337" v="80049" actId="20577"/>
          <ac:spMkLst>
            <pc:docMk/>
            <pc:sldMk cId="3704026426" sldId="284"/>
            <ac:spMk id="14" creationId="{96446EF4-2D09-F805-17DE-B0497EAE778F}"/>
          </ac:spMkLst>
        </pc:spChg>
        <pc:spChg chg="mod">
          <ac:chgData name="Helen Whyman" userId="79a5c0b8-f1de-476f-a0b0-58ec2c0293ed" providerId="ADAL" clId="{7DBB322C-601F-4592-8AB6-B1601043CE44}" dt="2023-03-23T17:18:32.704" v="81174" actId="20577"/>
          <ac:spMkLst>
            <pc:docMk/>
            <pc:sldMk cId="3704026426" sldId="284"/>
            <ac:spMk id="17" creationId="{AF66D66A-23CA-EAEE-490D-DB30E9A614A3}"/>
          </ac:spMkLst>
        </pc:spChg>
        <pc:graphicFrameChg chg="mod modGraphic">
          <ac:chgData name="Helen Whyman" userId="79a5c0b8-f1de-476f-a0b0-58ec2c0293ed" providerId="ADAL" clId="{7DBB322C-601F-4592-8AB6-B1601043CE44}" dt="2023-03-23T17:14:37.660" v="81038" actId="20577"/>
          <ac:graphicFrameMkLst>
            <pc:docMk/>
            <pc:sldMk cId="3704026426" sldId="284"/>
            <ac:graphicFrameMk id="22" creationId="{8522CFBF-6091-68A2-AD78-69C063EFBF5F}"/>
          </ac:graphicFrameMkLst>
        </pc:graphicFrameChg>
      </pc:sldChg>
      <pc:sldChg chg="addSp delSp modSp add del mod ord">
        <pc:chgData name="Helen Whyman" userId="79a5c0b8-f1de-476f-a0b0-58ec2c0293ed" providerId="ADAL" clId="{7DBB322C-601F-4592-8AB6-B1601043CE44}" dt="2023-03-23T12:44:14.771" v="67643" actId="2696"/>
        <pc:sldMkLst>
          <pc:docMk/>
          <pc:sldMk cId="502813252" sldId="285"/>
        </pc:sldMkLst>
        <pc:spChg chg="mod">
          <ac:chgData name="Helen Whyman" userId="79a5c0b8-f1de-476f-a0b0-58ec2c0293ed" providerId="ADAL" clId="{7DBB322C-601F-4592-8AB6-B1601043CE44}" dt="2023-03-13T16:01:49.233" v="7621" actId="20577"/>
          <ac:spMkLst>
            <pc:docMk/>
            <pc:sldMk cId="502813252" sldId="285"/>
            <ac:spMk id="2" creationId="{3F545C4D-C0A0-10EA-74FB-120F9BFE3E2D}"/>
          </ac:spMkLst>
        </pc:spChg>
        <pc:spChg chg="mod">
          <ac:chgData name="Helen Whyman" userId="79a5c0b8-f1de-476f-a0b0-58ec2c0293ed" providerId="ADAL" clId="{7DBB322C-601F-4592-8AB6-B1601043CE44}" dt="2023-03-15T14:15:00.204" v="12719" actId="20577"/>
          <ac:spMkLst>
            <pc:docMk/>
            <pc:sldMk cId="502813252" sldId="285"/>
            <ac:spMk id="4" creationId="{7B0B6DCB-0479-52DD-5B63-A261D1542971}"/>
          </ac:spMkLst>
        </pc:spChg>
        <pc:spChg chg="mod">
          <ac:chgData name="Helen Whyman" userId="79a5c0b8-f1de-476f-a0b0-58ec2c0293ed" providerId="ADAL" clId="{7DBB322C-601F-4592-8AB6-B1601043CE44}" dt="2023-03-13T15:57:25.197" v="7554" actId="20577"/>
          <ac:spMkLst>
            <pc:docMk/>
            <pc:sldMk cId="502813252" sldId="285"/>
            <ac:spMk id="7" creationId="{4B26AE9F-C0B2-8F94-809D-F355B1F9E2D3}"/>
          </ac:spMkLst>
        </pc:spChg>
        <pc:spChg chg="add del mod">
          <ac:chgData name="Helen Whyman" userId="79a5c0b8-f1de-476f-a0b0-58ec2c0293ed" providerId="ADAL" clId="{7DBB322C-601F-4592-8AB6-B1601043CE44}" dt="2023-03-21T09:20:45.112" v="47291" actId="478"/>
          <ac:spMkLst>
            <pc:docMk/>
            <pc:sldMk cId="502813252" sldId="285"/>
            <ac:spMk id="14" creationId="{B68DAE1D-FFA8-E321-B9E7-9AFCB1ECB9D4}"/>
          </ac:spMkLst>
        </pc:spChg>
      </pc:sldChg>
      <pc:sldChg chg="modSp add mod ord">
        <pc:chgData name="Helen Whyman" userId="79a5c0b8-f1de-476f-a0b0-58ec2c0293ed" providerId="ADAL" clId="{7DBB322C-601F-4592-8AB6-B1601043CE44}" dt="2023-03-24T09:06:38.282" v="83339" actId="20577"/>
        <pc:sldMkLst>
          <pc:docMk/>
          <pc:sldMk cId="2088128881" sldId="285"/>
        </pc:sldMkLst>
        <pc:spChg chg="mod">
          <ac:chgData name="Helen Whyman" userId="79a5c0b8-f1de-476f-a0b0-58ec2c0293ed" providerId="ADAL" clId="{7DBB322C-601F-4592-8AB6-B1601043CE44}" dt="2023-03-24T09:06:38.282" v="83339" actId="20577"/>
          <ac:spMkLst>
            <pc:docMk/>
            <pc:sldMk cId="2088128881" sldId="285"/>
            <ac:spMk id="2" creationId="{3F545C4D-C0A0-10EA-74FB-120F9BFE3E2D}"/>
          </ac:spMkLst>
        </pc:spChg>
        <pc:spChg chg="mod">
          <ac:chgData name="Helen Whyman" userId="79a5c0b8-f1de-476f-a0b0-58ec2c0293ed" providerId="ADAL" clId="{7DBB322C-601F-4592-8AB6-B1601043CE44}" dt="2023-03-24T09:06:20.899" v="83325" actId="5793"/>
          <ac:spMkLst>
            <pc:docMk/>
            <pc:sldMk cId="2088128881" sldId="285"/>
            <ac:spMk id="6" creationId="{429AA4AB-F798-23F9-9741-156C635E21CB}"/>
          </ac:spMkLst>
        </pc:spChg>
      </pc:sldChg>
      <pc:sldChg chg="addSp delSp modSp mod">
        <pc:chgData name="Helen Whyman" userId="79a5c0b8-f1de-476f-a0b0-58ec2c0293ed" providerId="ADAL" clId="{7DBB322C-601F-4592-8AB6-B1601043CE44}" dt="2023-03-24T09:03:12.184" v="83309" actId="20577"/>
        <pc:sldMkLst>
          <pc:docMk/>
          <pc:sldMk cId="823434948" sldId="286"/>
        </pc:sldMkLst>
        <pc:spChg chg="mod">
          <ac:chgData name="Helen Whyman" userId="79a5c0b8-f1de-476f-a0b0-58ec2c0293ed" providerId="ADAL" clId="{7DBB322C-601F-4592-8AB6-B1601043CE44}" dt="2023-03-23T17:54:45.591" v="82161" actId="6549"/>
          <ac:spMkLst>
            <pc:docMk/>
            <pc:sldMk cId="823434948" sldId="286"/>
            <ac:spMk id="2" creationId="{4933E04B-FB12-85CA-2A2B-08DA99D2F689}"/>
          </ac:spMkLst>
        </pc:spChg>
        <pc:spChg chg="mod">
          <ac:chgData name="Helen Whyman" userId="79a5c0b8-f1de-476f-a0b0-58ec2c0293ed" providerId="ADAL" clId="{7DBB322C-601F-4592-8AB6-B1601043CE44}" dt="2023-03-21T13:52:49.872" v="49840" actId="14100"/>
          <ac:spMkLst>
            <pc:docMk/>
            <pc:sldMk cId="823434948" sldId="286"/>
            <ac:spMk id="3" creationId="{A0B09263-7921-0829-07F6-3F7562D2B759}"/>
          </ac:spMkLst>
        </pc:spChg>
        <pc:spChg chg="mod">
          <ac:chgData name="Helen Whyman" userId="79a5c0b8-f1de-476f-a0b0-58ec2c0293ed" providerId="ADAL" clId="{7DBB322C-601F-4592-8AB6-B1601043CE44}" dt="2023-03-15T14:14:30.325" v="12675" actId="20577"/>
          <ac:spMkLst>
            <pc:docMk/>
            <pc:sldMk cId="823434948" sldId="286"/>
            <ac:spMk id="4" creationId="{7B0B6DCB-0479-52DD-5B63-A261D1542971}"/>
          </ac:spMkLst>
        </pc:spChg>
        <pc:spChg chg="add del mod">
          <ac:chgData name="Helen Whyman" userId="79a5c0b8-f1de-476f-a0b0-58ec2c0293ed" providerId="ADAL" clId="{7DBB322C-601F-4592-8AB6-B1601043CE44}" dt="2023-03-21T09:20:37.312" v="47284" actId="478"/>
          <ac:spMkLst>
            <pc:docMk/>
            <pc:sldMk cId="823434948" sldId="286"/>
            <ac:spMk id="5" creationId="{D7C769C8-D5EB-26A3-53BF-B4601C559E4E}"/>
          </ac:spMkLst>
        </pc:spChg>
        <pc:spChg chg="add mod">
          <ac:chgData name="Helen Whyman" userId="79a5c0b8-f1de-476f-a0b0-58ec2c0293ed" providerId="ADAL" clId="{7DBB322C-601F-4592-8AB6-B1601043CE44}" dt="2023-03-21T13:53:57.701" v="49848" actId="1076"/>
          <ac:spMkLst>
            <pc:docMk/>
            <pc:sldMk cId="823434948" sldId="286"/>
            <ac:spMk id="6" creationId="{FB18F80C-E6CC-3CB0-7CF4-DB32B8E33832}"/>
          </ac:spMkLst>
        </pc:spChg>
        <pc:spChg chg="mod">
          <ac:chgData name="Helen Whyman" userId="79a5c0b8-f1de-476f-a0b0-58ec2c0293ed" providerId="ADAL" clId="{7DBB322C-601F-4592-8AB6-B1601043CE44}" dt="2023-03-24T09:03:12.184" v="83309" actId="20577"/>
          <ac:spMkLst>
            <pc:docMk/>
            <pc:sldMk cId="823434948" sldId="286"/>
            <ac:spMk id="7" creationId="{4B26AE9F-C0B2-8F94-809D-F355B1F9E2D3}"/>
          </ac:spMkLst>
        </pc:spChg>
        <pc:graphicFrameChg chg="mod modGraphic">
          <ac:chgData name="Helen Whyman" userId="79a5c0b8-f1de-476f-a0b0-58ec2c0293ed" providerId="ADAL" clId="{7DBB322C-601F-4592-8AB6-B1601043CE44}" dt="2023-03-22T16:00:40.422" v="58408" actId="20577"/>
          <ac:graphicFrameMkLst>
            <pc:docMk/>
            <pc:sldMk cId="823434948" sldId="286"/>
            <ac:graphicFrameMk id="9" creationId="{8A93DD13-617B-6C5A-A574-01CADDC2B049}"/>
          </ac:graphicFrameMkLst>
        </pc:graphicFrameChg>
      </pc:sldChg>
      <pc:sldChg chg="addSp delSp modSp del mod ord">
        <pc:chgData name="Helen Whyman" userId="79a5c0b8-f1de-476f-a0b0-58ec2c0293ed" providerId="ADAL" clId="{7DBB322C-601F-4592-8AB6-B1601043CE44}" dt="2023-03-13T15:03:43.077" v="5924" actId="47"/>
        <pc:sldMkLst>
          <pc:docMk/>
          <pc:sldMk cId="4155470014" sldId="287"/>
        </pc:sldMkLst>
        <pc:spChg chg="add del">
          <ac:chgData name="Helen Whyman" userId="79a5c0b8-f1de-476f-a0b0-58ec2c0293ed" providerId="ADAL" clId="{7DBB322C-601F-4592-8AB6-B1601043CE44}" dt="2023-03-13T13:52:50.593" v="3823" actId="21"/>
          <ac:spMkLst>
            <pc:docMk/>
            <pc:sldMk cId="4155470014" sldId="287"/>
            <ac:spMk id="2" creationId="{BD8B637C-2B16-C710-0C09-CE519F2E70BA}"/>
          </ac:spMkLst>
        </pc:spChg>
        <pc:spChg chg="add mod">
          <ac:chgData name="Helen Whyman" userId="79a5c0b8-f1de-476f-a0b0-58ec2c0293ed" providerId="ADAL" clId="{7DBB322C-601F-4592-8AB6-B1601043CE44}" dt="2023-03-13T13:46:47.838" v="3599" actId="20577"/>
          <ac:spMkLst>
            <pc:docMk/>
            <pc:sldMk cId="4155470014" sldId="287"/>
            <ac:spMk id="3" creationId="{DC437907-AB43-3E23-7731-19D6FC76AA59}"/>
          </ac:spMkLst>
        </pc:spChg>
        <pc:spChg chg="add del mod">
          <ac:chgData name="Helen Whyman" userId="79a5c0b8-f1de-476f-a0b0-58ec2c0293ed" providerId="ADAL" clId="{7DBB322C-601F-4592-8AB6-B1601043CE44}" dt="2023-03-13T13:52:50.593" v="3823" actId="21"/>
          <ac:spMkLst>
            <pc:docMk/>
            <pc:sldMk cId="4155470014" sldId="287"/>
            <ac:spMk id="5" creationId="{1B765C07-E657-53DA-77F3-8627D1346590}"/>
          </ac:spMkLst>
        </pc:spChg>
        <pc:spChg chg="add del mod">
          <ac:chgData name="Helen Whyman" userId="79a5c0b8-f1de-476f-a0b0-58ec2c0293ed" providerId="ADAL" clId="{7DBB322C-601F-4592-8AB6-B1601043CE44}" dt="2023-03-13T13:52:50.593" v="3823" actId="21"/>
          <ac:spMkLst>
            <pc:docMk/>
            <pc:sldMk cId="4155470014" sldId="287"/>
            <ac:spMk id="6" creationId="{E7B8A7BB-8992-2D45-2CA3-789A958C158C}"/>
          </ac:spMkLst>
        </pc:spChg>
        <pc:spChg chg="mod">
          <ac:chgData name="Helen Whyman" userId="79a5c0b8-f1de-476f-a0b0-58ec2c0293ed" providerId="ADAL" clId="{7DBB322C-601F-4592-8AB6-B1601043CE44}" dt="2023-03-13T13:56:07.986" v="4218" actId="1036"/>
          <ac:spMkLst>
            <pc:docMk/>
            <pc:sldMk cId="4155470014" sldId="287"/>
            <ac:spMk id="16" creationId="{1CFEAC43-74A6-422F-4572-2C4A1F57F1DA}"/>
          </ac:spMkLst>
        </pc:spChg>
        <pc:graphicFrameChg chg="add del">
          <ac:chgData name="Helen Whyman" userId="79a5c0b8-f1de-476f-a0b0-58ec2c0293ed" providerId="ADAL" clId="{7DBB322C-601F-4592-8AB6-B1601043CE44}" dt="2023-03-13T13:52:50.593" v="3823" actId="21"/>
          <ac:graphicFrameMkLst>
            <pc:docMk/>
            <pc:sldMk cId="4155470014" sldId="287"/>
            <ac:graphicFrameMk id="9" creationId="{8A93DD13-617B-6C5A-A574-01CADDC2B049}"/>
          </ac:graphicFrameMkLst>
        </pc:graphicFrameChg>
      </pc:sldChg>
      <pc:sldChg chg="addSp delSp modSp mod ord">
        <pc:chgData name="Helen Whyman" userId="79a5c0b8-f1de-476f-a0b0-58ec2c0293ed" providerId="ADAL" clId="{7DBB322C-601F-4592-8AB6-B1601043CE44}" dt="2023-03-23T15:43:09.233" v="80061"/>
        <pc:sldMkLst>
          <pc:docMk/>
          <pc:sldMk cId="458128505" sldId="288"/>
        </pc:sldMkLst>
        <pc:spChg chg="mod">
          <ac:chgData name="Helen Whyman" userId="79a5c0b8-f1de-476f-a0b0-58ec2c0293ed" providerId="ADAL" clId="{7DBB322C-601F-4592-8AB6-B1601043CE44}" dt="2023-03-15T14:15:17.926" v="12752" actId="20577"/>
          <ac:spMkLst>
            <pc:docMk/>
            <pc:sldMk cId="458128505" sldId="288"/>
            <ac:spMk id="4" creationId="{7B0B6DCB-0479-52DD-5B63-A261D1542971}"/>
          </ac:spMkLst>
        </pc:spChg>
        <pc:spChg chg="mod">
          <ac:chgData name="Helen Whyman" userId="79a5c0b8-f1de-476f-a0b0-58ec2c0293ed" providerId="ADAL" clId="{7DBB322C-601F-4592-8AB6-B1601043CE44}" dt="2023-03-13T16:04:36.291" v="7709" actId="6549"/>
          <ac:spMkLst>
            <pc:docMk/>
            <pc:sldMk cId="458128505" sldId="288"/>
            <ac:spMk id="7" creationId="{4B26AE9F-C0B2-8F94-809D-F355B1F9E2D3}"/>
          </ac:spMkLst>
        </pc:spChg>
        <pc:spChg chg="mod">
          <ac:chgData name="Helen Whyman" userId="79a5c0b8-f1de-476f-a0b0-58ec2c0293ed" providerId="ADAL" clId="{7DBB322C-601F-4592-8AB6-B1601043CE44}" dt="2023-03-13T16:04:48.142" v="7710" actId="207"/>
          <ac:spMkLst>
            <pc:docMk/>
            <pc:sldMk cId="458128505" sldId="288"/>
            <ac:spMk id="12" creationId="{5C486AAE-86FE-6534-B153-3608B0BEAA11}"/>
          </ac:spMkLst>
        </pc:spChg>
        <pc:spChg chg="add del mod">
          <ac:chgData name="Helen Whyman" userId="79a5c0b8-f1de-476f-a0b0-58ec2c0293ed" providerId="ADAL" clId="{7DBB322C-601F-4592-8AB6-B1601043CE44}" dt="2023-03-21T09:20:48.762" v="47294" actId="478"/>
          <ac:spMkLst>
            <pc:docMk/>
            <pc:sldMk cId="458128505" sldId="288"/>
            <ac:spMk id="13" creationId="{4E3453E3-D0CA-C107-1F41-961BC463A35D}"/>
          </ac:spMkLst>
        </pc:spChg>
        <pc:spChg chg="mod">
          <ac:chgData name="Helen Whyman" userId="79a5c0b8-f1de-476f-a0b0-58ec2c0293ed" providerId="ADAL" clId="{7DBB322C-601F-4592-8AB6-B1601043CE44}" dt="2023-03-23T15:43:09.233" v="80061"/>
          <ac:spMkLst>
            <pc:docMk/>
            <pc:sldMk cId="458128505" sldId="288"/>
            <ac:spMk id="16" creationId="{1CFEAC43-74A6-422F-4572-2C4A1F57F1DA}"/>
          </ac:spMkLst>
        </pc:spChg>
        <pc:graphicFrameChg chg="modGraphic">
          <ac:chgData name="Helen Whyman" userId="79a5c0b8-f1de-476f-a0b0-58ec2c0293ed" providerId="ADAL" clId="{7DBB322C-601F-4592-8AB6-B1601043CE44}" dt="2023-03-13T16:05:05.840" v="7716" actId="20577"/>
          <ac:graphicFrameMkLst>
            <pc:docMk/>
            <pc:sldMk cId="458128505" sldId="288"/>
            <ac:graphicFrameMk id="9" creationId="{8A93DD13-617B-6C5A-A574-01CADDC2B049}"/>
          </ac:graphicFrameMkLst>
        </pc:graphicFrameChg>
      </pc:sldChg>
      <pc:sldChg chg="add del">
        <pc:chgData name="Helen Whyman" userId="79a5c0b8-f1de-476f-a0b0-58ec2c0293ed" providerId="ADAL" clId="{7DBB322C-601F-4592-8AB6-B1601043CE44}" dt="2023-03-23T12:44:14.771" v="67643" actId="2696"/>
        <pc:sldMkLst>
          <pc:docMk/>
          <pc:sldMk cId="98857404" sldId="289"/>
        </pc:sldMkLst>
      </pc:sldChg>
      <pc:sldChg chg="addSp delSp modSp del mod ord">
        <pc:chgData name="Helen Whyman" userId="79a5c0b8-f1de-476f-a0b0-58ec2c0293ed" providerId="ADAL" clId="{7DBB322C-601F-4592-8AB6-B1601043CE44}" dt="2023-03-21T12:30:52.748" v="47647" actId="2696"/>
        <pc:sldMkLst>
          <pc:docMk/>
          <pc:sldMk cId="2221796906" sldId="289"/>
        </pc:sldMkLst>
        <pc:spChg chg="mod">
          <ac:chgData name="Helen Whyman" userId="79a5c0b8-f1de-476f-a0b0-58ec2c0293ed" providerId="ADAL" clId="{7DBB322C-601F-4592-8AB6-B1601043CE44}" dt="2023-03-15T14:15:05.204" v="12728" actId="20577"/>
          <ac:spMkLst>
            <pc:docMk/>
            <pc:sldMk cId="2221796906" sldId="289"/>
            <ac:spMk id="4" creationId="{7B0B6DCB-0479-52DD-5B63-A261D1542971}"/>
          </ac:spMkLst>
        </pc:spChg>
        <pc:spChg chg="mod">
          <ac:chgData name="Helen Whyman" userId="79a5c0b8-f1de-476f-a0b0-58ec2c0293ed" providerId="ADAL" clId="{7DBB322C-601F-4592-8AB6-B1601043CE44}" dt="2023-03-13T16:02:45.283" v="7659" actId="20577"/>
          <ac:spMkLst>
            <pc:docMk/>
            <pc:sldMk cId="2221796906" sldId="289"/>
            <ac:spMk id="7" creationId="{4B26AE9F-C0B2-8F94-809D-F355B1F9E2D3}"/>
          </ac:spMkLst>
        </pc:spChg>
        <pc:spChg chg="add del mod">
          <ac:chgData name="Helen Whyman" userId="79a5c0b8-f1de-476f-a0b0-58ec2c0293ed" providerId="ADAL" clId="{7DBB322C-601F-4592-8AB6-B1601043CE44}" dt="2023-03-21T09:20:46.413" v="47292" actId="478"/>
          <ac:spMkLst>
            <pc:docMk/>
            <pc:sldMk cId="2221796906" sldId="289"/>
            <ac:spMk id="15" creationId="{1AAEABF3-5F3F-F674-6F10-A319F30BC2EA}"/>
          </ac:spMkLst>
        </pc:spChg>
      </pc:sldChg>
      <pc:sldChg chg="addSp modSp add mod ord">
        <pc:chgData name="Helen Whyman" userId="79a5c0b8-f1de-476f-a0b0-58ec2c0293ed" providerId="ADAL" clId="{7DBB322C-601F-4592-8AB6-B1601043CE44}" dt="2023-03-24T09:12:19.385" v="83687" actId="1076"/>
        <pc:sldMkLst>
          <pc:docMk/>
          <pc:sldMk cId="2947304018" sldId="289"/>
        </pc:sldMkLst>
        <pc:spChg chg="mod">
          <ac:chgData name="Helen Whyman" userId="79a5c0b8-f1de-476f-a0b0-58ec2c0293ed" providerId="ADAL" clId="{7DBB322C-601F-4592-8AB6-B1601043CE44}" dt="2023-03-23T17:34:22.828" v="81351" actId="20577"/>
          <ac:spMkLst>
            <pc:docMk/>
            <pc:sldMk cId="2947304018" sldId="289"/>
            <ac:spMk id="2" creationId="{10EF7ED7-0552-4349-97A1-D1E550D100FF}"/>
          </ac:spMkLst>
        </pc:spChg>
        <pc:spChg chg="mod">
          <ac:chgData name="Helen Whyman" userId="79a5c0b8-f1de-476f-a0b0-58ec2c0293ed" providerId="ADAL" clId="{7DBB322C-601F-4592-8AB6-B1601043CE44}" dt="2023-03-23T17:33:50.982" v="81338" actId="1076"/>
          <ac:spMkLst>
            <pc:docMk/>
            <pc:sldMk cId="2947304018" sldId="289"/>
            <ac:spMk id="3" creationId="{2AA2F24D-2F28-26AC-7F8A-1CAAD0DA3280}"/>
          </ac:spMkLst>
        </pc:spChg>
        <pc:spChg chg="mod">
          <ac:chgData name="Helen Whyman" userId="79a5c0b8-f1de-476f-a0b0-58ec2c0293ed" providerId="ADAL" clId="{7DBB322C-601F-4592-8AB6-B1601043CE44}" dt="2023-03-24T09:08:09.899" v="83393" actId="14100"/>
          <ac:spMkLst>
            <pc:docMk/>
            <pc:sldMk cId="2947304018" sldId="289"/>
            <ac:spMk id="4" creationId="{7B0B6DCB-0479-52DD-5B63-A261D1542971}"/>
          </ac:spMkLst>
        </pc:spChg>
        <pc:spChg chg="mod">
          <ac:chgData name="Helen Whyman" userId="79a5c0b8-f1de-476f-a0b0-58ec2c0293ed" providerId="ADAL" clId="{7DBB322C-601F-4592-8AB6-B1601043CE44}" dt="2023-03-24T09:08:03.774" v="83392" actId="6549"/>
          <ac:spMkLst>
            <pc:docMk/>
            <pc:sldMk cId="2947304018" sldId="289"/>
            <ac:spMk id="7" creationId="{4B26AE9F-C0B2-8F94-809D-F355B1F9E2D3}"/>
          </ac:spMkLst>
        </pc:spChg>
        <pc:spChg chg="mod">
          <ac:chgData name="Helen Whyman" userId="79a5c0b8-f1de-476f-a0b0-58ec2c0293ed" providerId="ADAL" clId="{7DBB322C-601F-4592-8AB6-B1601043CE44}" dt="2023-03-24T09:12:04.966" v="83683" actId="1035"/>
          <ac:spMkLst>
            <pc:docMk/>
            <pc:sldMk cId="2947304018" sldId="289"/>
            <ac:spMk id="8" creationId="{689FEA3C-59A3-7DC8-660D-59490DD8128F}"/>
          </ac:spMkLst>
        </pc:spChg>
        <pc:spChg chg="mod">
          <ac:chgData name="Helen Whyman" userId="79a5c0b8-f1de-476f-a0b0-58ec2c0293ed" providerId="ADAL" clId="{7DBB322C-601F-4592-8AB6-B1601043CE44}" dt="2023-03-24T09:12:04.966" v="83683" actId="1035"/>
          <ac:spMkLst>
            <pc:docMk/>
            <pc:sldMk cId="2947304018" sldId="289"/>
            <ac:spMk id="9" creationId="{0BA9294A-52DD-F1BA-F749-B11AD99A8F53}"/>
          </ac:spMkLst>
        </pc:spChg>
        <pc:spChg chg="mod">
          <ac:chgData name="Helen Whyman" userId="79a5c0b8-f1de-476f-a0b0-58ec2c0293ed" providerId="ADAL" clId="{7DBB322C-601F-4592-8AB6-B1601043CE44}" dt="2023-03-24T09:12:19.385" v="83687" actId="1076"/>
          <ac:spMkLst>
            <pc:docMk/>
            <pc:sldMk cId="2947304018" sldId="289"/>
            <ac:spMk id="12" creationId="{3773737A-88FA-FFCD-B95B-9D53CFDC892C}"/>
          </ac:spMkLst>
        </pc:spChg>
        <pc:spChg chg="add mod">
          <ac:chgData name="Helen Whyman" userId="79a5c0b8-f1de-476f-a0b0-58ec2c0293ed" providerId="ADAL" clId="{7DBB322C-601F-4592-8AB6-B1601043CE44}" dt="2023-03-24T09:11:01.916" v="83656"/>
          <ac:spMkLst>
            <pc:docMk/>
            <pc:sldMk cId="2947304018" sldId="289"/>
            <ac:spMk id="15" creationId="{EA572C75-EB17-599A-960A-7875F9D14A25}"/>
          </ac:spMkLst>
        </pc:spChg>
        <pc:spChg chg="add mod">
          <ac:chgData name="Helen Whyman" userId="79a5c0b8-f1de-476f-a0b0-58ec2c0293ed" providerId="ADAL" clId="{7DBB322C-601F-4592-8AB6-B1601043CE44}" dt="2023-03-24T09:11:57.256" v="83669" actId="1076"/>
          <ac:spMkLst>
            <pc:docMk/>
            <pc:sldMk cId="2947304018" sldId="289"/>
            <ac:spMk id="18" creationId="{95A547F9-6630-0E82-2C97-37B6FBA86FDE}"/>
          </ac:spMkLst>
        </pc:spChg>
        <pc:picChg chg="mod">
          <ac:chgData name="Helen Whyman" userId="79a5c0b8-f1de-476f-a0b0-58ec2c0293ed" providerId="ADAL" clId="{7DBB322C-601F-4592-8AB6-B1601043CE44}" dt="2023-03-24T09:12:04.966" v="83683" actId="1035"/>
          <ac:picMkLst>
            <pc:docMk/>
            <pc:sldMk cId="2947304018" sldId="289"/>
            <ac:picMk id="5" creationId="{9B974A75-EEAF-6C62-401A-0DB039446B41}"/>
          </ac:picMkLst>
        </pc:picChg>
        <pc:picChg chg="mod">
          <ac:chgData name="Helen Whyman" userId="79a5c0b8-f1de-476f-a0b0-58ec2c0293ed" providerId="ADAL" clId="{7DBB322C-601F-4592-8AB6-B1601043CE44}" dt="2023-03-24T09:12:04.966" v="83683" actId="1035"/>
          <ac:picMkLst>
            <pc:docMk/>
            <pc:sldMk cId="2947304018" sldId="289"/>
            <ac:picMk id="10" creationId="{B181303B-7064-7F28-666B-D07C942333C8}"/>
          </ac:picMkLst>
        </pc:picChg>
        <pc:picChg chg="mod">
          <ac:chgData name="Helen Whyman" userId="79a5c0b8-f1de-476f-a0b0-58ec2c0293ed" providerId="ADAL" clId="{7DBB322C-601F-4592-8AB6-B1601043CE44}" dt="2023-03-24T09:12:12.894" v="83685" actId="1076"/>
          <ac:picMkLst>
            <pc:docMk/>
            <pc:sldMk cId="2947304018" sldId="289"/>
            <ac:picMk id="22" creationId="{5804A652-53CA-99FA-30F7-EC7FA18DAB13}"/>
          </ac:picMkLst>
        </pc:picChg>
        <pc:picChg chg="mod">
          <ac:chgData name="Helen Whyman" userId="79a5c0b8-f1de-476f-a0b0-58ec2c0293ed" providerId="ADAL" clId="{7DBB322C-601F-4592-8AB6-B1601043CE44}" dt="2023-03-24T09:12:04.966" v="83683" actId="1035"/>
          <ac:picMkLst>
            <pc:docMk/>
            <pc:sldMk cId="2947304018" sldId="289"/>
            <ac:picMk id="25" creationId="{C3334888-2588-3D64-A9F8-44E0754D9FEE}"/>
          </ac:picMkLst>
        </pc:picChg>
        <pc:picChg chg="mod">
          <ac:chgData name="Helen Whyman" userId="79a5c0b8-f1de-476f-a0b0-58ec2c0293ed" providerId="ADAL" clId="{7DBB322C-601F-4592-8AB6-B1601043CE44}" dt="2023-03-24T09:12:04.966" v="83683" actId="1035"/>
          <ac:picMkLst>
            <pc:docMk/>
            <pc:sldMk cId="2947304018" sldId="289"/>
            <ac:picMk id="30" creationId="{BF4A14D9-68A0-FC61-FB72-D6AFF81FC6B1}"/>
          </ac:picMkLst>
        </pc:picChg>
        <pc:picChg chg="mod">
          <ac:chgData name="Helen Whyman" userId="79a5c0b8-f1de-476f-a0b0-58ec2c0293ed" providerId="ADAL" clId="{7DBB322C-601F-4592-8AB6-B1601043CE44}" dt="2023-03-24T09:12:17.284" v="83686" actId="1076"/>
          <ac:picMkLst>
            <pc:docMk/>
            <pc:sldMk cId="2947304018" sldId="289"/>
            <ac:picMk id="32" creationId="{36E7298E-BE85-5A27-D3D1-4D72E9CD6224}"/>
          </ac:picMkLst>
        </pc:picChg>
      </pc:sldChg>
      <pc:sldChg chg="addSp delSp modSp del mod ord">
        <pc:chgData name="Helen Whyman" userId="79a5c0b8-f1de-476f-a0b0-58ec2c0293ed" providerId="ADAL" clId="{7DBB322C-601F-4592-8AB6-B1601043CE44}" dt="2023-03-21T12:30:52.748" v="47647" actId="2696"/>
        <pc:sldMkLst>
          <pc:docMk/>
          <pc:sldMk cId="814588504" sldId="290"/>
        </pc:sldMkLst>
        <pc:spChg chg="mod">
          <ac:chgData name="Helen Whyman" userId="79a5c0b8-f1de-476f-a0b0-58ec2c0293ed" providerId="ADAL" clId="{7DBB322C-601F-4592-8AB6-B1601043CE44}" dt="2023-03-15T14:15:11.504" v="12737" actId="20577"/>
          <ac:spMkLst>
            <pc:docMk/>
            <pc:sldMk cId="814588504" sldId="290"/>
            <ac:spMk id="4" creationId="{7B0B6DCB-0479-52DD-5B63-A261D1542971}"/>
          </ac:spMkLst>
        </pc:spChg>
        <pc:spChg chg="add del mod">
          <ac:chgData name="Helen Whyman" userId="79a5c0b8-f1de-476f-a0b0-58ec2c0293ed" providerId="ADAL" clId="{7DBB322C-601F-4592-8AB6-B1601043CE44}" dt="2023-03-21T09:20:47.696" v="47293" actId="478"/>
          <ac:spMkLst>
            <pc:docMk/>
            <pc:sldMk cId="814588504" sldId="290"/>
            <ac:spMk id="5" creationId="{1D45D669-3711-6A56-8B7B-94E2509E6B7A}"/>
          </ac:spMkLst>
        </pc:spChg>
        <pc:spChg chg="mod">
          <ac:chgData name="Helen Whyman" userId="79a5c0b8-f1de-476f-a0b0-58ec2c0293ed" providerId="ADAL" clId="{7DBB322C-601F-4592-8AB6-B1601043CE44}" dt="2023-03-13T16:06:33.747" v="7744" actId="1076"/>
          <ac:spMkLst>
            <pc:docMk/>
            <pc:sldMk cId="814588504" sldId="290"/>
            <ac:spMk id="7" creationId="{4B26AE9F-C0B2-8F94-809D-F355B1F9E2D3}"/>
          </ac:spMkLst>
        </pc:spChg>
        <pc:spChg chg="mod">
          <ac:chgData name="Helen Whyman" userId="79a5c0b8-f1de-476f-a0b0-58ec2c0293ed" providerId="ADAL" clId="{7DBB322C-601F-4592-8AB6-B1601043CE44}" dt="2023-03-13T16:06:31.287" v="7743" actId="1076"/>
          <ac:spMkLst>
            <pc:docMk/>
            <pc:sldMk cId="814588504" sldId="290"/>
            <ac:spMk id="11" creationId="{3754D90E-77FA-8885-8762-3E217DA1A6F7}"/>
          </ac:spMkLst>
        </pc:spChg>
      </pc:sldChg>
      <pc:sldChg chg="add del">
        <pc:chgData name="Helen Whyman" userId="79a5c0b8-f1de-476f-a0b0-58ec2c0293ed" providerId="ADAL" clId="{7DBB322C-601F-4592-8AB6-B1601043CE44}" dt="2023-03-23T12:44:14.771" v="67643" actId="2696"/>
        <pc:sldMkLst>
          <pc:docMk/>
          <pc:sldMk cId="3238209106" sldId="290"/>
        </pc:sldMkLst>
      </pc:sldChg>
      <pc:sldChg chg="addSp modSp add mod ord">
        <pc:chgData name="Helen Whyman" userId="79a5c0b8-f1de-476f-a0b0-58ec2c0293ed" providerId="ADAL" clId="{7DBB322C-601F-4592-8AB6-B1601043CE44}" dt="2023-03-24T17:03:18.070" v="85772" actId="20577"/>
        <pc:sldMkLst>
          <pc:docMk/>
          <pc:sldMk cId="4203551072" sldId="290"/>
        </pc:sldMkLst>
        <pc:spChg chg="mod">
          <ac:chgData name="Helen Whyman" userId="79a5c0b8-f1de-476f-a0b0-58ec2c0293ed" providerId="ADAL" clId="{7DBB322C-601F-4592-8AB6-B1601043CE44}" dt="2023-03-24T17:02:50.642" v="85745" actId="14100"/>
          <ac:spMkLst>
            <pc:docMk/>
            <pc:sldMk cId="4203551072" sldId="290"/>
            <ac:spMk id="2" creationId="{F85FE1D4-7E96-035C-D259-B8225CE3611F}"/>
          </ac:spMkLst>
        </pc:spChg>
        <pc:spChg chg="add mod">
          <ac:chgData name="Helen Whyman" userId="79a5c0b8-f1de-476f-a0b0-58ec2c0293ed" providerId="ADAL" clId="{7DBB322C-601F-4592-8AB6-B1601043CE44}" dt="2023-03-24T17:02:55.068" v="85746" actId="20577"/>
          <ac:spMkLst>
            <pc:docMk/>
            <pc:sldMk cId="4203551072" sldId="290"/>
            <ac:spMk id="5" creationId="{644A536E-6F4F-4C5F-3301-DAA99D1CAE4E}"/>
          </ac:spMkLst>
        </pc:spChg>
        <pc:spChg chg="mod">
          <ac:chgData name="Helen Whyman" userId="79a5c0b8-f1de-476f-a0b0-58ec2c0293ed" providerId="ADAL" clId="{7DBB322C-601F-4592-8AB6-B1601043CE44}" dt="2023-03-24T17:02:04.818" v="85737" actId="1076"/>
          <ac:spMkLst>
            <pc:docMk/>
            <pc:sldMk cId="4203551072" sldId="290"/>
            <ac:spMk id="6" creationId="{822B3CEB-A86A-07E1-505A-D5B10F7BF9D3}"/>
          </ac:spMkLst>
        </pc:spChg>
        <pc:spChg chg="mod">
          <ac:chgData name="Helen Whyman" userId="79a5c0b8-f1de-476f-a0b0-58ec2c0293ed" providerId="ADAL" clId="{7DBB322C-601F-4592-8AB6-B1601043CE44}" dt="2023-03-24T17:02:04.818" v="85737" actId="1076"/>
          <ac:spMkLst>
            <pc:docMk/>
            <pc:sldMk cId="4203551072" sldId="290"/>
            <ac:spMk id="15" creationId="{9352EA0A-5C26-1527-8A0F-DAE9BD7FE10A}"/>
          </ac:spMkLst>
        </pc:spChg>
        <pc:spChg chg="mod">
          <ac:chgData name="Helen Whyman" userId="79a5c0b8-f1de-476f-a0b0-58ec2c0293ed" providerId="ADAL" clId="{7DBB322C-601F-4592-8AB6-B1601043CE44}" dt="2023-03-24T17:03:18.070" v="85772" actId="20577"/>
          <ac:spMkLst>
            <pc:docMk/>
            <pc:sldMk cId="4203551072" sldId="290"/>
            <ac:spMk id="16" creationId="{1CFEAC43-74A6-422F-4572-2C4A1F57F1DA}"/>
          </ac:spMkLst>
        </pc:spChg>
        <pc:spChg chg="mod">
          <ac:chgData name="Helen Whyman" userId="79a5c0b8-f1de-476f-a0b0-58ec2c0293ed" providerId="ADAL" clId="{7DBB322C-601F-4592-8AB6-B1601043CE44}" dt="2023-03-24T17:01:57.208" v="85735" actId="6549"/>
          <ac:spMkLst>
            <pc:docMk/>
            <pc:sldMk cId="4203551072" sldId="290"/>
            <ac:spMk id="17" creationId="{364AE8D0-DB35-07AD-7CD2-1F275361E422}"/>
          </ac:spMkLst>
        </pc:spChg>
        <pc:picChg chg="mod">
          <ac:chgData name="Helen Whyman" userId="79a5c0b8-f1de-476f-a0b0-58ec2c0293ed" providerId="ADAL" clId="{7DBB322C-601F-4592-8AB6-B1601043CE44}" dt="2023-03-24T17:02:04.818" v="85737" actId="1076"/>
          <ac:picMkLst>
            <pc:docMk/>
            <pc:sldMk cId="4203551072" sldId="290"/>
            <ac:picMk id="3" creationId="{261B336B-81C9-7DE7-6A55-A710B29C7FCD}"/>
          </ac:picMkLst>
        </pc:picChg>
        <pc:picChg chg="mod">
          <ac:chgData name="Helen Whyman" userId="79a5c0b8-f1de-476f-a0b0-58ec2c0293ed" providerId="ADAL" clId="{7DBB322C-601F-4592-8AB6-B1601043CE44}" dt="2023-03-24T17:02:04.818" v="85737" actId="1076"/>
          <ac:picMkLst>
            <pc:docMk/>
            <pc:sldMk cId="4203551072" sldId="290"/>
            <ac:picMk id="9" creationId="{19C247AE-D0F8-8B5B-9156-AD8B8F65090D}"/>
          </ac:picMkLst>
        </pc:picChg>
      </pc:sldChg>
      <pc:sldChg chg="addSp delSp modSp mod ord">
        <pc:chgData name="Helen Whyman" userId="79a5c0b8-f1de-476f-a0b0-58ec2c0293ed" providerId="ADAL" clId="{7DBB322C-601F-4592-8AB6-B1601043CE44}" dt="2023-03-23T17:31:41.257" v="81242" actId="6549"/>
        <pc:sldMkLst>
          <pc:docMk/>
          <pc:sldMk cId="3833727395" sldId="291"/>
        </pc:sldMkLst>
        <pc:spChg chg="add del mod">
          <ac:chgData name="Helen Whyman" userId="79a5c0b8-f1de-476f-a0b0-58ec2c0293ed" providerId="ADAL" clId="{7DBB322C-601F-4592-8AB6-B1601043CE44}" dt="2023-03-21T09:20:42.712" v="47289" actId="478"/>
          <ac:spMkLst>
            <pc:docMk/>
            <pc:sldMk cId="3833727395" sldId="291"/>
            <ac:spMk id="3" creationId="{B6394921-8753-A30A-67E2-CE3BF7655B2B}"/>
          </ac:spMkLst>
        </pc:spChg>
        <pc:spChg chg="mod">
          <ac:chgData name="Helen Whyman" userId="79a5c0b8-f1de-476f-a0b0-58ec2c0293ed" providerId="ADAL" clId="{7DBB322C-601F-4592-8AB6-B1601043CE44}" dt="2023-03-15T14:16:18.351" v="12800" actId="20577"/>
          <ac:spMkLst>
            <pc:docMk/>
            <pc:sldMk cId="3833727395" sldId="291"/>
            <ac:spMk id="4" creationId="{7B0B6DCB-0479-52DD-5B63-A261D1542971}"/>
          </ac:spMkLst>
        </pc:spChg>
        <pc:spChg chg="mod">
          <ac:chgData name="Helen Whyman" userId="79a5c0b8-f1de-476f-a0b0-58ec2c0293ed" providerId="ADAL" clId="{7DBB322C-601F-4592-8AB6-B1601043CE44}" dt="2023-03-23T17:31:41.257" v="81242" actId="6549"/>
          <ac:spMkLst>
            <pc:docMk/>
            <pc:sldMk cId="3833727395" sldId="291"/>
            <ac:spMk id="17" creationId="{364AE8D0-DB35-07AD-7CD2-1F275361E422}"/>
          </ac:spMkLst>
        </pc:spChg>
        <pc:graphicFrameChg chg="mod modGraphic">
          <ac:chgData name="Helen Whyman" userId="79a5c0b8-f1de-476f-a0b0-58ec2c0293ed" providerId="ADAL" clId="{7DBB322C-601F-4592-8AB6-B1601043CE44}" dt="2023-03-23T17:31:21.694" v="81230" actId="13926"/>
          <ac:graphicFrameMkLst>
            <pc:docMk/>
            <pc:sldMk cId="3833727395" sldId="291"/>
            <ac:graphicFrameMk id="2" creationId="{4D0AE94F-9F08-3F90-E201-3051896E0F72}"/>
          </ac:graphicFrameMkLst>
        </pc:graphicFrameChg>
      </pc:sldChg>
      <pc:sldChg chg="del">
        <pc:chgData name="Helen Whyman" userId="79a5c0b8-f1de-476f-a0b0-58ec2c0293ed" providerId="ADAL" clId="{7DBB322C-601F-4592-8AB6-B1601043CE44}" dt="2023-03-15T14:16:24.615" v="12801" actId="47"/>
        <pc:sldMkLst>
          <pc:docMk/>
          <pc:sldMk cId="3542392504" sldId="292"/>
        </pc:sldMkLst>
      </pc:sldChg>
      <pc:sldChg chg="addSp delSp modSp mod">
        <pc:chgData name="Helen Whyman" userId="79a5c0b8-f1de-476f-a0b0-58ec2c0293ed" providerId="ADAL" clId="{7DBB322C-601F-4592-8AB6-B1601043CE44}" dt="2023-03-22T16:05:28.238" v="58458" actId="20577"/>
        <pc:sldMkLst>
          <pc:docMk/>
          <pc:sldMk cId="937158859" sldId="293"/>
        </pc:sldMkLst>
        <pc:spChg chg="add del mod">
          <ac:chgData name="Helen Whyman" userId="79a5c0b8-f1de-476f-a0b0-58ec2c0293ed" providerId="ADAL" clId="{7DBB322C-601F-4592-8AB6-B1601043CE44}" dt="2023-03-21T09:20:50.476" v="47295" actId="478"/>
          <ac:spMkLst>
            <pc:docMk/>
            <pc:sldMk cId="937158859" sldId="293"/>
            <ac:spMk id="3" creationId="{75F57234-BFA2-107F-4B99-2B616BAB0B74}"/>
          </ac:spMkLst>
        </pc:spChg>
        <pc:spChg chg="mod">
          <ac:chgData name="Helen Whyman" userId="79a5c0b8-f1de-476f-a0b0-58ec2c0293ed" providerId="ADAL" clId="{7DBB322C-601F-4592-8AB6-B1601043CE44}" dt="2023-03-15T14:16:43.396" v="12822" actId="20577"/>
          <ac:spMkLst>
            <pc:docMk/>
            <pc:sldMk cId="937158859" sldId="293"/>
            <ac:spMk id="4" creationId="{7B0B6DCB-0479-52DD-5B63-A261D1542971}"/>
          </ac:spMkLst>
        </pc:spChg>
        <pc:spChg chg="mod">
          <ac:chgData name="Helen Whyman" userId="79a5c0b8-f1de-476f-a0b0-58ec2c0293ed" providerId="ADAL" clId="{7DBB322C-601F-4592-8AB6-B1601043CE44}" dt="2023-03-17T10:02:31.781" v="14899" actId="6549"/>
          <ac:spMkLst>
            <pc:docMk/>
            <pc:sldMk cId="937158859" sldId="293"/>
            <ac:spMk id="17" creationId="{364AE8D0-DB35-07AD-7CD2-1F275361E422}"/>
          </ac:spMkLst>
        </pc:spChg>
        <pc:graphicFrameChg chg="modGraphic">
          <ac:chgData name="Helen Whyman" userId="79a5c0b8-f1de-476f-a0b0-58ec2c0293ed" providerId="ADAL" clId="{7DBB322C-601F-4592-8AB6-B1601043CE44}" dt="2023-03-22T16:05:28.238" v="58458" actId="20577"/>
          <ac:graphicFrameMkLst>
            <pc:docMk/>
            <pc:sldMk cId="937158859" sldId="293"/>
            <ac:graphicFrameMk id="2" creationId="{4D0AE94F-9F08-3F90-E201-3051896E0F72}"/>
          </ac:graphicFrameMkLst>
        </pc:graphicFrameChg>
        <pc:graphicFrameChg chg="mod modGraphic">
          <ac:chgData name="Helen Whyman" userId="79a5c0b8-f1de-476f-a0b0-58ec2c0293ed" providerId="ADAL" clId="{7DBB322C-601F-4592-8AB6-B1601043CE44}" dt="2023-03-17T09:59:27.949" v="14387" actId="20577"/>
          <ac:graphicFrameMkLst>
            <pc:docMk/>
            <pc:sldMk cId="937158859" sldId="293"/>
            <ac:graphicFrameMk id="5" creationId="{A7FA5EFA-A250-9E9C-DEF9-22E7FA881E22}"/>
          </ac:graphicFrameMkLst>
        </pc:graphicFrameChg>
      </pc:sldChg>
      <pc:sldChg chg="addSp delSp modSp mod ord">
        <pc:chgData name="Helen Whyman" userId="79a5c0b8-f1de-476f-a0b0-58ec2c0293ed" providerId="ADAL" clId="{7DBB322C-601F-4592-8AB6-B1601043CE44}" dt="2023-03-24T14:52:37.799" v="85164" actId="6549"/>
        <pc:sldMkLst>
          <pc:docMk/>
          <pc:sldMk cId="62545589" sldId="294"/>
        </pc:sldMkLst>
        <pc:spChg chg="add del mod">
          <ac:chgData name="Helen Whyman" userId="79a5c0b8-f1de-476f-a0b0-58ec2c0293ed" providerId="ADAL" clId="{7DBB322C-601F-4592-8AB6-B1601043CE44}" dt="2023-03-21T09:20:51.963" v="47296" actId="478"/>
          <ac:spMkLst>
            <pc:docMk/>
            <pc:sldMk cId="62545589" sldId="294"/>
            <ac:spMk id="2" creationId="{A36AF391-E334-F643-F104-9B7AF6A0FAAD}"/>
          </ac:spMkLst>
        </pc:spChg>
        <pc:spChg chg="mod">
          <ac:chgData name="Helen Whyman" userId="79a5c0b8-f1de-476f-a0b0-58ec2c0293ed" providerId="ADAL" clId="{7DBB322C-601F-4592-8AB6-B1601043CE44}" dt="2023-03-15T14:16:49.635" v="12839" actId="20577"/>
          <ac:spMkLst>
            <pc:docMk/>
            <pc:sldMk cId="62545589" sldId="294"/>
            <ac:spMk id="4" creationId="{7B0B6DCB-0479-52DD-5B63-A261D1542971}"/>
          </ac:spMkLst>
        </pc:spChg>
        <pc:spChg chg="add mod">
          <ac:chgData name="Helen Whyman" userId="79a5c0b8-f1de-476f-a0b0-58ec2c0293ed" providerId="ADAL" clId="{7DBB322C-601F-4592-8AB6-B1601043CE44}" dt="2023-03-20T14:21:13.411" v="36711" actId="20577"/>
          <ac:spMkLst>
            <pc:docMk/>
            <pc:sldMk cId="62545589" sldId="294"/>
            <ac:spMk id="6" creationId="{A3271935-6172-6F90-B0EC-F3962570A92E}"/>
          </ac:spMkLst>
        </pc:spChg>
        <pc:spChg chg="mod">
          <ac:chgData name="Helen Whyman" userId="79a5c0b8-f1de-476f-a0b0-58ec2c0293ed" providerId="ADAL" clId="{7DBB322C-601F-4592-8AB6-B1601043CE44}" dt="2023-03-24T14:52:37.799" v="85164" actId="6549"/>
          <ac:spMkLst>
            <pc:docMk/>
            <pc:sldMk cId="62545589" sldId="294"/>
            <ac:spMk id="16" creationId="{1CFEAC43-74A6-422F-4572-2C4A1F57F1DA}"/>
          </ac:spMkLst>
        </pc:spChg>
        <pc:spChg chg="mod">
          <ac:chgData name="Helen Whyman" userId="79a5c0b8-f1de-476f-a0b0-58ec2c0293ed" providerId="ADAL" clId="{7DBB322C-601F-4592-8AB6-B1601043CE44}" dt="2023-03-23T17:54:50.956" v="82163" actId="20577"/>
          <ac:spMkLst>
            <pc:docMk/>
            <pc:sldMk cId="62545589" sldId="294"/>
            <ac:spMk id="17" creationId="{364AE8D0-DB35-07AD-7CD2-1F275361E422}"/>
          </ac:spMkLst>
        </pc:spChg>
        <pc:spChg chg="mod">
          <ac:chgData name="Helen Whyman" userId="79a5c0b8-f1de-476f-a0b0-58ec2c0293ed" providerId="ADAL" clId="{7DBB322C-601F-4592-8AB6-B1601043CE44}" dt="2023-03-20T14:20:47.621" v="36705" actId="1076"/>
          <ac:spMkLst>
            <pc:docMk/>
            <pc:sldMk cId="62545589" sldId="294"/>
            <ac:spMk id="18" creationId="{F312320B-0669-5D3E-3D48-2680017DB1C5}"/>
          </ac:spMkLst>
        </pc:spChg>
        <pc:graphicFrameChg chg="mod modGraphic">
          <ac:chgData name="Helen Whyman" userId="79a5c0b8-f1de-476f-a0b0-58ec2c0293ed" providerId="ADAL" clId="{7DBB322C-601F-4592-8AB6-B1601043CE44}" dt="2023-03-22T16:04:58.955" v="58440" actId="20577"/>
          <ac:graphicFrameMkLst>
            <pc:docMk/>
            <pc:sldMk cId="62545589" sldId="294"/>
            <ac:graphicFrameMk id="5" creationId="{A7FA5EFA-A250-9E9C-DEF9-22E7FA881E22}"/>
          </ac:graphicFrameMkLst>
        </pc:graphicFrameChg>
      </pc:sldChg>
      <pc:sldChg chg="addSp delSp modSp add del mod ord">
        <pc:chgData name="Helen Whyman" userId="79a5c0b8-f1de-476f-a0b0-58ec2c0293ed" providerId="ADAL" clId="{7DBB322C-601F-4592-8AB6-B1601043CE44}" dt="2023-03-23T17:32:30.805" v="81260" actId="20577"/>
        <pc:sldMkLst>
          <pc:docMk/>
          <pc:sldMk cId="2922107807" sldId="295"/>
        </pc:sldMkLst>
        <pc:spChg chg="add mod">
          <ac:chgData name="Helen Whyman" userId="79a5c0b8-f1de-476f-a0b0-58ec2c0293ed" providerId="ADAL" clId="{7DBB322C-601F-4592-8AB6-B1601043CE44}" dt="2023-03-23T17:32:15.711" v="81245" actId="571"/>
          <ac:spMkLst>
            <pc:docMk/>
            <pc:sldMk cId="2922107807" sldId="295"/>
            <ac:spMk id="2" creationId="{979A45EA-FFB2-A29B-7DB6-1D1550774A43}"/>
          </ac:spMkLst>
        </pc:spChg>
        <pc:spChg chg="add del mod">
          <ac:chgData name="Helen Whyman" userId="79a5c0b8-f1de-476f-a0b0-58ec2c0293ed" providerId="ADAL" clId="{7DBB322C-601F-4592-8AB6-B1601043CE44}" dt="2023-03-21T09:20:53.529" v="47297" actId="478"/>
          <ac:spMkLst>
            <pc:docMk/>
            <pc:sldMk cId="2922107807" sldId="295"/>
            <ac:spMk id="2" creationId="{A3C8054D-9AFB-3D2D-DFA6-346D47576EDC}"/>
          </ac:spMkLst>
        </pc:spChg>
        <pc:spChg chg="add mod">
          <ac:chgData name="Helen Whyman" userId="79a5c0b8-f1de-476f-a0b0-58ec2c0293ed" providerId="ADAL" clId="{7DBB322C-601F-4592-8AB6-B1601043CE44}" dt="2023-03-23T17:32:15.711" v="81245" actId="571"/>
          <ac:spMkLst>
            <pc:docMk/>
            <pc:sldMk cId="2922107807" sldId="295"/>
            <ac:spMk id="3" creationId="{0AEEA2F2-4A0F-C26D-4A94-580DBDCA6900}"/>
          </ac:spMkLst>
        </pc:spChg>
        <pc:spChg chg="mod">
          <ac:chgData name="Helen Whyman" userId="79a5c0b8-f1de-476f-a0b0-58ec2c0293ed" providerId="ADAL" clId="{7DBB322C-601F-4592-8AB6-B1601043CE44}" dt="2023-03-15T14:17:02.436" v="12852" actId="20577"/>
          <ac:spMkLst>
            <pc:docMk/>
            <pc:sldMk cId="2922107807" sldId="295"/>
            <ac:spMk id="4" creationId="{7B0B6DCB-0479-52DD-5B63-A261D1542971}"/>
          </ac:spMkLst>
        </pc:spChg>
        <pc:spChg chg="mod">
          <ac:chgData name="Helen Whyman" userId="79a5c0b8-f1de-476f-a0b0-58ec2c0293ed" providerId="ADAL" clId="{7DBB322C-601F-4592-8AB6-B1601043CE44}" dt="2023-03-23T15:42:48.374" v="80055"/>
          <ac:spMkLst>
            <pc:docMk/>
            <pc:sldMk cId="2922107807" sldId="295"/>
            <ac:spMk id="16" creationId="{1CFEAC43-74A6-422F-4572-2C4A1F57F1DA}"/>
          </ac:spMkLst>
        </pc:spChg>
        <pc:spChg chg="mod">
          <ac:chgData name="Helen Whyman" userId="79a5c0b8-f1de-476f-a0b0-58ec2c0293ed" providerId="ADAL" clId="{7DBB322C-601F-4592-8AB6-B1601043CE44}" dt="2023-03-23T17:32:30.805" v="81260" actId="20577"/>
          <ac:spMkLst>
            <pc:docMk/>
            <pc:sldMk cId="2922107807" sldId="295"/>
            <ac:spMk id="17" creationId="{364AE8D0-DB35-07AD-7CD2-1F275361E422}"/>
          </ac:spMkLst>
        </pc:spChg>
        <pc:spChg chg="mod">
          <ac:chgData name="Helen Whyman" userId="79a5c0b8-f1de-476f-a0b0-58ec2c0293ed" providerId="ADAL" clId="{7DBB322C-601F-4592-8AB6-B1601043CE44}" dt="2023-03-23T17:32:12.558" v="81243" actId="1076"/>
          <ac:spMkLst>
            <pc:docMk/>
            <pc:sldMk cId="2922107807" sldId="295"/>
            <ac:spMk id="18" creationId="{F312320B-0669-5D3E-3D48-2680017DB1C5}"/>
          </ac:spMkLst>
        </pc:spChg>
        <pc:graphicFrameChg chg="modGraphic">
          <ac:chgData name="Helen Whyman" userId="79a5c0b8-f1de-476f-a0b0-58ec2c0293ed" providerId="ADAL" clId="{7DBB322C-601F-4592-8AB6-B1601043CE44}" dt="2023-03-22T16:04:26.291" v="58431" actId="20577"/>
          <ac:graphicFrameMkLst>
            <pc:docMk/>
            <pc:sldMk cId="2922107807" sldId="295"/>
            <ac:graphicFrameMk id="5" creationId="{A7FA5EFA-A250-9E9C-DEF9-22E7FA881E22}"/>
          </ac:graphicFrameMkLst>
        </pc:graphicFrameChg>
      </pc:sldChg>
      <pc:sldChg chg="addSp delSp modSp add mod">
        <pc:chgData name="Helen Whyman" userId="79a5c0b8-f1de-476f-a0b0-58ec2c0293ed" providerId="ADAL" clId="{7DBB322C-601F-4592-8AB6-B1601043CE44}" dt="2023-03-23T12:44:54.508" v="67651" actId="20577"/>
        <pc:sldMkLst>
          <pc:docMk/>
          <pc:sldMk cId="3692022765" sldId="296"/>
        </pc:sldMkLst>
        <pc:spChg chg="add del mod">
          <ac:chgData name="Helen Whyman" userId="79a5c0b8-f1de-476f-a0b0-58ec2c0293ed" providerId="ADAL" clId="{7DBB322C-601F-4592-8AB6-B1601043CE44}" dt="2023-03-21T09:20:38.413" v="47285" actId="478"/>
          <ac:spMkLst>
            <pc:docMk/>
            <pc:sldMk cId="3692022765" sldId="296"/>
            <ac:spMk id="3" creationId="{7D22539D-83D4-B08D-7DB0-8AF45697CE2F}"/>
          </ac:spMkLst>
        </pc:spChg>
        <pc:spChg chg="mod">
          <ac:chgData name="Helen Whyman" userId="79a5c0b8-f1de-476f-a0b0-58ec2c0293ed" providerId="ADAL" clId="{7DBB322C-601F-4592-8AB6-B1601043CE44}" dt="2023-03-15T14:14:37.718" v="12690" actId="20577"/>
          <ac:spMkLst>
            <pc:docMk/>
            <pc:sldMk cId="3692022765" sldId="296"/>
            <ac:spMk id="4" creationId="{7B0B6DCB-0479-52DD-5B63-A261D1542971}"/>
          </ac:spMkLst>
        </pc:spChg>
        <pc:spChg chg="mod">
          <ac:chgData name="Helen Whyman" userId="79a5c0b8-f1de-476f-a0b0-58ec2c0293ed" providerId="ADAL" clId="{7DBB322C-601F-4592-8AB6-B1601043CE44}" dt="2023-03-23T12:44:54.508" v="67651" actId="20577"/>
          <ac:spMkLst>
            <pc:docMk/>
            <pc:sldMk cId="3692022765" sldId="296"/>
            <ac:spMk id="17" creationId="{364AE8D0-DB35-07AD-7CD2-1F275361E422}"/>
          </ac:spMkLst>
        </pc:spChg>
      </pc:sldChg>
      <pc:sldChg chg="del">
        <pc:chgData name="Helen Whyman" userId="79a5c0b8-f1de-476f-a0b0-58ec2c0293ed" providerId="ADAL" clId="{7DBB322C-601F-4592-8AB6-B1601043CE44}" dt="2023-03-13T16:07:10.087" v="7749" actId="2696"/>
        <pc:sldMkLst>
          <pc:docMk/>
          <pc:sldMk cId="3774319445" sldId="296"/>
        </pc:sldMkLst>
      </pc:sldChg>
      <pc:sldChg chg="addSp delSp modSp add mod">
        <pc:chgData name="Helen Whyman" userId="79a5c0b8-f1de-476f-a0b0-58ec2c0293ed" providerId="ADAL" clId="{7DBB322C-601F-4592-8AB6-B1601043CE44}" dt="2023-03-23T17:30:06.034" v="81227" actId="14100"/>
        <pc:sldMkLst>
          <pc:docMk/>
          <pc:sldMk cId="2218191416" sldId="297"/>
        </pc:sldMkLst>
        <pc:spChg chg="mod">
          <ac:chgData name="Helen Whyman" userId="79a5c0b8-f1de-476f-a0b0-58ec2c0293ed" providerId="ADAL" clId="{7DBB322C-601F-4592-8AB6-B1601043CE44}" dt="2023-03-23T17:30:01.724" v="81226" actId="14100"/>
          <ac:spMkLst>
            <pc:docMk/>
            <pc:sldMk cId="2218191416" sldId="297"/>
            <ac:spMk id="2" creationId="{9A2FD4EC-48A0-178C-6AF9-EFD97991BBF7}"/>
          </ac:spMkLst>
        </pc:spChg>
        <pc:spChg chg="mod">
          <ac:chgData name="Helen Whyman" userId="79a5c0b8-f1de-476f-a0b0-58ec2c0293ed" providerId="ADAL" clId="{7DBB322C-601F-4592-8AB6-B1601043CE44}" dt="2023-03-15T14:14:45.535" v="12699" actId="20577"/>
          <ac:spMkLst>
            <pc:docMk/>
            <pc:sldMk cId="2218191416" sldId="297"/>
            <ac:spMk id="4" creationId="{7B0B6DCB-0479-52DD-5B63-A261D1542971}"/>
          </ac:spMkLst>
        </pc:spChg>
        <pc:spChg chg="add del mod">
          <ac:chgData name="Helen Whyman" userId="79a5c0b8-f1de-476f-a0b0-58ec2c0293ed" providerId="ADAL" clId="{7DBB322C-601F-4592-8AB6-B1601043CE44}" dt="2023-03-21T09:20:40.196" v="47287" actId="478"/>
          <ac:spMkLst>
            <pc:docMk/>
            <pc:sldMk cId="2218191416" sldId="297"/>
            <ac:spMk id="5" creationId="{D2841894-E6A4-D042-497B-20818A457789}"/>
          </ac:spMkLst>
        </pc:spChg>
        <pc:spChg chg="mod">
          <ac:chgData name="Helen Whyman" userId="79a5c0b8-f1de-476f-a0b0-58ec2c0293ed" providerId="ADAL" clId="{7DBB322C-601F-4592-8AB6-B1601043CE44}" dt="2023-03-13T16:07:51.070" v="7864" actId="6549"/>
          <ac:spMkLst>
            <pc:docMk/>
            <pc:sldMk cId="2218191416" sldId="297"/>
            <ac:spMk id="7" creationId="{4B26AE9F-C0B2-8F94-809D-F355B1F9E2D3}"/>
          </ac:spMkLst>
        </pc:spChg>
        <pc:spChg chg="mod">
          <ac:chgData name="Helen Whyman" userId="79a5c0b8-f1de-476f-a0b0-58ec2c0293ed" providerId="ADAL" clId="{7DBB322C-601F-4592-8AB6-B1601043CE44}" dt="2023-03-23T17:29:57.699" v="81224" actId="1076"/>
          <ac:spMkLst>
            <pc:docMk/>
            <pc:sldMk cId="2218191416" sldId="297"/>
            <ac:spMk id="17" creationId="{364AE8D0-DB35-07AD-7CD2-1F275361E422}"/>
          </ac:spMkLst>
        </pc:spChg>
        <pc:spChg chg="mod">
          <ac:chgData name="Helen Whyman" userId="79a5c0b8-f1de-476f-a0b0-58ec2c0293ed" providerId="ADAL" clId="{7DBB322C-601F-4592-8AB6-B1601043CE44}" dt="2023-03-23T17:30:06.034" v="81227" actId="14100"/>
          <ac:spMkLst>
            <pc:docMk/>
            <pc:sldMk cId="2218191416" sldId="297"/>
            <ac:spMk id="18" creationId="{F312320B-0669-5D3E-3D48-2680017DB1C5}"/>
          </ac:spMkLst>
        </pc:spChg>
      </pc:sldChg>
      <pc:sldChg chg="del">
        <pc:chgData name="Helen Whyman" userId="79a5c0b8-f1de-476f-a0b0-58ec2c0293ed" providerId="ADAL" clId="{7DBB322C-601F-4592-8AB6-B1601043CE44}" dt="2023-03-13T16:07:10.087" v="7749" actId="2696"/>
        <pc:sldMkLst>
          <pc:docMk/>
          <pc:sldMk cId="3302440790" sldId="297"/>
        </pc:sldMkLst>
      </pc:sldChg>
      <pc:sldChg chg="del ord">
        <pc:chgData name="Helen Whyman" userId="79a5c0b8-f1de-476f-a0b0-58ec2c0293ed" providerId="ADAL" clId="{7DBB322C-601F-4592-8AB6-B1601043CE44}" dt="2023-03-15T14:17:21.022" v="12855" actId="47"/>
        <pc:sldMkLst>
          <pc:docMk/>
          <pc:sldMk cId="199130940" sldId="299"/>
        </pc:sldMkLst>
      </pc:sldChg>
      <pc:sldChg chg="addSp delSp modSp add del mod ord">
        <pc:chgData name="Helen Whyman" userId="79a5c0b8-f1de-476f-a0b0-58ec2c0293ed" providerId="ADAL" clId="{7DBB322C-601F-4592-8AB6-B1601043CE44}" dt="2023-03-23T17:54:40.728" v="82159" actId="20577"/>
        <pc:sldMkLst>
          <pc:docMk/>
          <pc:sldMk cId="1927602109" sldId="300"/>
        </pc:sldMkLst>
        <pc:spChg chg="add del mod">
          <ac:chgData name="Helen Whyman" userId="79a5c0b8-f1de-476f-a0b0-58ec2c0293ed" providerId="ADAL" clId="{7DBB322C-601F-4592-8AB6-B1601043CE44}" dt="2023-03-21T09:20:44.062" v="47290" actId="478"/>
          <ac:spMkLst>
            <pc:docMk/>
            <pc:sldMk cId="1927602109" sldId="300"/>
            <ac:spMk id="2" creationId="{8AB466E9-572A-C405-E8D1-5A0EA9D1B02B}"/>
          </ac:spMkLst>
        </pc:spChg>
        <pc:spChg chg="mod">
          <ac:chgData name="Helen Whyman" userId="79a5c0b8-f1de-476f-a0b0-58ec2c0293ed" providerId="ADAL" clId="{7DBB322C-601F-4592-8AB6-B1601043CE44}" dt="2023-03-15T14:14:55.052" v="12710" actId="20577"/>
          <ac:spMkLst>
            <pc:docMk/>
            <pc:sldMk cId="1927602109" sldId="300"/>
            <ac:spMk id="4" creationId="{7B0B6DCB-0479-52DD-5B63-A261D1542971}"/>
          </ac:spMkLst>
        </pc:spChg>
        <pc:spChg chg="mod">
          <ac:chgData name="Helen Whyman" userId="79a5c0b8-f1de-476f-a0b0-58ec2c0293ed" providerId="ADAL" clId="{7DBB322C-601F-4592-8AB6-B1601043CE44}" dt="2023-03-23T17:54:40.728" v="82159" actId="20577"/>
          <ac:spMkLst>
            <pc:docMk/>
            <pc:sldMk cId="1927602109" sldId="300"/>
            <ac:spMk id="6" creationId="{3D4068D6-9357-C48E-4B95-58DDE59A0247}"/>
          </ac:spMkLst>
        </pc:spChg>
        <pc:spChg chg="mod">
          <ac:chgData name="Helen Whyman" userId="79a5c0b8-f1de-476f-a0b0-58ec2c0293ed" providerId="ADAL" clId="{7DBB322C-601F-4592-8AB6-B1601043CE44}" dt="2023-03-21T13:15:50.889" v="48211" actId="14100"/>
          <ac:spMkLst>
            <pc:docMk/>
            <pc:sldMk cId="1927602109" sldId="300"/>
            <ac:spMk id="13" creationId="{0FB17533-259A-C326-0676-2A27DAFA6942}"/>
          </ac:spMkLst>
        </pc:spChg>
        <pc:picChg chg="del mod">
          <ac:chgData name="Helen Whyman" userId="79a5c0b8-f1de-476f-a0b0-58ec2c0293ed" providerId="ADAL" clId="{7DBB322C-601F-4592-8AB6-B1601043CE44}" dt="2023-03-21T12:51:43.464" v="47655" actId="478"/>
          <ac:picMkLst>
            <pc:docMk/>
            <pc:sldMk cId="1927602109" sldId="300"/>
            <ac:picMk id="3" creationId="{9F4262D9-9F8A-0F60-A40E-0A2A8D61D5A9}"/>
          </ac:picMkLst>
        </pc:picChg>
        <pc:picChg chg="del">
          <ac:chgData name="Helen Whyman" userId="79a5c0b8-f1de-476f-a0b0-58ec2c0293ed" providerId="ADAL" clId="{7DBB322C-601F-4592-8AB6-B1601043CE44}" dt="2023-03-21T12:43:01.602" v="47649" actId="478"/>
          <ac:picMkLst>
            <pc:docMk/>
            <pc:sldMk cId="1927602109" sldId="300"/>
            <ac:picMk id="5" creationId="{0B28C398-F0C9-0D36-460D-0FD232C84524}"/>
          </ac:picMkLst>
        </pc:picChg>
        <pc:picChg chg="del mod">
          <ac:chgData name="Helen Whyman" userId="79a5c0b8-f1de-476f-a0b0-58ec2c0293ed" providerId="ADAL" clId="{7DBB322C-601F-4592-8AB6-B1601043CE44}" dt="2023-03-21T12:56:14.207" v="47659" actId="478"/>
          <ac:picMkLst>
            <pc:docMk/>
            <pc:sldMk cId="1927602109" sldId="300"/>
            <ac:picMk id="8" creationId="{F2DC13AF-391A-B220-FE5F-C5BD7771A1D3}"/>
          </ac:picMkLst>
        </pc:picChg>
        <pc:picChg chg="del mod">
          <ac:chgData name="Helen Whyman" userId="79a5c0b8-f1de-476f-a0b0-58ec2c0293ed" providerId="ADAL" clId="{7DBB322C-601F-4592-8AB6-B1601043CE44}" dt="2023-03-21T13:02:35.615" v="48067" actId="478"/>
          <ac:picMkLst>
            <pc:docMk/>
            <pc:sldMk cId="1927602109" sldId="300"/>
            <ac:picMk id="9" creationId="{2987E094-042E-E64B-1D1A-76B3D88044A6}"/>
          </ac:picMkLst>
        </pc:picChg>
        <pc:picChg chg="del mod">
          <ac:chgData name="Helen Whyman" userId="79a5c0b8-f1de-476f-a0b0-58ec2c0293ed" providerId="ADAL" clId="{7DBB322C-601F-4592-8AB6-B1601043CE44}" dt="2023-03-21T13:07:18.303" v="48199" actId="478"/>
          <ac:picMkLst>
            <pc:docMk/>
            <pc:sldMk cId="1927602109" sldId="300"/>
            <ac:picMk id="10" creationId="{1328669D-5D41-B8C9-D01C-A26957D0588B}"/>
          </ac:picMkLst>
        </pc:picChg>
        <pc:picChg chg="del mod">
          <ac:chgData name="Helen Whyman" userId="79a5c0b8-f1de-476f-a0b0-58ec2c0293ed" providerId="ADAL" clId="{7DBB322C-601F-4592-8AB6-B1601043CE44}" dt="2023-03-21T13:15:39.451" v="48207" actId="478"/>
          <ac:picMkLst>
            <pc:docMk/>
            <pc:sldMk cId="1927602109" sldId="300"/>
            <ac:picMk id="12" creationId="{FE2B5375-ED62-0CF0-2A34-42634ACA6FE2}"/>
          </ac:picMkLst>
        </pc:picChg>
        <pc:picChg chg="mod">
          <ac:chgData name="Helen Whyman" userId="79a5c0b8-f1de-476f-a0b0-58ec2c0293ed" providerId="ADAL" clId="{7DBB322C-601F-4592-8AB6-B1601043CE44}" dt="2023-03-21T13:15:46.232" v="48209" actId="14100"/>
          <ac:picMkLst>
            <pc:docMk/>
            <pc:sldMk cId="1927602109" sldId="300"/>
            <ac:picMk id="14" creationId="{2E07B583-BB53-177D-415C-2CFEA53D1290}"/>
          </ac:picMkLst>
        </pc:picChg>
      </pc:sldChg>
      <pc:sldChg chg="del">
        <pc:chgData name="Helen Whyman" userId="79a5c0b8-f1de-476f-a0b0-58ec2c0293ed" providerId="ADAL" clId="{7DBB322C-601F-4592-8AB6-B1601043CE44}" dt="2023-03-20T17:11:20.447" v="41496" actId="47"/>
        <pc:sldMkLst>
          <pc:docMk/>
          <pc:sldMk cId="3439482038" sldId="301"/>
        </pc:sldMkLst>
      </pc:sldChg>
      <pc:sldChg chg="addSp delSp modSp mod">
        <pc:chgData name="Helen Whyman" userId="79a5c0b8-f1de-476f-a0b0-58ec2c0293ed" providerId="ADAL" clId="{7DBB322C-601F-4592-8AB6-B1601043CE44}" dt="2023-03-24T14:54:07.347" v="85195" actId="167"/>
        <pc:sldMkLst>
          <pc:docMk/>
          <pc:sldMk cId="1697543080" sldId="303"/>
        </pc:sldMkLst>
        <pc:spChg chg="add del mod">
          <ac:chgData name="Helen Whyman" userId="79a5c0b8-f1de-476f-a0b0-58ec2c0293ed" providerId="ADAL" clId="{7DBB322C-601F-4592-8AB6-B1601043CE44}" dt="2023-03-20T11:05:12.228" v="36359"/>
          <ac:spMkLst>
            <pc:docMk/>
            <pc:sldMk cId="1697543080" sldId="303"/>
            <ac:spMk id="2" creationId="{97813B8A-07F3-2C47-E3A0-22D5E1A73F6F}"/>
          </ac:spMkLst>
        </pc:spChg>
        <pc:spChg chg="mod ord">
          <ac:chgData name="Helen Whyman" userId="79a5c0b8-f1de-476f-a0b0-58ec2c0293ed" providerId="ADAL" clId="{7DBB322C-601F-4592-8AB6-B1601043CE44}" dt="2023-03-24T14:54:07.347" v="85195" actId="167"/>
          <ac:spMkLst>
            <pc:docMk/>
            <pc:sldMk cId="1697543080" sldId="303"/>
            <ac:spMk id="6" creationId="{45CFD1C6-0F3E-C8FF-017E-1D261F334A92}"/>
          </ac:spMkLst>
        </pc:spChg>
      </pc:sldChg>
      <pc:sldChg chg="del">
        <pc:chgData name="Helen Whyman" userId="79a5c0b8-f1de-476f-a0b0-58ec2c0293ed" providerId="ADAL" clId="{7DBB322C-601F-4592-8AB6-B1601043CE44}" dt="2023-03-20T17:58:48.071" v="44921" actId="47"/>
        <pc:sldMkLst>
          <pc:docMk/>
          <pc:sldMk cId="1808787362" sldId="304"/>
        </pc:sldMkLst>
      </pc:sldChg>
      <pc:sldChg chg="del">
        <pc:chgData name="Helen Whyman" userId="79a5c0b8-f1de-476f-a0b0-58ec2c0293ed" providerId="ADAL" clId="{7DBB322C-601F-4592-8AB6-B1601043CE44}" dt="2023-03-20T18:02:55.202" v="45198" actId="47"/>
        <pc:sldMkLst>
          <pc:docMk/>
          <pc:sldMk cId="2585175997" sldId="305"/>
        </pc:sldMkLst>
      </pc:sldChg>
      <pc:sldChg chg="addSp delSp modSp mod ord">
        <pc:chgData name="Helen Whyman" userId="79a5c0b8-f1de-476f-a0b0-58ec2c0293ed" providerId="ADAL" clId="{7DBB322C-601F-4592-8AB6-B1601043CE44}" dt="2023-03-23T16:43:36.258" v="80331" actId="1076"/>
        <pc:sldMkLst>
          <pc:docMk/>
          <pc:sldMk cId="210856757" sldId="306"/>
        </pc:sldMkLst>
        <pc:spChg chg="add del mod">
          <ac:chgData name="Helen Whyman" userId="79a5c0b8-f1de-476f-a0b0-58ec2c0293ed" providerId="ADAL" clId="{7DBB322C-601F-4592-8AB6-B1601043CE44}" dt="2023-03-21T09:20:09.329" v="47271" actId="478"/>
          <ac:spMkLst>
            <pc:docMk/>
            <pc:sldMk cId="210856757" sldId="306"/>
            <ac:spMk id="2" creationId="{ABD15B1A-119B-2DED-4C6A-2FD9C064BFE6}"/>
          </ac:spMkLst>
        </pc:spChg>
        <pc:spChg chg="mod">
          <ac:chgData name="Helen Whyman" userId="79a5c0b8-f1de-476f-a0b0-58ec2c0293ed" providerId="ADAL" clId="{7DBB322C-601F-4592-8AB6-B1601043CE44}" dt="2023-03-21T17:05:14.731" v="56926" actId="14100"/>
          <ac:spMkLst>
            <pc:docMk/>
            <pc:sldMk cId="210856757" sldId="306"/>
            <ac:spMk id="17" creationId="{AF66D66A-23CA-EAEE-490D-DB30E9A614A3}"/>
          </ac:spMkLst>
        </pc:spChg>
        <pc:spChg chg="mod">
          <ac:chgData name="Helen Whyman" userId="79a5c0b8-f1de-476f-a0b0-58ec2c0293ed" providerId="ADAL" clId="{7DBB322C-601F-4592-8AB6-B1601043CE44}" dt="2023-03-23T16:43:36.258" v="80331" actId="1076"/>
          <ac:spMkLst>
            <pc:docMk/>
            <pc:sldMk cId="210856757" sldId="306"/>
            <ac:spMk id="18" creationId="{508D64E3-8E35-8ACF-7762-768AEA7A733B}"/>
          </ac:spMkLst>
        </pc:spChg>
        <pc:spChg chg="mod">
          <ac:chgData name="Helen Whyman" userId="79a5c0b8-f1de-476f-a0b0-58ec2c0293ed" providerId="ADAL" clId="{7DBB322C-601F-4592-8AB6-B1601043CE44}" dt="2023-03-21T17:05:12.089" v="56925" actId="14100"/>
          <ac:spMkLst>
            <pc:docMk/>
            <pc:sldMk cId="210856757" sldId="306"/>
            <ac:spMk id="32" creationId="{CDE79E7F-7115-6A95-7941-7E2FD30326F5}"/>
          </ac:spMkLst>
        </pc:spChg>
        <pc:graphicFrameChg chg="mod">
          <ac:chgData name="Helen Whyman" userId="79a5c0b8-f1de-476f-a0b0-58ec2c0293ed" providerId="ADAL" clId="{7DBB322C-601F-4592-8AB6-B1601043CE44}" dt="2023-03-23T16:43:32.806" v="80330" actId="1076"/>
          <ac:graphicFrameMkLst>
            <pc:docMk/>
            <pc:sldMk cId="210856757" sldId="306"/>
            <ac:graphicFrameMk id="8" creationId="{B063CFF9-D703-280C-2C4C-A81D267F89D7}"/>
          </ac:graphicFrameMkLst>
        </pc:graphicFrameChg>
      </pc:sldChg>
      <pc:sldChg chg="modSp mod ord">
        <pc:chgData name="Helen Whyman" userId="79a5c0b8-f1de-476f-a0b0-58ec2c0293ed" providerId="ADAL" clId="{7DBB322C-601F-4592-8AB6-B1601043CE44}" dt="2023-03-24T14:52:13.079" v="85163" actId="1076"/>
        <pc:sldMkLst>
          <pc:docMk/>
          <pc:sldMk cId="1765280494" sldId="307"/>
        </pc:sldMkLst>
        <pc:spChg chg="mod">
          <ac:chgData name="Helen Whyman" userId="79a5c0b8-f1de-476f-a0b0-58ec2c0293ed" providerId="ADAL" clId="{7DBB322C-601F-4592-8AB6-B1601043CE44}" dt="2023-03-24T14:52:13.079" v="85163" actId="1076"/>
          <ac:spMkLst>
            <pc:docMk/>
            <pc:sldMk cId="1765280494" sldId="307"/>
            <ac:spMk id="12" creationId="{94B9666B-BB16-42E3-F275-4E1FED9C4F72}"/>
          </ac:spMkLst>
        </pc:spChg>
        <pc:spChg chg="mod">
          <ac:chgData name="Helen Whyman" userId="79a5c0b8-f1de-476f-a0b0-58ec2c0293ed" providerId="ADAL" clId="{7DBB322C-601F-4592-8AB6-B1601043CE44}" dt="2023-03-24T08:58:13.599" v="83246" actId="6549"/>
          <ac:spMkLst>
            <pc:docMk/>
            <pc:sldMk cId="1765280494" sldId="307"/>
            <ac:spMk id="17" creationId="{AF66D66A-23CA-EAEE-490D-DB30E9A614A3}"/>
          </ac:spMkLst>
        </pc:spChg>
      </pc:sldChg>
      <pc:sldChg chg="addSp delSp modSp mod ord">
        <pc:chgData name="Helen Whyman" userId="79a5c0b8-f1de-476f-a0b0-58ec2c0293ed" providerId="ADAL" clId="{7DBB322C-601F-4592-8AB6-B1601043CE44}" dt="2023-03-23T17:30:45.802" v="81229" actId="20577"/>
        <pc:sldMkLst>
          <pc:docMk/>
          <pc:sldMk cId="2381524817" sldId="308"/>
        </pc:sldMkLst>
        <pc:spChg chg="add del mod">
          <ac:chgData name="Helen Whyman" userId="79a5c0b8-f1de-476f-a0b0-58ec2c0293ed" providerId="ADAL" clId="{7DBB322C-601F-4592-8AB6-B1601043CE44}" dt="2023-03-21T09:20:41.211" v="47288" actId="478"/>
          <ac:spMkLst>
            <pc:docMk/>
            <pc:sldMk cId="2381524817" sldId="308"/>
            <ac:spMk id="2" creationId="{0A487FEB-C6F9-0248-B29C-5BBCD7BA6D99}"/>
          </ac:spMkLst>
        </pc:spChg>
        <pc:spChg chg="mod">
          <ac:chgData name="Helen Whyman" userId="79a5c0b8-f1de-476f-a0b0-58ec2c0293ed" providerId="ADAL" clId="{7DBB322C-601F-4592-8AB6-B1601043CE44}" dt="2023-03-21T15:31:53.962" v="50221" actId="20577"/>
          <ac:spMkLst>
            <pc:docMk/>
            <pc:sldMk cId="2381524817" sldId="308"/>
            <ac:spMk id="12" creationId="{94B9666B-BB16-42E3-F275-4E1FED9C4F72}"/>
          </ac:spMkLst>
        </pc:spChg>
        <pc:spChg chg="mod">
          <ac:chgData name="Helen Whyman" userId="79a5c0b8-f1de-476f-a0b0-58ec2c0293ed" providerId="ADAL" clId="{7DBB322C-601F-4592-8AB6-B1601043CE44}" dt="2023-03-23T17:30:45.802" v="81229" actId="20577"/>
          <ac:spMkLst>
            <pc:docMk/>
            <pc:sldMk cId="2381524817" sldId="308"/>
            <ac:spMk id="17" creationId="{AF66D66A-23CA-EAEE-490D-DB30E9A614A3}"/>
          </ac:spMkLst>
        </pc:spChg>
        <pc:spChg chg="mod">
          <ac:chgData name="Helen Whyman" userId="79a5c0b8-f1de-476f-a0b0-58ec2c0293ed" providerId="ADAL" clId="{7DBB322C-601F-4592-8AB6-B1601043CE44}" dt="2023-03-21T15:40:09.558" v="50226" actId="20577"/>
          <ac:spMkLst>
            <pc:docMk/>
            <pc:sldMk cId="2381524817" sldId="308"/>
            <ac:spMk id="18" creationId="{508D64E3-8E35-8ACF-7762-768AEA7A733B}"/>
          </ac:spMkLst>
        </pc:spChg>
        <pc:spChg chg="mod">
          <ac:chgData name="Helen Whyman" userId="79a5c0b8-f1de-476f-a0b0-58ec2c0293ed" providerId="ADAL" clId="{7DBB322C-601F-4592-8AB6-B1601043CE44}" dt="2023-03-21T15:44:26.096" v="50917" actId="1076"/>
          <ac:spMkLst>
            <pc:docMk/>
            <pc:sldMk cId="2381524817" sldId="308"/>
            <ac:spMk id="32" creationId="{CDE79E7F-7115-6A95-7941-7E2FD30326F5}"/>
          </ac:spMkLst>
        </pc:spChg>
        <pc:graphicFrameChg chg="mod modGraphic">
          <ac:chgData name="Helen Whyman" userId="79a5c0b8-f1de-476f-a0b0-58ec2c0293ed" providerId="ADAL" clId="{7DBB322C-601F-4592-8AB6-B1601043CE44}" dt="2023-03-21T15:40:13.502" v="50228" actId="1076"/>
          <ac:graphicFrameMkLst>
            <pc:docMk/>
            <pc:sldMk cId="2381524817" sldId="308"/>
            <ac:graphicFrameMk id="8" creationId="{B063CFF9-D703-280C-2C4C-A81D267F89D7}"/>
          </ac:graphicFrameMkLst>
        </pc:graphicFrameChg>
      </pc:sldChg>
      <pc:sldChg chg="addSp delSp modSp mod">
        <pc:chgData name="Helen Whyman" userId="79a5c0b8-f1de-476f-a0b0-58ec2c0293ed" providerId="ADAL" clId="{7DBB322C-601F-4592-8AB6-B1601043CE44}" dt="2023-03-28T16:28:44.828" v="86211" actId="478"/>
        <pc:sldMkLst>
          <pc:docMk/>
          <pc:sldMk cId="3586581089" sldId="309"/>
        </pc:sldMkLst>
        <pc:spChg chg="del">
          <ac:chgData name="Helen Whyman" userId="79a5c0b8-f1de-476f-a0b0-58ec2c0293ed" providerId="ADAL" clId="{7DBB322C-601F-4592-8AB6-B1601043CE44}" dt="2023-03-20T11:04:26.991" v="36351" actId="478"/>
          <ac:spMkLst>
            <pc:docMk/>
            <pc:sldMk cId="3586581089" sldId="309"/>
            <ac:spMk id="2" creationId="{4AE7051F-46A2-2047-ED62-B5E63AD4D191}"/>
          </ac:spMkLst>
        </pc:spChg>
        <pc:spChg chg="add mod">
          <ac:chgData name="Helen Whyman" userId="79a5c0b8-f1de-476f-a0b0-58ec2c0293ed" providerId="ADAL" clId="{7DBB322C-601F-4592-8AB6-B1601043CE44}" dt="2023-03-23T15:45:54.413" v="80196" actId="20577"/>
          <ac:spMkLst>
            <pc:docMk/>
            <pc:sldMk cId="3586581089" sldId="309"/>
            <ac:spMk id="2" creationId="{E1244F66-4068-1116-68E6-61E32F6B7D1A}"/>
          </ac:spMkLst>
        </pc:spChg>
        <pc:spChg chg="mod">
          <ac:chgData name="Helen Whyman" userId="79a5c0b8-f1de-476f-a0b0-58ec2c0293ed" providerId="ADAL" clId="{7DBB322C-601F-4592-8AB6-B1601043CE44}" dt="2023-03-23T15:44:50.364" v="80068" actId="20577"/>
          <ac:spMkLst>
            <pc:docMk/>
            <pc:sldMk cId="3586581089" sldId="309"/>
            <ac:spMk id="3" creationId="{0C9EE51F-DFB4-B862-71CF-94FC113FDBDA}"/>
          </ac:spMkLst>
        </pc:spChg>
        <pc:spChg chg="add del mod">
          <ac:chgData name="Helen Whyman" userId="79a5c0b8-f1de-476f-a0b0-58ec2c0293ed" providerId="ADAL" clId="{7DBB322C-601F-4592-8AB6-B1601043CE44}" dt="2023-03-28T16:28:44.828" v="86211" actId="478"/>
          <ac:spMkLst>
            <pc:docMk/>
            <pc:sldMk cId="3586581089" sldId="309"/>
            <ac:spMk id="4" creationId="{214394F3-6F0D-424A-911E-76A907647FDE}"/>
          </ac:spMkLst>
        </pc:spChg>
      </pc:sldChg>
      <pc:sldChg chg="del">
        <pc:chgData name="Helen Whyman" userId="79a5c0b8-f1de-476f-a0b0-58ec2c0293ed" providerId="ADAL" clId="{7DBB322C-601F-4592-8AB6-B1601043CE44}" dt="2023-03-17T10:44:02.465" v="16464" actId="47"/>
        <pc:sldMkLst>
          <pc:docMk/>
          <pc:sldMk cId="4107628986" sldId="310"/>
        </pc:sldMkLst>
      </pc:sldChg>
      <pc:sldChg chg="del">
        <pc:chgData name="Helen Whyman" userId="79a5c0b8-f1de-476f-a0b0-58ec2c0293ed" providerId="ADAL" clId="{7DBB322C-601F-4592-8AB6-B1601043CE44}" dt="2023-03-17T10:44:01.622" v="16463" actId="47"/>
        <pc:sldMkLst>
          <pc:docMk/>
          <pc:sldMk cId="3470532606" sldId="311"/>
        </pc:sldMkLst>
      </pc:sldChg>
      <pc:sldChg chg="addSp modSp add mod">
        <pc:chgData name="Helen Whyman" userId="79a5c0b8-f1de-476f-a0b0-58ec2c0293ed" providerId="ADAL" clId="{7DBB322C-601F-4592-8AB6-B1601043CE44}" dt="2023-03-24T08:50:18.913" v="83134" actId="20577"/>
        <pc:sldMkLst>
          <pc:docMk/>
          <pc:sldMk cId="884547918" sldId="312"/>
        </pc:sldMkLst>
        <pc:spChg chg="add mod">
          <ac:chgData name="Helen Whyman" userId="79a5c0b8-f1de-476f-a0b0-58ec2c0293ed" providerId="ADAL" clId="{7DBB322C-601F-4592-8AB6-B1601043CE44}" dt="2023-03-24T08:44:35.567" v="82938" actId="1076"/>
          <ac:spMkLst>
            <pc:docMk/>
            <pc:sldMk cId="884547918" sldId="312"/>
            <ac:spMk id="3" creationId="{363270D3-3598-5547-2A74-8C7FDB722E17}"/>
          </ac:spMkLst>
        </pc:spChg>
        <pc:spChg chg="mod">
          <ac:chgData name="Helen Whyman" userId="79a5c0b8-f1de-476f-a0b0-58ec2c0293ed" providerId="ADAL" clId="{7DBB322C-601F-4592-8AB6-B1601043CE44}" dt="2023-03-24T08:47:38.753" v="82975" actId="20577"/>
          <ac:spMkLst>
            <pc:docMk/>
            <pc:sldMk cId="884547918" sldId="312"/>
            <ac:spMk id="7" creationId="{4B26AE9F-C0B2-8F94-809D-F355B1F9E2D3}"/>
          </ac:spMkLst>
        </pc:spChg>
        <pc:spChg chg="mod">
          <ac:chgData name="Helen Whyman" userId="79a5c0b8-f1de-476f-a0b0-58ec2c0293ed" providerId="ADAL" clId="{7DBB322C-601F-4592-8AB6-B1601043CE44}" dt="2023-03-24T08:50:18.913" v="83134" actId="20577"/>
          <ac:spMkLst>
            <pc:docMk/>
            <pc:sldMk cId="884547918" sldId="312"/>
            <ac:spMk id="12" creationId="{94B9666B-BB16-42E3-F275-4E1FED9C4F72}"/>
          </ac:spMkLst>
        </pc:spChg>
        <pc:spChg chg="mod">
          <ac:chgData name="Helen Whyman" userId="79a5c0b8-f1de-476f-a0b0-58ec2c0293ed" providerId="ADAL" clId="{7DBB322C-601F-4592-8AB6-B1601043CE44}" dt="2023-03-24T08:50:06.008" v="83129" actId="1076"/>
          <ac:spMkLst>
            <pc:docMk/>
            <pc:sldMk cId="884547918" sldId="312"/>
            <ac:spMk id="17" creationId="{AF66D66A-23CA-EAEE-490D-DB30E9A614A3}"/>
          </ac:spMkLst>
        </pc:spChg>
        <pc:spChg chg="mod">
          <ac:chgData name="Helen Whyman" userId="79a5c0b8-f1de-476f-a0b0-58ec2c0293ed" providerId="ADAL" clId="{7DBB322C-601F-4592-8AB6-B1601043CE44}" dt="2023-03-13T09:21:33.268" v="3160" actId="14100"/>
          <ac:spMkLst>
            <pc:docMk/>
            <pc:sldMk cId="884547918" sldId="312"/>
            <ac:spMk id="32" creationId="{CDE79E7F-7115-6A95-7941-7E2FD30326F5}"/>
          </ac:spMkLst>
        </pc:spChg>
        <pc:picChg chg="mod">
          <ac:chgData name="Helen Whyman" userId="79a5c0b8-f1de-476f-a0b0-58ec2c0293ed" providerId="ADAL" clId="{7DBB322C-601F-4592-8AB6-B1601043CE44}" dt="2023-03-14T14:43:20.460" v="11404" actId="1076"/>
          <ac:picMkLst>
            <pc:docMk/>
            <pc:sldMk cId="884547918" sldId="312"/>
            <ac:picMk id="29" creationId="{90EC9854-A740-DEB3-70AF-AED7E4E67CA0}"/>
          </ac:picMkLst>
        </pc:picChg>
      </pc:sldChg>
      <pc:sldChg chg="new del">
        <pc:chgData name="Helen Whyman" userId="79a5c0b8-f1de-476f-a0b0-58ec2c0293ed" providerId="ADAL" clId="{7DBB322C-601F-4592-8AB6-B1601043CE44}" dt="2023-03-10T16:49:34.770" v="1004" actId="680"/>
        <pc:sldMkLst>
          <pc:docMk/>
          <pc:sldMk cId="825843924" sldId="313"/>
        </pc:sldMkLst>
      </pc:sldChg>
      <pc:sldChg chg="new del">
        <pc:chgData name="Helen Whyman" userId="79a5c0b8-f1de-476f-a0b0-58ec2c0293ed" providerId="ADAL" clId="{7DBB322C-601F-4592-8AB6-B1601043CE44}" dt="2023-03-13T09:10:14.944" v="2905" actId="680"/>
        <pc:sldMkLst>
          <pc:docMk/>
          <pc:sldMk cId="1740951463" sldId="313"/>
        </pc:sldMkLst>
      </pc:sldChg>
      <pc:sldChg chg="modSp add mod">
        <pc:chgData name="Helen Whyman" userId="79a5c0b8-f1de-476f-a0b0-58ec2c0293ed" providerId="ADAL" clId="{7DBB322C-601F-4592-8AB6-B1601043CE44}" dt="2023-03-13T13:34:35.316" v="3427" actId="20577"/>
        <pc:sldMkLst>
          <pc:docMk/>
          <pc:sldMk cId="1745631259" sldId="313"/>
        </pc:sldMkLst>
        <pc:spChg chg="mod">
          <ac:chgData name="Helen Whyman" userId="79a5c0b8-f1de-476f-a0b0-58ec2c0293ed" providerId="ADAL" clId="{7DBB322C-601F-4592-8AB6-B1601043CE44}" dt="2023-03-13T13:34:35.316" v="3427" actId="20577"/>
          <ac:spMkLst>
            <pc:docMk/>
            <pc:sldMk cId="1745631259" sldId="313"/>
            <ac:spMk id="6" creationId="{C2CE17A0-D99C-D6A9-3B43-F152D6F8FDD2}"/>
          </ac:spMkLst>
        </pc:spChg>
      </pc:sldChg>
      <pc:sldChg chg="modSp new del mod">
        <pc:chgData name="Helen Whyman" userId="79a5c0b8-f1de-476f-a0b0-58ec2c0293ed" providerId="ADAL" clId="{7DBB322C-601F-4592-8AB6-B1601043CE44}" dt="2023-03-13T15:04:09.981" v="5949" actId="47"/>
        <pc:sldMkLst>
          <pc:docMk/>
          <pc:sldMk cId="3555310963" sldId="314"/>
        </pc:sldMkLst>
        <pc:spChg chg="mod">
          <ac:chgData name="Helen Whyman" userId="79a5c0b8-f1de-476f-a0b0-58ec2c0293ed" providerId="ADAL" clId="{7DBB322C-601F-4592-8AB6-B1601043CE44}" dt="2023-03-13T14:01:50.083" v="4722" actId="20577"/>
          <ac:spMkLst>
            <pc:docMk/>
            <pc:sldMk cId="3555310963" sldId="314"/>
            <ac:spMk id="2" creationId="{3D99FD13-90CD-D64A-FEE3-D6C69F3441FC}"/>
          </ac:spMkLst>
        </pc:spChg>
      </pc:sldChg>
      <pc:sldChg chg="modSp add mod ord">
        <pc:chgData name="Helen Whyman" userId="79a5c0b8-f1de-476f-a0b0-58ec2c0293ed" providerId="ADAL" clId="{7DBB322C-601F-4592-8AB6-B1601043CE44}" dt="2023-03-23T17:19:42.652" v="81179" actId="14100"/>
        <pc:sldMkLst>
          <pc:docMk/>
          <pc:sldMk cId="1866299129" sldId="315"/>
        </pc:sldMkLst>
        <pc:graphicFrameChg chg="modGraphic">
          <ac:chgData name="Helen Whyman" userId="79a5c0b8-f1de-476f-a0b0-58ec2c0293ed" providerId="ADAL" clId="{7DBB322C-601F-4592-8AB6-B1601043CE44}" dt="2023-03-23T09:59:02.339" v="64315" actId="20577"/>
          <ac:graphicFrameMkLst>
            <pc:docMk/>
            <pc:sldMk cId="1866299129" sldId="315"/>
            <ac:graphicFrameMk id="9" creationId="{8A93DD13-617B-6C5A-A574-01CADDC2B049}"/>
          </ac:graphicFrameMkLst>
        </pc:graphicFrameChg>
        <pc:picChg chg="mod ord">
          <ac:chgData name="Helen Whyman" userId="79a5c0b8-f1de-476f-a0b0-58ec2c0293ed" providerId="ADAL" clId="{7DBB322C-601F-4592-8AB6-B1601043CE44}" dt="2023-03-23T17:19:42.652" v="81179" actId="14100"/>
          <ac:picMkLst>
            <pc:docMk/>
            <pc:sldMk cId="1866299129" sldId="315"/>
            <ac:picMk id="13" creationId="{F1CBE23E-BE09-1482-C9A3-C4DE5FA41AEB}"/>
          </ac:picMkLst>
        </pc:picChg>
        <pc:picChg chg="mod">
          <ac:chgData name="Helen Whyman" userId="79a5c0b8-f1de-476f-a0b0-58ec2c0293ed" providerId="ADAL" clId="{7DBB322C-601F-4592-8AB6-B1601043CE44}" dt="2023-03-23T17:19:39.092" v="81177" actId="1076"/>
          <ac:picMkLst>
            <pc:docMk/>
            <pc:sldMk cId="1866299129" sldId="315"/>
            <ac:picMk id="17" creationId="{E6D9A582-52A3-0E00-4958-6208C15FB09F}"/>
          </ac:picMkLst>
        </pc:picChg>
      </pc:sldChg>
      <pc:sldChg chg="addSp delSp modSp add del mod ord">
        <pc:chgData name="Helen Whyman" userId="79a5c0b8-f1de-476f-a0b0-58ec2c0293ed" providerId="ADAL" clId="{7DBB322C-601F-4592-8AB6-B1601043CE44}" dt="2023-03-21T12:29:20.579" v="47602" actId="2696"/>
        <pc:sldMkLst>
          <pc:docMk/>
          <pc:sldMk cId="2519569547" sldId="315"/>
        </pc:sldMkLst>
        <pc:spChg chg="mod">
          <ac:chgData name="Helen Whyman" userId="79a5c0b8-f1de-476f-a0b0-58ec2c0293ed" providerId="ADAL" clId="{7DBB322C-601F-4592-8AB6-B1601043CE44}" dt="2023-03-13T14:49:40.373" v="5807" actId="20577"/>
          <ac:spMkLst>
            <pc:docMk/>
            <pc:sldMk cId="2519569547" sldId="315"/>
            <ac:spMk id="2" creationId="{4933E04B-FB12-85CA-2A2B-08DA99D2F689}"/>
          </ac:spMkLst>
        </pc:spChg>
        <pc:spChg chg="mod">
          <ac:chgData name="Helen Whyman" userId="79a5c0b8-f1de-476f-a0b0-58ec2c0293ed" providerId="ADAL" clId="{7DBB322C-601F-4592-8AB6-B1601043CE44}" dt="2023-03-13T14:48:44.984" v="5738" actId="14100"/>
          <ac:spMkLst>
            <pc:docMk/>
            <pc:sldMk cId="2519569547" sldId="315"/>
            <ac:spMk id="3" creationId="{A0B09263-7921-0829-07F6-3F7562D2B759}"/>
          </ac:spMkLst>
        </pc:spChg>
        <pc:spChg chg="mod">
          <ac:chgData name="Helen Whyman" userId="79a5c0b8-f1de-476f-a0b0-58ec2c0293ed" providerId="ADAL" clId="{7DBB322C-601F-4592-8AB6-B1601043CE44}" dt="2023-03-15T14:14:15.503" v="12645" actId="20577"/>
          <ac:spMkLst>
            <pc:docMk/>
            <pc:sldMk cId="2519569547" sldId="315"/>
            <ac:spMk id="4" creationId="{7B0B6DCB-0479-52DD-5B63-A261D1542971}"/>
          </ac:spMkLst>
        </pc:spChg>
        <pc:spChg chg="add del mod">
          <ac:chgData name="Helen Whyman" userId="79a5c0b8-f1de-476f-a0b0-58ec2c0293ed" providerId="ADAL" clId="{7DBB322C-601F-4592-8AB6-B1601043CE44}" dt="2023-03-21T09:20:34.519" v="47282" actId="478"/>
          <ac:spMkLst>
            <pc:docMk/>
            <pc:sldMk cId="2519569547" sldId="315"/>
            <ac:spMk id="5" creationId="{9B7A6369-0F43-E415-E6DD-3CA1F0F08C3D}"/>
          </ac:spMkLst>
        </pc:spChg>
        <pc:spChg chg="mod">
          <ac:chgData name="Helen Whyman" userId="79a5c0b8-f1de-476f-a0b0-58ec2c0293ed" providerId="ADAL" clId="{7DBB322C-601F-4592-8AB6-B1601043CE44}" dt="2023-03-13T14:05:33.023" v="4819" actId="20577"/>
          <ac:spMkLst>
            <pc:docMk/>
            <pc:sldMk cId="2519569547" sldId="315"/>
            <ac:spMk id="7" creationId="{4B26AE9F-C0B2-8F94-809D-F355B1F9E2D3}"/>
          </ac:spMkLst>
        </pc:spChg>
        <pc:spChg chg="add mod">
          <ac:chgData name="Helen Whyman" userId="79a5c0b8-f1de-476f-a0b0-58ec2c0293ed" providerId="ADAL" clId="{7DBB322C-601F-4592-8AB6-B1601043CE44}" dt="2023-03-13T14:48:23.927" v="5733" actId="1076"/>
          <ac:spMkLst>
            <pc:docMk/>
            <pc:sldMk cId="2519569547" sldId="315"/>
            <ac:spMk id="8" creationId="{26CC8DBA-27C7-DA0C-0AAF-B4917E7EE473}"/>
          </ac:spMkLst>
        </pc:spChg>
        <pc:spChg chg="add mod">
          <ac:chgData name="Helen Whyman" userId="79a5c0b8-f1de-476f-a0b0-58ec2c0293ed" providerId="ADAL" clId="{7DBB322C-601F-4592-8AB6-B1601043CE44}" dt="2023-03-13T14:48:23.927" v="5733" actId="1076"/>
          <ac:spMkLst>
            <pc:docMk/>
            <pc:sldMk cId="2519569547" sldId="315"/>
            <ac:spMk id="10" creationId="{89E7CD2A-4E6E-FCF7-E90A-39076AC00B32}"/>
          </ac:spMkLst>
        </pc:spChg>
        <pc:spChg chg="add mod">
          <ac:chgData name="Helen Whyman" userId="79a5c0b8-f1de-476f-a0b0-58ec2c0293ed" providerId="ADAL" clId="{7DBB322C-601F-4592-8AB6-B1601043CE44}" dt="2023-03-13T14:48:31.631" v="5735" actId="14100"/>
          <ac:spMkLst>
            <pc:docMk/>
            <pc:sldMk cId="2519569547" sldId="315"/>
            <ac:spMk id="14" creationId="{6578F079-283D-14A4-9016-19CEB28CD7F5}"/>
          </ac:spMkLst>
        </pc:spChg>
        <pc:graphicFrameChg chg="mod modGraphic">
          <ac:chgData name="Helen Whyman" userId="79a5c0b8-f1de-476f-a0b0-58ec2c0293ed" providerId="ADAL" clId="{7DBB322C-601F-4592-8AB6-B1601043CE44}" dt="2023-03-13T14:45:04.733" v="5134" actId="20577"/>
          <ac:graphicFrameMkLst>
            <pc:docMk/>
            <pc:sldMk cId="2519569547" sldId="315"/>
            <ac:graphicFrameMk id="9" creationId="{8A93DD13-617B-6C5A-A574-01CADDC2B049}"/>
          </ac:graphicFrameMkLst>
        </pc:graphicFrameChg>
        <pc:picChg chg="add mod">
          <ac:chgData name="Helen Whyman" userId="79a5c0b8-f1de-476f-a0b0-58ec2c0293ed" providerId="ADAL" clId="{7DBB322C-601F-4592-8AB6-B1601043CE44}" dt="2023-03-13T14:48:23.927" v="5733" actId="1076"/>
          <ac:picMkLst>
            <pc:docMk/>
            <pc:sldMk cId="2519569547" sldId="315"/>
            <ac:picMk id="6" creationId="{7410A343-DEED-3F0A-1247-789D93F29B2C}"/>
          </ac:picMkLst>
        </pc:picChg>
        <pc:picChg chg="add mod ord">
          <ac:chgData name="Helen Whyman" userId="79a5c0b8-f1de-476f-a0b0-58ec2c0293ed" providerId="ADAL" clId="{7DBB322C-601F-4592-8AB6-B1601043CE44}" dt="2023-03-21T10:50:16.528" v="47516" actId="1076"/>
          <ac:picMkLst>
            <pc:docMk/>
            <pc:sldMk cId="2519569547" sldId="315"/>
            <ac:picMk id="13" creationId="{F1CBE23E-BE09-1482-C9A3-C4DE5FA41AEB}"/>
          </ac:picMkLst>
        </pc:picChg>
        <pc:picChg chg="add mod ord">
          <ac:chgData name="Helen Whyman" userId="79a5c0b8-f1de-476f-a0b0-58ec2c0293ed" providerId="ADAL" clId="{7DBB322C-601F-4592-8AB6-B1601043CE44}" dt="2023-03-13T14:48:35.286" v="5736" actId="167"/>
          <ac:picMkLst>
            <pc:docMk/>
            <pc:sldMk cId="2519569547" sldId="315"/>
            <ac:picMk id="17" creationId="{E6D9A582-52A3-0E00-4958-6208C15FB09F}"/>
          </ac:picMkLst>
        </pc:picChg>
      </pc:sldChg>
      <pc:sldChg chg="addSp delSp modSp add mod ord">
        <pc:chgData name="Helen Whyman" userId="79a5c0b8-f1de-476f-a0b0-58ec2c0293ed" providerId="ADAL" clId="{7DBB322C-601F-4592-8AB6-B1601043CE44}" dt="2023-03-23T17:22:04.593" v="81206" actId="20577"/>
        <pc:sldMkLst>
          <pc:docMk/>
          <pc:sldMk cId="503013685" sldId="316"/>
        </pc:sldMkLst>
        <pc:spChg chg="add del mod">
          <ac:chgData name="Helen Whyman" userId="79a5c0b8-f1de-476f-a0b0-58ec2c0293ed" providerId="ADAL" clId="{7DBB322C-601F-4592-8AB6-B1601043CE44}" dt="2023-03-21T09:20:36.246" v="47283" actId="478"/>
          <ac:spMkLst>
            <pc:docMk/>
            <pc:sldMk cId="503013685" sldId="316"/>
            <ac:spMk id="2" creationId="{E51E822A-C3B1-16FB-5D7C-36344DB400AE}"/>
          </ac:spMkLst>
        </pc:spChg>
        <pc:spChg chg="mod">
          <ac:chgData name="Helen Whyman" userId="79a5c0b8-f1de-476f-a0b0-58ec2c0293ed" providerId="ADAL" clId="{7DBB322C-601F-4592-8AB6-B1601043CE44}" dt="2023-03-15T14:14:23.988" v="12664" actId="20577"/>
          <ac:spMkLst>
            <pc:docMk/>
            <pc:sldMk cId="503013685" sldId="316"/>
            <ac:spMk id="4" creationId="{7B0B6DCB-0479-52DD-5B63-A261D1542971}"/>
          </ac:spMkLst>
        </pc:spChg>
        <pc:spChg chg="mod">
          <ac:chgData name="Helen Whyman" userId="79a5c0b8-f1de-476f-a0b0-58ec2c0293ed" providerId="ADAL" clId="{7DBB322C-601F-4592-8AB6-B1601043CE44}" dt="2023-03-13T15:14:40.625" v="6705" actId="1076"/>
          <ac:spMkLst>
            <pc:docMk/>
            <pc:sldMk cId="503013685" sldId="316"/>
            <ac:spMk id="6" creationId="{429AA4AB-F798-23F9-9741-156C635E21CB}"/>
          </ac:spMkLst>
        </pc:spChg>
        <pc:spChg chg="mod">
          <ac:chgData name="Helen Whyman" userId="79a5c0b8-f1de-476f-a0b0-58ec2c0293ed" providerId="ADAL" clId="{7DBB322C-601F-4592-8AB6-B1601043CE44}" dt="2023-03-21T12:30:09.346" v="47644" actId="20577"/>
          <ac:spMkLst>
            <pc:docMk/>
            <pc:sldMk cId="503013685" sldId="316"/>
            <ac:spMk id="7" creationId="{4B26AE9F-C0B2-8F94-809D-F355B1F9E2D3}"/>
          </ac:spMkLst>
        </pc:spChg>
        <pc:spChg chg="mod">
          <ac:chgData name="Helen Whyman" userId="79a5c0b8-f1de-476f-a0b0-58ec2c0293ed" providerId="ADAL" clId="{7DBB322C-601F-4592-8AB6-B1601043CE44}" dt="2023-03-13T15:17:31.285" v="6854" actId="1076"/>
          <ac:spMkLst>
            <pc:docMk/>
            <pc:sldMk cId="503013685" sldId="316"/>
            <ac:spMk id="8" creationId="{617A115B-633E-87F7-9E1C-B16C922042CA}"/>
          </ac:spMkLst>
        </pc:spChg>
        <pc:spChg chg="mod">
          <ac:chgData name="Helen Whyman" userId="79a5c0b8-f1de-476f-a0b0-58ec2c0293ed" providerId="ADAL" clId="{7DBB322C-601F-4592-8AB6-B1601043CE44}" dt="2023-03-23T17:22:04.593" v="81206" actId="20577"/>
          <ac:spMkLst>
            <pc:docMk/>
            <pc:sldMk cId="503013685" sldId="316"/>
            <ac:spMk id="17" creationId="{AF66D66A-23CA-EAEE-490D-DB30E9A614A3}"/>
          </ac:spMkLst>
        </pc:spChg>
        <pc:spChg chg="mod">
          <ac:chgData name="Helen Whyman" userId="79a5c0b8-f1de-476f-a0b0-58ec2c0293ed" providerId="ADAL" clId="{7DBB322C-601F-4592-8AB6-B1601043CE44}" dt="2023-03-21T12:27:46.575" v="47601" actId="1076"/>
          <ac:spMkLst>
            <pc:docMk/>
            <pc:sldMk cId="503013685" sldId="316"/>
            <ac:spMk id="18" creationId="{508D64E3-8E35-8ACF-7762-768AEA7A733B}"/>
          </ac:spMkLst>
        </pc:spChg>
        <pc:graphicFrameChg chg="mod modGraphic">
          <ac:chgData name="Helen Whyman" userId="79a5c0b8-f1de-476f-a0b0-58ec2c0293ed" providerId="ADAL" clId="{7DBB322C-601F-4592-8AB6-B1601043CE44}" dt="2023-03-21T12:20:45.029" v="47519" actId="6549"/>
          <ac:graphicFrameMkLst>
            <pc:docMk/>
            <pc:sldMk cId="503013685" sldId="316"/>
            <ac:graphicFrameMk id="22" creationId="{8522CFBF-6091-68A2-AD78-69C063EFBF5F}"/>
          </ac:graphicFrameMkLst>
        </pc:graphicFrameChg>
        <pc:picChg chg="del">
          <ac:chgData name="Helen Whyman" userId="79a5c0b8-f1de-476f-a0b0-58ec2c0293ed" providerId="ADAL" clId="{7DBB322C-601F-4592-8AB6-B1601043CE44}" dt="2023-03-13T15:02:54.892" v="5906" actId="478"/>
          <ac:picMkLst>
            <pc:docMk/>
            <pc:sldMk cId="503013685" sldId="316"/>
            <ac:picMk id="2" creationId="{9C81A40C-0DBA-717E-F404-1FE89145D7C1}"/>
          </ac:picMkLst>
        </pc:picChg>
        <pc:picChg chg="del">
          <ac:chgData name="Helen Whyman" userId="79a5c0b8-f1de-476f-a0b0-58ec2c0293ed" providerId="ADAL" clId="{7DBB322C-601F-4592-8AB6-B1601043CE44}" dt="2023-03-13T15:02:55.331" v="5907" actId="478"/>
          <ac:picMkLst>
            <pc:docMk/>
            <pc:sldMk cId="503013685" sldId="316"/>
            <ac:picMk id="5" creationId="{6CD3CC7E-5B78-7C63-5489-C989838DAE5C}"/>
          </ac:picMkLst>
        </pc:picChg>
        <pc:picChg chg="add mod">
          <ac:chgData name="Helen Whyman" userId="79a5c0b8-f1de-476f-a0b0-58ec2c0293ed" providerId="ADAL" clId="{7DBB322C-601F-4592-8AB6-B1601043CE44}" dt="2023-03-13T15:16:29.508" v="6713" actId="14100"/>
          <ac:picMkLst>
            <pc:docMk/>
            <pc:sldMk cId="503013685" sldId="316"/>
            <ac:picMk id="9" creationId="{691C3B98-2DFF-A037-3D27-399301B28DA5}"/>
          </ac:picMkLst>
        </pc:picChg>
        <pc:picChg chg="add mod">
          <ac:chgData name="Helen Whyman" userId="79a5c0b8-f1de-476f-a0b0-58ec2c0293ed" providerId="ADAL" clId="{7DBB322C-601F-4592-8AB6-B1601043CE44}" dt="2023-03-13T15:45:23.870" v="7002" actId="14100"/>
          <ac:picMkLst>
            <pc:docMk/>
            <pc:sldMk cId="503013685" sldId="316"/>
            <ac:picMk id="12" creationId="{66862B75-CC79-E410-6DF5-FB74B0577488}"/>
          </ac:picMkLst>
        </pc:picChg>
      </pc:sldChg>
      <pc:sldChg chg="addSp delSp modSp add mod">
        <pc:chgData name="Helen Whyman" userId="79a5c0b8-f1de-476f-a0b0-58ec2c0293ed" providerId="ADAL" clId="{7DBB322C-601F-4592-8AB6-B1601043CE44}" dt="2023-03-21T10:16:56.644" v="47402" actId="404"/>
        <pc:sldMkLst>
          <pc:docMk/>
          <pc:sldMk cId="1356908508" sldId="317"/>
        </pc:sldMkLst>
        <pc:spChg chg="add del mod">
          <ac:chgData name="Helen Whyman" userId="79a5c0b8-f1de-476f-a0b0-58ec2c0293ed" providerId="ADAL" clId="{7DBB322C-601F-4592-8AB6-B1601043CE44}" dt="2023-03-21T09:20:06.581" v="47269" actId="478"/>
          <ac:spMkLst>
            <pc:docMk/>
            <pc:sldMk cId="1356908508" sldId="317"/>
            <ac:spMk id="3" creationId="{F35A6295-F2FE-46F6-2903-3098DF0C9E38}"/>
          </ac:spMkLst>
        </pc:spChg>
        <pc:spChg chg="mod">
          <ac:chgData name="Helen Whyman" userId="79a5c0b8-f1de-476f-a0b0-58ec2c0293ed" providerId="ADAL" clId="{7DBB322C-601F-4592-8AB6-B1601043CE44}" dt="2023-03-15T14:12:21.878" v="12562" actId="20577"/>
          <ac:spMkLst>
            <pc:docMk/>
            <pc:sldMk cId="1356908508" sldId="317"/>
            <ac:spMk id="4" creationId="{7B0B6DCB-0479-52DD-5B63-A261D1542971}"/>
          </ac:spMkLst>
        </pc:spChg>
        <pc:spChg chg="mod">
          <ac:chgData name="Helen Whyman" userId="79a5c0b8-f1de-476f-a0b0-58ec2c0293ed" providerId="ADAL" clId="{7DBB322C-601F-4592-8AB6-B1601043CE44}" dt="2023-03-14T10:10:24.259" v="9089" actId="20577"/>
          <ac:spMkLst>
            <pc:docMk/>
            <pc:sldMk cId="1356908508" sldId="317"/>
            <ac:spMk id="11" creationId="{3754D90E-77FA-8885-8762-3E217DA1A6F7}"/>
          </ac:spMkLst>
        </pc:spChg>
        <pc:spChg chg="mod">
          <ac:chgData name="Helen Whyman" userId="79a5c0b8-f1de-476f-a0b0-58ec2c0293ed" providerId="ADAL" clId="{7DBB322C-601F-4592-8AB6-B1601043CE44}" dt="2023-03-14T10:11:43.575" v="9100" actId="20577"/>
          <ac:spMkLst>
            <pc:docMk/>
            <pc:sldMk cId="1356908508" sldId="317"/>
            <ac:spMk id="12" creationId="{3AE07E9C-6893-E384-AA13-13076B5FF0C4}"/>
          </ac:spMkLst>
        </pc:spChg>
        <pc:spChg chg="mod">
          <ac:chgData name="Helen Whyman" userId="79a5c0b8-f1de-476f-a0b0-58ec2c0293ed" providerId="ADAL" clId="{7DBB322C-601F-4592-8AB6-B1601043CE44}" dt="2023-03-14T10:20:11.010" v="9667" actId="20577"/>
          <ac:spMkLst>
            <pc:docMk/>
            <pc:sldMk cId="1356908508" sldId="317"/>
            <ac:spMk id="17" creationId="{364AE8D0-DB35-07AD-7CD2-1F275361E422}"/>
          </ac:spMkLst>
        </pc:spChg>
        <pc:spChg chg="mod">
          <ac:chgData name="Helen Whyman" userId="79a5c0b8-f1de-476f-a0b0-58ec2c0293ed" providerId="ADAL" clId="{7DBB322C-601F-4592-8AB6-B1601043CE44}" dt="2023-03-21T10:16:56.644" v="47402" actId="404"/>
          <ac:spMkLst>
            <pc:docMk/>
            <pc:sldMk cId="1356908508" sldId="317"/>
            <ac:spMk id="18" creationId="{F312320B-0669-5D3E-3D48-2680017DB1C5}"/>
          </ac:spMkLst>
        </pc:spChg>
        <pc:picChg chg="del">
          <ac:chgData name="Helen Whyman" userId="79a5c0b8-f1de-476f-a0b0-58ec2c0293ed" providerId="ADAL" clId="{7DBB322C-601F-4592-8AB6-B1601043CE44}" dt="2023-03-14T10:10:16.297" v="9080" actId="478"/>
          <ac:picMkLst>
            <pc:docMk/>
            <pc:sldMk cId="1356908508" sldId="317"/>
            <ac:picMk id="5" creationId="{4FAF1D57-22F4-FD1A-32D6-973D277C8AA5}"/>
          </ac:picMkLst>
        </pc:picChg>
        <pc:picChg chg="add mod">
          <ac:chgData name="Helen Whyman" userId="79a5c0b8-f1de-476f-a0b0-58ec2c0293ed" providerId="ADAL" clId="{7DBB322C-601F-4592-8AB6-B1601043CE44}" dt="2023-03-14T10:12:27.652" v="9104" actId="1076"/>
          <ac:picMkLst>
            <pc:docMk/>
            <pc:sldMk cId="1356908508" sldId="317"/>
            <ac:picMk id="6" creationId="{C5254034-D74A-1FB6-C00C-306C3E319C0A}"/>
          </ac:picMkLst>
        </pc:picChg>
        <pc:picChg chg="del">
          <ac:chgData name="Helen Whyman" userId="79a5c0b8-f1de-476f-a0b0-58ec2c0293ed" providerId="ADAL" clId="{7DBB322C-601F-4592-8AB6-B1601043CE44}" dt="2023-03-14T10:10:15.899" v="9079" actId="478"/>
          <ac:picMkLst>
            <pc:docMk/>
            <pc:sldMk cId="1356908508" sldId="317"/>
            <ac:picMk id="9" creationId="{BA33D93B-91DD-D5E4-C5F6-B8861888F14D}"/>
          </ac:picMkLst>
        </pc:picChg>
        <pc:picChg chg="add del mod">
          <ac:chgData name="Helen Whyman" userId="79a5c0b8-f1de-476f-a0b0-58ec2c0293ed" providerId="ADAL" clId="{7DBB322C-601F-4592-8AB6-B1601043CE44}" dt="2023-03-14T10:12:40.268" v="9105" actId="478"/>
          <ac:picMkLst>
            <pc:docMk/>
            <pc:sldMk cId="1356908508" sldId="317"/>
            <ac:picMk id="13" creationId="{6A8C7556-7A81-4FD7-CD91-E2369AC4B070}"/>
          </ac:picMkLst>
        </pc:picChg>
        <pc:picChg chg="add mod">
          <ac:chgData name="Helen Whyman" userId="79a5c0b8-f1de-476f-a0b0-58ec2c0293ed" providerId="ADAL" clId="{7DBB322C-601F-4592-8AB6-B1601043CE44}" dt="2023-03-14T10:13:05.385" v="9109" actId="1076"/>
          <ac:picMkLst>
            <pc:docMk/>
            <pc:sldMk cId="1356908508" sldId="317"/>
            <ac:picMk id="19" creationId="{A1A31213-C3FF-8DF3-F77A-4C528AAB3481}"/>
          </ac:picMkLst>
        </pc:picChg>
      </pc:sldChg>
      <pc:sldChg chg="addSp delSp modSp add mod">
        <pc:chgData name="Helen Whyman" userId="79a5c0b8-f1de-476f-a0b0-58ec2c0293ed" providerId="ADAL" clId="{7DBB322C-601F-4592-8AB6-B1601043CE44}" dt="2023-03-21T09:20:08.062" v="47270" actId="478"/>
        <pc:sldMkLst>
          <pc:docMk/>
          <pc:sldMk cId="1789462949" sldId="318"/>
        </pc:sldMkLst>
        <pc:spChg chg="add del mod">
          <ac:chgData name="Helen Whyman" userId="79a5c0b8-f1de-476f-a0b0-58ec2c0293ed" providerId="ADAL" clId="{7DBB322C-601F-4592-8AB6-B1601043CE44}" dt="2023-03-21T09:20:08.062" v="47270" actId="478"/>
          <ac:spMkLst>
            <pc:docMk/>
            <pc:sldMk cId="1789462949" sldId="318"/>
            <ac:spMk id="3" creationId="{47A3B5A4-23DF-4B7C-43E1-579666EDDBD1}"/>
          </ac:spMkLst>
        </pc:spChg>
        <pc:spChg chg="mod">
          <ac:chgData name="Helen Whyman" userId="79a5c0b8-f1de-476f-a0b0-58ec2c0293ed" providerId="ADAL" clId="{7DBB322C-601F-4592-8AB6-B1601043CE44}" dt="2023-03-15T14:12:33.429" v="12571" actId="20577"/>
          <ac:spMkLst>
            <pc:docMk/>
            <pc:sldMk cId="1789462949" sldId="318"/>
            <ac:spMk id="4" creationId="{7B0B6DCB-0479-52DD-5B63-A261D1542971}"/>
          </ac:spMkLst>
        </pc:spChg>
        <pc:spChg chg="mod">
          <ac:chgData name="Helen Whyman" userId="79a5c0b8-f1de-476f-a0b0-58ec2c0293ed" providerId="ADAL" clId="{7DBB322C-601F-4592-8AB6-B1601043CE44}" dt="2023-03-14T10:24:40.432" v="9716" actId="20577"/>
          <ac:spMkLst>
            <pc:docMk/>
            <pc:sldMk cId="1789462949" sldId="318"/>
            <ac:spMk id="11" creationId="{3754D90E-77FA-8885-8762-3E217DA1A6F7}"/>
          </ac:spMkLst>
        </pc:spChg>
        <pc:spChg chg="mod">
          <ac:chgData name="Helen Whyman" userId="79a5c0b8-f1de-476f-a0b0-58ec2c0293ed" providerId="ADAL" clId="{7DBB322C-601F-4592-8AB6-B1601043CE44}" dt="2023-03-14T10:24:31.218" v="9707" actId="20577"/>
          <ac:spMkLst>
            <pc:docMk/>
            <pc:sldMk cId="1789462949" sldId="318"/>
            <ac:spMk id="13" creationId="{10A12A1C-F588-E608-ECF3-E0D7BAF51312}"/>
          </ac:spMkLst>
        </pc:spChg>
        <pc:spChg chg="mod">
          <ac:chgData name="Helen Whyman" userId="79a5c0b8-f1de-476f-a0b0-58ec2c0293ed" providerId="ADAL" clId="{7DBB322C-601F-4592-8AB6-B1601043CE44}" dt="2023-03-15T14:09:52.003" v="12527" actId="1035"/>
          <ac:spMkLst>
            <pc:docMk/>
            <pc:sldMk cId="1789462949" sldId="318"/>
            <ac:spMk id="17" creationId="{364AE8D0-DB35-07AD-7CD2-1F275361E422}"/>
          </ac:spMkLst>
        </pc:spChg>
        <pc:spChg chg="mod">
          <ac:chgData name="Helen Whyman" userId="79a5c0b8-f1de-476f-a0b0-58ec2c0293ed" providerId="ADAL" clId="{7DBB322C-601F-4592-8AB6-B1601043CE44}" dt="2023-03-15T14:09:47.512" v="12525" actId="113"/>
          <ac:spMkLst>
            <pc:docMk/>
            <pc:sldMk cId="1789462949" sldId="318"/>
            <ac:spMk id="18" creationId="{F312320B-0669-5D3E-3D48-2680017DB1C5}"/>
          </ac:spMkLst>
        </pc:spChg>
        <pc:picChg chg="del">
          <ac:chgData name="Helen Whyman" userId="79a5c0b8-f1de-476f-a0b0-58ec2c0293ed" providerId="ADAL" clId="{7DBB322C-601F-4592-8AB6-B1601043CE44}" dt="2023-03-14T10:10:17.959" v="9082" actId="478"/>
          <ac:picMkLst>
            <pc:docMk/>
            <pc:sldMk cId="1789462949" sldId="318"/>
            <ac:picMk id="3" creationId="{6DC139A4-E9BA-E488-0A50-E5CFD045D77C}"/>
          </ac:picMkLst>
        </pc:picChg>
        <pc:picChg chg="add mod">
          <ac:chgData name="Helen Whyman" userId="79a5c0b8-f1de-476f-a0b0-58ec2c0293ed" providerId="ADAL" clId="{7DBB322C-601F-4592-8AB6-B1601043CE44}" dt="2023-03-14T10:24:15.080" v="9670" actId="14100"/>
          <ac:picMkLst>
            <pc:docMk/>
            <pc:sldMk cId="1789462949" sldId="318"/>
            <ac:picMk id="6" creationId="{BE17C4D9-CE0E-1B58-0F74-78F96FB8FC66}"/>
          </ac:picMkLst>
        </pc:picChg>
        <pc:picChg chg="del">
          <ac:chgData name="Helen Whyman" userId="79a5c0b8-f1de-476f-a0b0-58ec2c0293ed" providerId="ADAL" clId="{7DBB322C-601F-4592-8AB6-B1601043CE44}" dt="2023-03-14T10:10:17.581" v="9081" actId="478"/>
          <ac:picMkLst>
            <pc:docMk/>
            <pc:sldMk cId="1789462949" sldId="318"/>
            <ac:picMk id="8" creationId="{8AD437D3-C7AA-A777-ECED-9CA16EA0ABDF}"/>
          </ac:picMkLst>
        </pc:picChg>
        <pc:picChg chg="add mod">
          <ac:chgData name="Helen Whyman" userId="79a5c0b8-f1de-476f-a0b0-58ec2c0293ed" providerId="ADAL" clId="{7DBB322C-601F-4592-8AB6-B1601043CE44}" dt="2023-03-14T10:25:21.066" v="9720" actId="1076"/>
          <ac:picMkLst>
            <pc:docMk/>
            <pc:sldMk cId="1789462949" sldId="318"/>
            <ac:picMk id="10" creationId="{61812EF2-960B-F6B5-2107-F9923BC517A5}"/>
          </ac:picMkLst>
        </pc:picChg>
      </pc:sldChg>
      <pc:sldChg chg="addSp delSp modSp add del mod ord">
        <pc:chgData name="Helen Whyman" userId="79a5c0b8-f1de-476f-a0b0-58ec2c0293ed" providerId="ADAL" clId="{7DBB322C-601F-4592-8AB6-B1601043CE44}" dt="2023-03-22T08:46:24.296" v="57075" actId="2696"/>
        <pc:sldMkLst>
          <pc:docMk/>
          <pc:sldMk cId="1097864072" sldId="319"/>
        </pc:sldMkLst>
        <pc:spChg chg="mod">
          <ac:chgData name="Helen Whyman" userId="79a5c0b8-f1de-476f-a0b0-58ec2c0293ed" providerId="ADAL" clId="{7DBB322C-601F-4592-8AB6-B1601043CE44}" dt="2023-03-14T10:41:02.230" v="11137" actId="20577"/>
          <ac:spMkLst>
            <pc:docMk/>
            <pc:sldMk cId="1097864072" sldId="319"/>
            <ac:spMk id="2" creationId="{3F545C4D-C0A0-10EA-74FB-120F9BFE3E2D}"/>
          </ac:spMkLst>
        </pc:spChg>
        <pc:spChg chg="mod">
          <ac:chgData name="Helen Whyman" userId="79a5c0b8-f1de-476f-a0b0-58ec2c0293ed" providerId="ADAL" clId="{7DBB322C-601F-4592-8AB6-B1601043CE44}" dt="2023-03-15T14:12:55.542" v="12600" actId="20577"/>
          <ac:spMkLst>
            <pc:docMk/>
            <pc:sldMk cId="1097864072" sldId="319"/>
            <ac:spMk id="4" creationId="{7B0B6DCB-0479-52DD-5B63-A261D1542971}"/>
          </ac:spMkLst>
        </pc:spChg>
        <pc:spChg chg="add del mod">
          <ac:chgData name="Helen Whyman" userId="79a5c0b8-f1de-476f-a0b0-58ec2c0293ed" providerId="ADAL" clId="{7DBB322C-601F-4592-8AB6-B1601043CE44}" dt="2023-03-21T09:20:10.612" v="47272" actId="478"/>
          <ac:spMkLst>
            <pc:docMk/>
            <pc:sldMk cId="1097864072" sldId="319"/>
            <ac:spMk id="5" creationId="{02435786-81AD-81F2-8E93-BAD04EC7E4EE}"/>
          </ac:spMkLst>
        </pc:spChg>
        <pc:spChg chg="mod">
          <ac:chgData name="Helen Whyman" userId="79a5c0b8-f1de-476f-a0b0-58ec2c0293ed" providerId="ADAL" clId="{7DBB322C-601F-4592-8AB6-B1601043CE44}" dt="2023-03-14T10:39:52.948" v="11111" actId="20577"/>
          <ac:spMkLst>
            <pc:docMk/>
            <pc:sldMk cId="1097864072" sldId="319"/>
            <ac:spMk id="6" creationId="{429AA4AB-F798-23F9-9741-156C635E21CB}"/>
          </ac:spMkLst>
        </pc:spChg>
        <pc:spChg chg="mod">
          <ac:chgData name="Helen Whyman" userId="79a5c0b8-f1de-476f-a0b0-58ec2c0293ed" providerId="ADAL" clId="{7DBB322C-601F-4592-8AB6-B1601043CE44}" dt="2023-03-14T10:41:43.738" v="11148" actId="1076"/>
          <ac:spMkLst>
            <pc:docMk/>
            <pc:sldMk cId="1097864072" sldId="319"/>
            <ac:spMk id="9" creationId="{B17B4B14-8B74-0194-77FB-8FBC1E870D87}"/>
          </ac:spMkLst>
        </pc:spChg>
        <pc:spChg chg="mod">
          <ac:chgData name="Helen Whyman" userId="79a5c0b8-f1de-476f-a0b0-58ec2c0293ed" providerId="ADAL" clId="{7DBB322C-601F-4592-8AB6-B1601043CE44}" dt="2023-03-14T10:30:39.858" v="10256" actId="20577"/>
          <ac:spMkLst>
            <pc:docMk/>
            <pc:sldMk cId="1097864072" sldId="319"/>
            <ac:spMk id="11" creationId="{3754D90E-77FA-8885-8762-3E217DA1A6F7}"/>
          </ac:spMkLst>
        </pc:spChg>
        <pc:spChg chg="mod">
          <ac:chgData name="Helen Whyman" userId="79a5c0b8-f1de-476f-a0b0-58ec2c0293ed" providerId="ADAL" clId="{7DBB322C-601F-4592-8AB6-B1601043CE44}" dt="2023-03-14T12:00:25.846" v="11153" actId="1076"/>
          <ac:spMkLst>
            <pc:docMk/>
            <pc:sldMk cId="1097864072" sldId="319"/>
            <ac:spMk id="13" creationId="{9A2FCDB4-60EF-CF05-243C-795A725214F8}"/>
          </ac:spMkLst>
        </pc:spChg>
        <pc:spChg chg="mod">
          <ac:chgData name="Helen Whyman" userId="79a5c0b8-f1de-476f-a0b0-58ec2c0293ed" providerId="ADAL" clId="{7DBB322C-601F-4592-8AB6-B1601043CE44}" dt="2023-03-14T12:00:31.714" v="11154" actId="1076"/>
          <ac:spMkLst>
            <pc:docMk/>
            <pc:sldMk cId="1097864072" sldId="319"/>
            <ac:spMk id="15" creationId="{9352EA0A-5C26-1527-8A0F-DAE9BD7FE10A}"/>
          </ac:spMkLst>
        </pc:spChg>
        <pc:spChg chg="mod">
          <ac:chgData name="Helen Whyman" userId="79a5c0b8-f1de-476f-a0b0-58ec2c0293ed" providerId="ADAL" clId="{7DBB322C-601F-4592-8AB6-B1601043CE44}" dt="2023-03-14T12:00:25.846" v="11153" actId="1076"/>
          <ac:spMkLst>
            <pc:docMk/>
            <pc:sldMk cId="1097864072" sldId="319"/>
            <ac:spMk id="18" creationId="{508D64E3-8E35-8ACF-7762-768AEA7A733B}"/>
          </ac:spMkLst>
        </pc:spChg>
        <pc:spChg chg="del mod">
          <ac:chgData name="Helen Whyman" userId="79a5c0b8-f1de-476f-a0b0-58ec2c0293ed" providerId="ADAL" clId="{7DBB322C-601F-4592-8AB6-B1601043CE44}" dt="2023-03-14T10:41:18.927" v="11139" actId="478"/>
          <ac:spMkLst>
            <pc:docMk/>
            <pc:sldMk cId="1097864072" sldId="319"/>
            <ac:spMk id="19" creationId="{02C43D59-DCFD-3AA9-12D8-5AFDF2D09E7B}"/>
          </ac:spMkLst>
        </pc:spChg>
        <pc:spChg chg="add mod">
          <ac:chgData name="Helen Whyman" userId="79a5c0b8-f1de-476f-a0b0-58ec2c0293ed" providerId="ADAL" clId="{7DBB322C-601F-4592-8AB6-B1601043CE44}" dt="2023-03-14T10:41:52.740" v="11152" actId="20577"/>
          <ac:spMkLst>
            <pc:docMk/>
            <pc:sldMk cId="1097864072" sldId="319"/>
            <ac:spMk id="24" creationId="{9692765C-76CA-B0D4-CFBD-035C208A39EA}"/>
          </ac:spMkLst>
        </pc:spChg>
        <pc:picChg chg="del">
          <ac:chgData name="Helen Whyman" userId="79a5c0b8-f1de-476f-a0b0-58ec2c0293ed" providerId="ADAL" clId="{7DBB322C-601F-4592-8AB6-B1601043CE44}" dt="2023-03-14T10:31:11.107" v="10257" actId="478"/>
          <ac:picMkLst>
            <pc:docMk/>
            <pc:sldMk cId="1097864072" sldId="319"/>
            <ac:picMk id="5" creationId="{7431018B-7D86-7CA3-FBD2-91CAC2F602A9}"/>
          </ac:picMkLst>
        </pc:picChg>
        <pc:picChg chg="del">
          <ac:chgData name="Helen Whyman" userId="79a5c0b8-f1de-476f-a0b0-58ec2c0293ed" providerId="ADAL" clId="{7DBB322C-601F-4592-8AB6-B1601043CE44}" dt="2023-03-14T10:31:12.027" v="10258" actId="478"/>
          <ac:picMkLst>
            <pc:docMk/>
            <pc:sldMk cId="1097864072" sldId="319"/>
            <ac:picMk id="10" creationId="{1236414A-8BDE-AF56-D00C-1010DFA8D9DE}"/>
          </ac:picMkLst>
        </pc:picChg>
        <pc:picChg chg="add mod ord">
          <ac:chgData name="Helen Whyman" userId="79a5c0b8-f1de-476f-a0b0-58ec2c0293ed" providerId="ADAL" clId="{7DBB322C-601F-4592-8AB6-B1601043CE44}" dt="2023-03-14T12:00:25.846" v="11153" actId="1076"/>
          <ac:picMkLst>
            <pc:docMk/>
            <pc:sldMk cId="1097864072" sldId="319"/>
            <ac:picMk id="17" creationId="{4E40CA10-8459-CFC7-355D-42675AE8BA1B}"/>
          </ac:picMkLst>
        </pc:picChg>
        <pc:picChg chg="add mod ord">
          <ac:chgData name="Helen Whyman" userId="79a5c0b8-f1de-476f-a0b0-58ec2c0293ed" providerId="ADAL" clId="{7DBB322C-601F-4592-8AB6-B1601043CE44}" dt="2023-03-14T12:00:25.846" v="11153" actId="1076"/>
          <ac:picMkLst>
            <pc:docMk/>
            <pc:sldMk cId="1097864072" sldId="319"/>
            <ac:picMk id="22" creationId="{D5094193-19F0-6A25-197E-BBD891B7AED0}"/>
          </ac:picMkLst>
        </pc:picChg>
        <pc:cxnChg chg="mod">
          <ac:chgData name="Helen Whyman" userId="79a5c0b8-f1de-476f-a0b0-58ec2c0293ed" providerId="ADAL" clId="{7DBB322C-601F-4592-8AB6-B1601043CE44}" dt="2023-03-14T10:37:37.061" v="10907" actId="14100"/>
          <ac:cxnSpMkLst>
            <pc:docMk/>
            <pc:sldMk cId="1097864072" sldId="319"/>
            <ac:cxnSpMk id="12" creationId="{35FBD390-7572-114A-F5A2-B7791B99A3E4}"/>
          </ac:cxnSpMkLst>
        </pc:cxnChg>
        <pc:cxnChg chg="mod">
          <ac:chgData name="Helen Whyman" userId="79a5c0b8-f1de-476f-a0b0-58ec2c0293ed" providerId="ADAL" clId="{7DBB322C-601F-4592-8AB6-B1601043CE44}" dt="2023-03-14T10:41:36.281" v="11146" actId="14100"/>
          <ac:cxnSpMkLst>
            <pc:docMk/>
            <pc:sldMk cId="1097864072" sldId="319"/>
            <ac:cxnSpMk id="21" creationId="{FC2F7300-DEB6-9746-F5EB-2E56CA6F2E76}"/>
          </ac:cxnSpMkLst>
        </pc:cxnChg>
      </pc:sldChg>
      <pc:sldChg chg="add">
        <pc:chgData name="Helen Whyman" userId="79a5c0b8-f1de-476f-a0b0-58ec2c0293ed" providerId="ADAL" clId="{7DBB322C-601F-4592-8AB6-B1601043CE44}" dt="2023-03-22T08:46:39.375" v="57076"/>
        <pc:sldMkLst>
          <pc:docMk/>
          <pc:sldMk cId="2385084277" sldId="319"/>
        </pc:sldMkLst>
      </pc:sldChg>
      <pc:sldChg chg="new del">
        <pc:chgData name="Helen Whyman" userId="79a5c0b8-f1de-476f-a0b0-58ec2c0293ed" providerId="ADAL" clId="{7DBB322C-601F-4592-8AB6-B1601043CE44}" dt="2023-03-14T10:16:29.141" v="9364" actId="680"/>
        <pc:sldMkLst>
          <pc:docMk/>
          <pc:sldMk cId="3141938838" sldId="319"/>
        </pc:sldMkLst>
      </pc:sldChg>
      <pc:sldChg chg="addSp delSp modSp add mod ord">
        <pc:chgData name="Helen Whyman" userId="79a5c0b8-f1de-476f-a0b0-58ec2c0293ed" providerId="ADAL" clId="{7DBB322C-601F-4592-8AB6-B1601043CE44}" dt="2023-03-23T16:52:59.006" v="80696" actId="6549"/>
        <pc:sldMkLst>
          <pc:docMk/>
          <pc:sldMk cId="3488769368" sldId="320"/>
        </pc:sldMkLst>
        <pc:spChg chg="add del mod">
          <ac:chgData name="Helen Whyman" userId="79a5c0b8-f1de-476f-a0b0-58ec2c0293ed" providerId="ADAL" clId="{7DBB322C-601F-4592-8AB6-B1601043CE44}" dt="2023-03-21T09:20:04.828" v="47268" actId="478"/>
          <ac:spMkLst>
            <pc:docMk/>
            <pc:sldMk cId="3488769368" sldId="320"/>
            <ac:spMk id="3" creationId="{2F4B2F13-5080-1223-2011-98EF57470221}"/>
          </ac:spMkLst>
        </pc:spChg>
        <pc:spChg chg="mod">
          <ac:chgData name="Helen Whyman" userId="79a5c0b8-f1de-476f-a0b0-58ec2c0293ed" providerId="ADAL" clId="{7DBB322C-601F-4592-8AB6-B1601043CE44}" dt="2023-03-15T14:12:14.917" v="12547" actId="20577"/>
          <ac:spMkLst>
            <pc:docMk/>
            <pc:sldMk cId="3488769368" sldId="320"/>
            <ac:spMk id="4" creationId="{7B0B6DCB-0479-52DD-5B63-A261D1542971}"/>
          </ac:spMkLst>
        </pc:spChg>
        <pc:spChg chg="mod">
          <ac:chgData name="Helen Whyman" userId="79a5c0b8-f1de-476f-a0b0-58ec2c0293ed" providerId="ADAL" clId="{7DBB322C-601F-4592-8AB6-B1601043CE44}" dt="2023-03-14T12:59:23.307" v="11168" actId="20577"/>
          <ac:spMkLst>
            <pc:docMk/>
            <pc:sldMk cId="3488769368" sldId="320"/>
            <ac:spMk id="11" creationId="{3754D90E-77FA-8885-8762-3E217DA1A6F7}"/>
          </ac:spMkLst>
        </pc:spChg>
        <pc:spChg chg="mod">
          <ac:chgData name="Helen Whyman" userId="79a5c0b8-f1de-476f-a0b0-58ec2c0293ed" providerId="ADAL" clId="{7DBB322C-601F-4592-8AB6-B1601043CE44}" dt="2023-03-23T16:52:59.006" v="80696" actId="6549"/>
          <ac:spMkLst>
            <pc:docMk/>
            <pc:sldMk cId="3488769368" sldId="320"/>
            <ac:spMk id="17" creationId="{364AE8D0-DB35-07AD-7CD2-1F275361E422}"/>
          </ac:spMkLst>
        </pc:spChg>
        <pc:graphicFrameChg chg="mod modGraphic">
          <ac:chgData name="Helen Whyman" userId="79a5c0b8-f1de-476f-a0b0-58ec2c0293ed" providerId="ADAL" clId="{7DBB322C-601F-4592-8AB6-B1601043CE44}" dt="2023-03-23T16:49:59.215" v="80413" actId="20577"/>
          <ac:graphicFrameMkLst>
            <pc:docMk/>
            <pc:sldMk cId="3488769368" sldId="320"/>
            <ac:graphicFrameMk id="2" creationId="{4D0AE94F-9F08-3F90-E201-3051896E0F72}"/>
          </ac:graphicFrameMkLst>
        </pc:graphicFrameChg>
      </pc:sldChg>
      <pc:sldChg chg="addSp delSp modSp add mod">
        <pc:chgData name="Helen Whyman" userId="79a5c0b8-f1de-476f-a0b0-58ec2c0293ed" providerId="ADAL" clId="{7DBB322C-601F-4592-8AB6-B1601043CE44}" dt="2023-03-27T12:21:08.320" v="86205" actId="1076"/>
        <pc:sldMkLst>
          <pc:docMk/>
          <pc:sldMk cId="4063466985" sldId="321"/>
        </pc:sldMkLst>
        <pc:spChg chg="mod">
          <ac:chgData name="Helen Whyman" userId="79a5c0b8-f1de-476f-a0b0-58ec2c0293ed" providerId="ADAL" clId="{7DBB322C-601F-4592-8AB6-B1601043CE44}" dt="2023-03-22T16:07:40.035" v="58460" actId="1076"/>
          <ac:spMkLst>
            <pc:docMk/>
            <pc:sldMk cId="4063466985" sldId="321"/>
            <ac:spMk id="2" creationId="{85F677E7-B1A8-ED9F-D73C-9062FA0FC665}"/>
          </ac:spMkLst>
        </pc:spChg>
        <pc:spChg chg="add mod">
          <ac:chgData name="Helen Whyman" userId="79a5c0b8-f1de-476f-a0b0-58ec2c0293ed" providerId="ADAL" clId="{7DBB322C-601F-4592-8AB6-B1601043CE44}" dt="2023-03-27T12:21:08.320" v="86205" actId="1076"/>
          <ac:spMkLst>
            <pc:docMk/>
            <pc:sldMk cId="4063466985" sldId="321"/>
            <ac:spMk id="3" creationId="{516C8850-A02A-9810-FC7F-3461B3161276}"/>
          </ac:spMkLst>
        </pc:spChg>
        <pc:spChg chg="mod">
          <ac:chgData name="Helen Whyman" userId="79a5c0b8-f1de-476f-a0b0-58ec2c0293ed" providerId="ADAL" clId="{7DBB322C-601F-4592-8AB6-B1601043CE44}" dt="2023-03-17T10:55:40.304" v="16507" actId="20577"/>
          <ac:spMkLst>
            <pc:docMk/>
            <pc:sldMk cId="4063466985" sldId="321"/>
            <ac:spMk id="7" creationId="{4B26AE9F-C0B2-8F94-809D-F355B1F9E2D3}"/>
          </ac:spMkLst>
        </pc:spChg>
        <pc:spChg chg="mod">
          <ac:chgData name="Helen Whyman" userId="79a5c0b8-f1de-476f-a0b0-58ec2c0293ed" providerId="ADAL" clId="{7DBB322C-601F-4592-8AB6-B1601043CE44}" dt="2023-03-17T13:34:36.169" v="17355" actId="1076"/>
          <ac:spMkLst>
            <pc:docMk/>
            <pc:sldMk cId="4063466985" sldId="321"/>
            <ac:spMk id="11" creationId="{790CBF2E-4555-BBA2-1E19-B550C785D09A}"/>
          </ac:spMkLst>
        </pc:spChg>
        <pc:spChg chg="mod">
          <ac:chgData name="Helen Whyman" userId="79a5c0b8-f1de-476f-a0b0-58ec2c0293ed" providerId="ADAL" clId="{7DBB322C-601F-4592-8AB6-B1601043CE44}" dt="2023-03-23T17:39:44.560" v="81432" actId="20577"/>
          <ac:spMkLst>
            <pc:docMk/>
            <pc:sldMk cId="4063466985" sldId="321"/>
            <ac:spMk id="17" creationId="{AF66D66A-23CA-EAEE-490D-DB30E9A614A3}"/>
          </ac:spMkLst>
        </pc:spChg>
        <pc:spChg chg="mod">
          <ac:chgData name="Helen Whyman" userId="79a5c0b8-f1de-476f-a0b0-58ec2c0293ed" providerId="ADAL" clId="{7DBB322C-601F-4592-8AB6-B1601043CE44}" dt="2023-03-17T10:58:02.614" v="16611" actId="20577"/>
          <ac:spMkLst>
            <pc:docMk/>
            <pc:sldMk cId="4063466985" sldId="321"/>
            <ac:spMk id="19" creationId="{B31B200E-DDD1-33A7-5078-1F6E89ED372C}"/>
          </ac:spMkLst>
        </pc:spChg>
        <pc:spChg chg="mod">
          <ac:chgData name="Helen Whyman" userId="79a5c0b8-f1de-476f-a0b0-58ec2c0293ed" providerId="ADAL" clId="{7DBB322C-601F-4592-8AB6-B1601043CE44}" dt="2023-03-17T13:34:36.169" v="17355" actId="1076"/>
          <ac:spMkLst>
            <pc:docMk/>
            <pc:sldMk cId="4063466985" sldId="321"/>
            <ac:spMk id="22" creationId="{AE674CF8-CF9C-C837-9837-AED2C7681F0C}"/>
          </ac:spMkLst>
        </pc:spChg>
        <pc:spChg chg="mod">
          <ac:chgData name="Helen Whyman" userId="79a5c0b8-f1de-476f-a0b0-58ec2c0293ed" providerId="ADAL" clId="{7DBB322C-601F-4592-8AB6-B1601043CE44}" dt="2023-03-24T15:54:27.490" v="85463" actId="1035"/>
          <ac:spMkLst>
            <pc:docMk/>
            <pc:sldMk cId="4063466985" sldId="321"/>
            <ac:spMk id="25" creationId="{92D74AE7-FD3F-5790-0D21-63A5790FCEC3}"/>
          </ac:spMkLst>
        </pc:spChg>
        <pc:graphicFrameChg chg="add del mod">
          <ac:chgData name="Helen Whyman" userId="79a5c0b8-f1de-476f-a0b0-58ec2c0293ed" providerId="ADAL" clId="{7DBB322C-601F-4592-8AB6-B1601043CE44}" dt="2023-03-17T10:57:31.969" v="16512" actId="478"/>
          <ac:graphicFrameMkLst>
            <pc:docMk/>
            <pc:sldMk cId="4063466985" sldId="321"/>
            <ac:graphicFrameMk id="3" creationId="{65D48DDB-850B-6293-57BB-A7E24A1331E6}"/>
          </ac:graphicFrameMkLst>
        </pc:graphicFrameChg>
        <pc:graphicFrameChg chg="add mod modGraphic">
          <ac:chgData name="Helen Whyman" userId="79a5c0b8-f1de-476f-a0b0-58ec2c0293ed" providerId="ADAL" clId="{7DBB322C-601F-4592-8AB6-B1601043CE44}" dt="2023-03-17T13:16:37.207" v="16723" actId="207"/>
          <ac:graphicFrameMkLst>
            <pc:docMk/>
            <pc:sldMk cId="4063466985" sldId="321"/>
            <ac:graphicFrameMk id="5" creationId="{78C00A68-75BC-5163-A38F-D511091F4912}"/>
          </ac:graphicFrameMkLst>
        </pc:graphicFrameChg>
        <pc:picChg chg="add mod ord">
          <ac:chgData name="Helen Whyman" userId="79a5c0b8-f1de-476f-a0b0-58ec2c0293ed" providerId="ADAL" clId="{7DBB322C-601F-4592-8AB6-B1601043CE44}" dt="2023-03-27T12:21:05.005" v="86204" actId="1076"/>
          <ac:picMkLst>
            <pc:docMk/>
            <pc:sldMk cId="4063466985" sldId="321"/>
            <ac:picMk id="8" creationId="{CF0AC126-072F-C2BE-8D80-6F26069CC21E}"/>
          </ac:picMkLst>
        </pc:picChg>
        <pc:picChg chg="del">
          <ac:chgData name="Helen Whyman" userId="79a5c0b8-f1de-476f-a0b0-58ec2c0293ed" providerId="ADAL" clId="{7DBB322C-601F-4592-8AB6-B1601043CE44}" dt="2023-03-17T10:57:34.509" v="16513" actId="478"/>
          <ac:picMkLst>
            <pc:docMk/>
            <pc:sldMk cId="4063466985" sldId="321"/>
            <ac:picMk id="10" creationId="{9B57FE05-1652-901E-4BB9-BFC0DD1320E3}"/>
          </ac:picMkLst>
        </pc:picChg>
        <pc:picChg chg="del">
          <ac:chgData name="Helen Whyman" userId="79a5c0b8-f1de-476f-a0b0-58ec2c0293ed" providerId="ADAL" clId="{7DBB322C-601F-4592-8AB6-B1601043CE44}" dt="2023-03-17T10:55:52.974" v="16509" actId="478"/>
          <ac:picMkLst>
            <pc:docMk/>
            <pc:sldMk cId="4063466985" sldId="321"/>
            <ac:picMk id="21" creationId="{76ADAB17-A1D9-D5EA-F6E7-55E415D9A0E0}"/>
          </ac:picMkLst>
        </pc:picChg>
        <pc:picChg chg="del">
          <ac:chgData name="Helen Whyman" userId="79a5c0b8-f1de-476f-a0b0-58ec2c0293ed" providerId="ADAL" clId="{7DBB322C-601F-4592-8AB6-B1601043CE44}" dt="2023-03-17T10:55:52.721" v="16508" actId="478"/>
          <ac:picMkLst>
            <pc:docMk/>
            <pc:sldMk cId="4063466985" sldId="321"/>
            <ac:picMk id="24" creationId="{85114CA5-9249-14F2-305B-0EACC4868C1F}"/>
          </ac:picMkLst>
        </pc:picChg>
      </pc:sldChg>
      <pc:sldChg chg="addSp delSp modSp add mod ord">
        <pc:chgData name="Helen Whyman" userId="79a5c0b8-f1de-476f-a0b0-58ec2c0293ed" providerId="ADAL" clId="{7DBB322C-601F-4592-8AB6-B1601043CE44}" dt="2023-03-23T17:39:23.183" v="81429" actId="20577"/>
        <pc:sldMkLst>
          <pc:docMk/>
          <pc:sldMk cId="2727289868" sldId="322"/>
        </pc:sldMkLst>
        <pc:spChg chg="mod">
          <ac:chgData name="Helen Whyman" userId="79a5c0b8-f1de-476f-a0b0-58ec2c0293ed" providerId="ADAL" clId="{7DBB322C-601F-4592-8AB6-B1601043CE44}" dt="2023-03-22T16:07:27.718" v="58459" actId="1076"/>
          <ac:spMkLst>
            <pc:docMk/>
            <pc:sldMk cId="2727289868" sldId="322"/>
            <ac:spMk id="2" creationId="{85F677E7-B1A8-ED9F-D73C-9062FA0FC665}"/>
          </ac:spMkLst>
        </pc:spChg>
        <pc:spChg chg="mod ord">
          <ac:chgData name="Helen Whyman" userId="79a5c0b8-f1de-476f-a0b0-58ec2c0293ed" providerId="ADAL" clId="{7DBB322C-601F-4592-8AB6-B1601043CE44}" dt="2023-03-17T13:40:27.768" v="17425" actId="167"/>
          <ac:spMkLst>
            <pc:docMk/>
            <pc:sldMk cId="2727289868" sldId="322"/>
            <ac:spMk id="7" creationId="{4B26AE9F-C0B2-8F94-809D-F355B1F9E2D3}"/>
          </ac:spMkLst>
        </pc:spChg>
        <pc:spChg chg="mod">
          <ac:chgData name="Helen Whyman" userId="79a5c0b8-f1de-476f-a0b0-58ec2c0293ed" providerId="ADAL" clId="{7DBB322C-601F-4592-8AB6-B1601043CE44}" dt="2023-03-17T13:44:46.915" v="17600" actId="1076"/>
          <ac:spMkLst>
            <pc:docMk/>
            <pc:sldMk cId="2727289868" sldId="322"/>
            <ac:spMk id="11" creationId="{790CBF2E-4555-BBA2-1E19-B550C785D09A}"/>
          </ac:spMkLst>
        </pc:spChg>
        <pc:spChg chg="mod">
          <ac:chgData name="Helen Whyman" userId="79a5c0b8-f1de-476f-a0b0-58ec2c0293ed" providerId="ADAL" clId="{7DBB322C-601F-4592-8AB6-B1601043CE44}" dt="2023-03-23T17:39:23.183" v="81429" actId="20577"/>
          <ac:spMkLst>
            <pc:docMk/>
            <pc:sldMk cId="2727289868" sldId="322"/>
            <ac:spMk id="17" creationId="{AF66D66A-23CA-EAEE-490D-DB30E9A614A3}"/>
          </ac:spMkLst>
        </pc:spChg>
        <pc:spChg chg="mod">
          <ac:chgData name="Helen Whyman" userId="79a5c0b8-f1de-476f-a0b0-58ec2c0293ed" providerId="ADAL" clId="{7DBB322C-601F-4592-8AB6-B1601043CE44}" dt="2023-03-17T13:41:26.078" v="17562" actId="20577"/>
          <ac:spMkLst>
            <pc:docMk/>
            <pc:sldMk cId="2727289868" sldId="322"/>
            <ac:spMk id="19" creationId="{B31B200E-DDD1-33A7-5078-1F6E89ED372C}"/>
          </ac:spMkLst>
        </pc:spChg>
        <pc:spChg chg="mod">
          <ac:chgData name="Helen Whyman" userId="79a5c0b8-f1de-476f-a0b0-58ec2c0293ed" providerId="ADAL" clId="{7DBB322C-601F-4592-8AB6-B1601043CE44}" dt="2023-03-17T13:44:45.239" v="17599" actId="1076"/>
          <ac:spMkLst>
            <pc:docMk/>
            <pc:sldMk cId="2727289868" sldId="322"/>
            <ac:spMk id="22" creationId="{AE674CF8-CF9C-C837-9837-AED2C7681F0C}"/>
          </ac:spMkLst>
        </pc:spChg>
        <pc:spChg chg="add del mod">
          <ac:chgData name="Helen Whyman" userId="79a5c0b8-f1de-476f-a0b0-58ec2c0293ed" providerId="ADAL" clId="{7DBB322C-601F-4592-8AB6-B1601043CE44}" dt="2023-03-21T09:21:00.806" v="47301" actId="1035"/>
          <ac:spMkLst>
            <pc:docMk/>
            <pc:sldMk cId="2727289868" sldId="322"/>
            <ac:spMk id="25" creationId="{92D74AE7-FD3F-5790-0D21-63A5790FCEC3}"/>
          </ac:spMkLst>
        </pc:spChg>
        <pc:graphicFrameChg chg="mod modGraphic">
          <ac:chgData name="Helen Whyman" userId="79a5c0b8-f1de-476f-a0b0-58ec2c0293ed" providerId="ADAL" clId="{7DBB322C-601F-4592-8AB6-B1601043CE44}" dt="2023-03-17T13:42:03.730" v="17594" actId="207"/>
          <ac:graphicFrameMkLst>
            <pc:docMk/>
            <pc:sldMk cId="2727289868" sldId="322"/>
            <ac:graphicFrameMk id="5" creationId="{78C00A68-75BC-5163-A38F-D511091F4912}"/>
          </ac:graphicFrameMkLst>
        </pc:graphicFrameChg>
        <pc:picChg chg="add mod ord">
          <ac:chgData name="Helen Whyman" userId="79a5c0b8-f1de-476f-a0b0-58ec2c0293ed" providerId="ADAL" clId="{7DBB322C-601F-4592-8AB6-B1601043CE44}" dt="2023-03-17T13:44:43.206" v="17598" actId="167"/>
          <ac:picMkLst>
            <pc:docMk/>
            <pc:sldMk cId="2727289868" sldId="322"/>
            <ac:picMk id="6" creationId="{8C4F16E5-84FE-99AA-809B-4465EC78B6D4}"/>
          </ac:picMkLst>
        </pc:picChg>
        <pc:picChg chg="del">
          <ac:chgData name="Helen Whyman" userId="79a5c0b8-f1de-476f-a0b0-58ec2c0293ed" providerId="ADAL" clId="{7DBB322C-601F-4592-8AB6-B1601043CE44}" dt="2023-03-17T13:41:31.256" v="17564" actId="478"/>
          <ac:picMkLst>
            <pc:docMk/>
            <pc:sldMk cId="2727289868" sldId="322"/>
            <ac:picMk id="8" creationId="{CF0AC126-072F-C2BE-8D80-6F26069CC21E}"/>
          </ac:picMkLst>
        </pc:picChg>
      </pc:sldChg>
      <pc:sldChg chg="addSp delSp modSp add mod">
        <pc:chgData name="Helen Whyman" userId="79a5c0b8-f1de-476f-a0b0-58ec2c0293ed" providerId="ADAL" clId="{7DBB322C-601F-4592-8AB6-B1601043CE44}" dt="2023-03-27T12:20:59.974" v="86201" actId="1076"/>
        <pc:sldMkLst>
          <pc:docMk/>
          <pc:sldMk cId="2809553506" sldId="323"/>
        </pc:sldMkLst>
        <pc:spChg chg="mod">
          <ac:chgData name="Helen Whyman" userId="79a5c0b8-f1de-476f-a0b0-58ec2c0293ed" providerId="ADAL" clId="{7DBB322C-601F-4592-8AB6-B1601043CE44}" dt="2023-03-17T14:00:38.193" v="18514" actId="1076"/>
          <ac:spMkLst>
            <pc:docMk/>
            <pc:sldMk cId="2809553506" sldId="323"/>
            <ac:spMk id="2" creationId="{85F677E7-B1A8-ED9F-D73C-9062FA0FC665}"/>
          </ac:spMkLst>
        </pc:spChg>
        <pc:spChg chg="add mod">
          <ac:chgData name="Helen Whyman" userId="79a5c0b8-f1de-476f-a0b0-58ec2c0293ed" providerId="ADAL" clId="{7DBB322C-601F-4592-8AB6-B1601043CE44}" dt="2023-03-27T12:20:59.974" v="86201" actId="1076"/>
          <ac:spMkLst>
            <pc:docMk/>
            <pc:sldMk cId="2809553506" sldId="323"/>
            <ac:spMk id="3" creationId="{EBD3DD21-F19D-8760-2266-56B064C3CADA}"/>
          </ac:spMkLst>
        </pc:spChg>
        <pc:spChg chg="mod">
          <ac:chgData name="Helen Whyman" userId="79a5c0b8-f1de-476f-a0b0-58ec2c0293ed" providerId="ADAL" clId="{7DBB322C-601F-4592-8AB6-B1601043CE44}" dt="2023-03-17T13:56:29.485" v="18363" actId="20577"/>
          <ac:spMkLst>
            <pc:docMk/>
            <pc:sldMk cId="2809553506" sldId="323"/>
            <ac:spMk id="4" creationId="{7B0B6DCB-0479-52DD-5B63-A261D1542971}"/>
          </ac:spMkLst>
        </pc:spChg>
        <pc:spChg chg="mod ord">
          <ac:chgData name="Helen Whyman" userId="79a5c0b8-f1de-476f-a0b0-58ec2c0293ed" providerId="ADAL" clId="{7DBB322C-601F-4592-8AB6-B1601043CE44}" dt="2023-03-17T13:49:47.496" v="18165" actId="167"/>
          <ac:spMkLst>
            <pc:docMk/>
            <pc:sldMk cId="2809553506" sldId="323"/>
            <ac:spMk id="7" creationId="{4B26AE9F-C0B2-8F94-809D-F355B1F9E2D3}"/>
          </ac:spMkLst>
        </pc:spChg>
        <pc:spChg chg="add mod">
          <ac:chgData name="Helen Whyman" userId="79a5c0b8-f1de-476f-a0b0-58ec2c0293ed" providerId="ADAL" clId="{7DBB322C-601F-4592-8AB6-B1601043CE44}" dt="2023-03-17T13:55:11.163" v="18239" actId="1076"/>
          <ac:spMkLst>
            <pc:docMk/>
            <pc:sldMk cId="2809553506" sldId="323"/>
            <ac:spMk id="10" creationId="{F850E268-B79C-3CDC-B0DB-EB0A127E8398}"/>
          </ac:spMkLst>
        </pc:spChg>
        <pc:spChg chg="del">
          <ac:chgData name="Helen Whyman" userId="79a5c0b8-f1de-476f-a0b0-58ec2c0293ed" providerId="ADAL" clId="{7DBB322C-601F-4592-8AB6-B1601043CE44}" dt="2023-03-17T13:52:38.730" v="18171" actId="478"/>
          <ac:spMkLst>
            <pc:docMk/>
            <pc:sldMk cId="2809553506" sldId="323"/>
            <ac:spMk id="11" creationId="{790CBF2E-4555-BBA2-1E19-B550C785D09A}"/>
          </ac:spMkLst>
        </pc:spChg>
        <pc:spChg chg="mod">
          <ac:chgData name="Helen Whyman" userId="79a5c0b8-f1de-476f-a0b0-58ec2c0293ed" providerId="ADAL" clId="{7DBB322C-601F-4592-8AB6-B1601043CE44}" dt="2023-03-17T13:59:03.102" v="18492" actId="20577"/>
          <ac:spMkLst>
            <pc:docMk/>
            <pc:sldMk cId="2809553506" sldId="323"/>
            <ac:spMk id="12" creationId="{94B9666B-BB16-42E3-F275-4E1FED9C4F72}"/>
          </ac:spMkLst>
        </pc:spChg>
        <pc:spChg chg="add mod">
          <ac:chgData name="Helen Whyman" userId="79a5c0b8-f1de-476f-a0b0-58ec2c0293ed" providerId="ADAL" clId="{7DBB322C-601F-4592-8AB6-B1601043CE44}" dt="2023-03-17T14:00:38.193" v="18514" actId="1076"/>
          <ac:spMkLst>
            <pc:docMk/>
            <pc:sldMk cId="2809553506" sldId="323"/>
            <ac:spMk id="13" creationId="{C79C84B1-A1B5-9BA2-1F24-DB612E03CC18}"/>
          </ac:spMkLst>
        </pc:spChg>
        <pc:spChg chg="add del mod">
          <ac:chgData name="Helen Whyman" userId="79a5c0b8-f1de-476f-a0b0-58ec2c0293ed" providerId="ADAL" clId="{7DBB322C-601F-4592-8AB6-B1601043CE44}" dt="2023-03-17T14:00:16.284" v="18506" actId="478"/>
          <ac:spMkLst>
            <pc:docMk/>
            <pc:sldMk cId="2809553506" sldId="323"/>
            <ac:spMk id="14" creationId="{3C4E769F-2691-70C7-629B-9DF56A52FE8C}"/>
          </ac:spMkLst>
        </pc:spChg>
        <pc:spChg chg="mod">
          <ac:chgData name="Helen Whyman" userId="79a5c0b8-f1de-476f-a0b0-58ec2c0293ed" providerId="ADAL" clId="{7DBB322C-601F-4592-8AB6-B1601043CE44}" dt="2023-03-17T14:03:31.720" v="19016" actId="20577"/>
          <ac:spMkLst>
            <pc:docMk/>
            <pc:sldMk cId="2809553506" sldId="323"/>
            <ac:spMk id="17" creationId="{AF66D66A-23CA-EAEE-490D-DB30E9A614A3}"/>
          </ac:spMkLst>
        </pc:spChg>
        <pc:spChg chg="mod">
          <ac:chgData name="Helen Whyman" userId="79a5c0b8-f1de-476f-a0b0-58ec2c0293ed" providerId="ADAL" clId="{7DBB322C-601F-4592-8AB6-B1601043CE44}" dt="2023-03-17T14:00:29.366" v="18512" actId="6549"/>
          <ac:spMkLst>
            <pc:docMk/>
            <pc:sldMk cId="2809553506" sldId="323"/>
            <ac:spMk id="19" creationId="{B31B200E-DDD1-33A7-5078-1F6E89ED372C}"/>
          </ac:spMkLst>
        </pc:spChg>
        <pc:spChg chg="add mod">
          <ac:chgData name="Helen Whyman" userId="79a5c0b8-f1de-476f-a0b0-58ec2c0293ed" providerId="ADAL" clId="{7DBB322C-601F-4592-8AB6-B1601043CE44}" dt="2023-03-17T14:01:38.468" v="18527" actId="1076"/>
          <ac:spMkLst>
            <pc:docMk/>
            <pc:sldMk cId="2809553506" sldId="323"/>
            <ac:spMk id="21" creationId="{7FBA0377-EC25-76D7-DA4D-4D28ECEED8F9}"/>
          </ac:spMkLst>
        </pc:spChg>
        <pc:spChg chg="del mod">
          <ac:chgData name="Helen Whyman" userId="79a5c0b8-f1de-476f-a0b0-58ec2c0293ed" providerId="ADAL" clId="{7DBB322C-601F-4592-8AB6-B1601043CE44}" dt="2023-03-17T13:52:39.341" v="18173" actId="478"/>
          <ac:spMkLst>
            <pc:docMk/>
            <pc:sldMk cId="2809553506" sldId="323"/>
            <ac:spMk id="22" creationId="{AE674CF8-CF9C-C837-9837-AED2C7681F0C}"/>
          </ac:spMkLst>
        </pc:spChg>
        <pc:spChg chg="add mod">
          <ac:chgData name="Helen Whyman" userId="79a5c0b8-f1de-476f-a0b0-58ec2c0293ed" providerId="ADAL" clId="{7DBB322C-601F-4592-8AB6-B1601043CE44}" dt="2023-03-17T14:01:38.468" v="18527" actId="1076"/>
          <ac:spMkLst>
            <pc:docMk/>
            <pc:sldMk cId="2809553506" sldId="323"/>
            <ac:spMk id="23" creationId="{750C75D9-9B29-7A83-FCB5-45276A0C2D47}"/>
          </ac:spMkLst>
        </pc:spChg>
        <pc:graphicFrameChg chg="mod modGraphic">
          <ac:chgData name="Helen Whyman" userId="79a5c0b8-f1de-476f-a0b0-58ec2c0293ed" providerId="ADAL" clId="{7DBB322C-601F-4592-8AB6-B1601043CE44}" dt="2023-03-17T14:00:48.810" v="18519" actId="1076"/>
          <ac:graphicFrameMkLst>
            <pc:docMk/>
            <pc:sldMk cId="2809553506" sldId="323"/>
            <ac:graphicFrameMk id="5" creationId="{78C00A68-75BC-5163-A38F-D511091F4912}"/>
          </ac:graphicFrameMkLst>
        </pc:graphicFrameChg>
        <pc:graphicFrameChg chg="add del mod">
          <ac:chgData name="Helen Whyman" userId="79a5c0b8-f1de-476f-a0b0-58ec2c0293ed" providerId="ADAL" clId="{7DBB322C-601F-4592-8AB6-B1601043CE44}" dt="2023-03-17T14:00:46.362" v="18518" actId="478"/>
          <ac:graphicFrameMkLst>
            <pc:docMk/>
            <pc:sldMk cId="2809553506" sldId="323"/>
            <ac:graphicFrameMk id="15" creationId="{518D992F-21C9-43C5-330D-25C508A70C61}"/>
          </ac:graphicFrameMkLst>
        </pc:graphicFrameChg>
        <pc:picChg chg="add mod">
          <ac:chgData name="Helen Whyman" userId="79a5c0b8-f1de-476f-a0b0-58ec2c0293ed" providerId="ADAL" clId="{7DBB322C-601F-4592-8AB6-B1601043CE44}" dt="2023-03-17T14:01:43.062" v="18528" actId="14100"/>
          <ac:picMkLst>
            <pc:docMk/>
            <pc:sldMk cId="2809553506" sldId="323"/>
            <ac:picMk id="6" creationId="{145FDF6E-373C-2534-49B4-DDC23DB218E4}"/>
          </ac:picMkLst>
        </pc:picChg>
        <pc:picChg chg="del">
          <ac:chgData name="Helen Whyman" userId="79a5c0b8-f1de-476f-a0b0-58ec2c0293ed" providerId="ADAL" clId="{7DBB322C-601F-4592-8AB6-B1601043CE44}" dt="2023-03-17T13:52:34.470" v="18169" actId="478"/>
          <ac:picMkLst>
            <pc:docMk/>
            <pc:sldMk cId="2809553506" sldId="323"/>
            <ac:picMk id="8" creationId="{CF0AC126-072F-C2BE-8D80-6F26069CC21E}"/>
          </ac:picMkLst>
        </pc:picChg>
        <pc:picChg chg="add del mod">
          <ac:chgData name="Helen Whyman" userId="79a5c0b8-f1de-476f-a0b0-58ec2c0293ed" providerId="ADAL" clId="{7DBB322C-601F-4592-8AB6-B1601043CE44}" dt="2023-03-17T14:00:41.587" v="18516" actId="478"/>
          <ac:picMkLst>
            <pc:docMk/>
            <pc:sldMk cId="2809553506" sldId="323"/>
            <ac:picMk id="16" creationId="{3F16EFE3-8F5D-8767-F52A-B494E6393960}"/>
          </ac:picMkLst>
        </pc:picChg>
        <pc:picChg chg="add mod">
          <ac:chgData name="Helen Whyman" userId="79a5c0b8-f1de-476f-a0b0-58ec2c0293ed" providerId="ADAL" clId="{7DBB322C-601F-4592-8AB6-B1601043CE44}" dt="2023-03-17T14:01:25.896" v="18525" actId="1076"/>
          <ac:picMkLst>
            <pc:docMk/>
            <pc:sldMk cId="2809553506" sldId="323"/>
            <ac:picMk id="20" creationId="{D9FF1151-D93A-82A0-D86D-4BC9C63AA563}"/>
          </ac:picMkLst>
        </pc:picChg>
      </pc:sldChg>
      <pc:sldChg chg="delSp modSp add mod">
        <pc:chgData name="Helen Whyman" userId="79a5c0b8-f1de-476f-a0b0-58ec2c0293ed" providerId="ADAL" clId="{7DBB322C-601F-4592-8AB6-B1601043CE44}" dt="2023-03-23T17:40:41.694" v="81460" actId="20577"/>
        <pc:sldMkLst>
          <pc:docMk/>
          <pc:sldMk cId="1428091255" sldId="324"/>
        </pc:sldMkLst>
        <pc:spChg chg="del">
          <ac:chgData name="Helen Whyman" userId="79a5c0b8-f1de-476f-a0b0-58ec2c0293ed" providerId="ADAL" clId="{7DBB322C-601F-4592-8AB6-B1601043CE44}" dt="2023-03-17T14:52:57.677" v="19299" actId="478"/>
          <ac:spMkLst>
            <pc:docMk/>
            <pc:sldMk cId="1428091255" sldId="324"/>
            <ac:spMk id="2" creationId="{85F677E7-B1A8-ED9F-D73C-9062FA0FC665}"/>
          </ac:spMkLst>
        </pc:spChg>
        <pc:spChg chg="mod">
          <ac:chgData name="Helen Whyman" userId="79a5c0b8-f1de-476f-a0b0-58ec2c0293ed" providerId="ADAL" clId="{7DBB322C-601F-4592-8AB6-B1601043CE44}" dt="2023-03-17T14:09:24.607" v="19077" actId="20577"/>
          <ac:spMkLst>
            <pc:docMk/>
            <pc:sldMk cId="1428091255" sldId="324"/>
            <ac:spMk id="4" creationId="{7B0B6DCB-0479-52DD-5B63-A261D1542971}"/>
          </ac:spMkLst>
        </pc:spChg>
        <pc:spChg chg="mod ord">
          <ac:chgData name="Helen Whyman" userId="79a5c0b8-f1de-476f-a0b0-58ec2c0293ed" providerId="ADAL" clId="{7DBB322C-601F-4592-8AB6-B1601043CE44}" dt="2023-03-17T14:10:29.527" v="19222" actId="1076"/>
          <ac:spMkLst>
            <pc:docMk/>
            <pc:sldMk cId="1428091255" sldId="324"/>
            <ac:spMk id="7" creationId="{4B26AE9F-C0B2-8F94-809D-F355B1F9E2D3}"/>
          </ac:spMkLst>
        </pc:spChg>
        <pc:spChg chg="del">
          <ac:chgData name="Helen Whyman" userId="79a5c0b8-f1de-476f-a0b0-58ec2c0293ed" providerId="ADAL" clId="{7DBB322C-601F-4592-8AB6-B1601043CE44}" dt="2023-03-17T14:07:39.979" v="19020" actId="478"/>
          <ac:spMkLst>
            <pc:docMk/>
            <pc:sldMk cId="1428091255" sldId="324"/>
            <ac:spMk id="11" creationId="{790CBF2E-4555-BBA2-1E19-B550C785D09A}"/>
          </ac:spMkLst>
        </pc:spChg>
        <pc:spChg chg="mod">
          <ac:chgData name="Helen Whyman" userId="79a5c0b8-f1de-476f-a0b0-58ec2c0293ed" providerId="ADAL" clId="{7DBB322C-601F-4592-8AB6-B1601043CE44}" dt="2023-03-23T17:40:41.694" v="81460" actId="20577"/>
          <ac:spMkLst>
            <pc:docMk/>
            <pc:sldMk cId="1428091255" sldId="324"/>
            <ac:spMk id="17" creationId="{AF66D66A-23CA-EAEE-490D-DB30E9A614A3}"/>
          </ac:spMkLst>
        </pc:spChg>
        <pc:spChg chg="mod">
          <ac:chgData name="Helen Whyman" userId="79a5c0b8-f1de-476f-a0b0-58ec2c0293ed" providerId="ADAL" clId="{7DBB322C-601F-4592-8AB6-B1601043CE44}" dt="2023-03-17T14:10:25.120" v="19221" actId="20577"/>
          <ac:spMkLst>
            <pc:docMk/>
            <pc:sldMk cId="1428091255" sldId="324"/>
            <ac:spMk id="19" creationId="{B31B200E-DDD1-33A7-5078-1F6E89ED372C}"/>
          </ac:spMkLst>
        </pc:spChg>
        <pc:spChg chg="del">
          <ac:chgData name="Helen Whyman" userId="79a5c0b8-f1de-476f-a0b0-58ec2c0293ed" providerId="ADAL" clId="{7DBB322C-601F-4592-8AB6-B1601043CE44}" dt="2023-03-17T14:52:58.649" v="19300" actId="478"/>
          <ac:spMkLst>
            <pc:docMk/>
            <pc:sldMk cId="1428091255" sldId="324"/>
            <ac:spMk id="22" creationId="{AE674CF8-CF9C-C837-9837-AED2C7681F0C}"/>
          </ac:spMkLst>
        </pc:spChg>
        <pc:spChg chg="mod">
          <ac:chgData name="Helen Whyman" userId="79a5c0b8-f1de-476f-a0b0-58ec2c0293ed" providerId="ADAL" clId="{7DBB322C-601F-4592-8AB6-B1601043CE44}" dt="2023-03-20T11:03:23.059" v="36336" actId="1076"/>
          <ac:spMkLst>
            <pc:docMk/>
            <pc:sldMk cId="1428091255" sldId="324"/>
            <ac:spMk id="25" creationId="{92D74AE7-FD3F-5790-0D21-63A5790FCEC3}"/>
          </ac:spMkLst>
        </pc:spChg>
        <pc:graphicFrameChg chg="modGraphic">
          <ac:chgData name="Helen Whyman" userId="79a5c0b8-f1de-476f-a0b0-58ec2c0293ed" providerId="ADAL" clId="{7DBB322C-601F-4592-8AB6-B1601043CE44}" dt="2023-03-17T14:53:34.592" v="19302" actId="2162"/>
          <ac:graphicFrameMkLst>
            <pc:docMk/>
            <pc:sldMk cId="1428091255" sldId="324"/>
            <ac:graphicFrameMk id="5" creationId="{78C00A68-75BC-5163-A38F-D511091F4912}"/>
          </ac:graphicFrameMkLst>
        </pc:graphicFrameChg>
        <pc:picChg chg="del">
          <ac:chgData name="Helen Whyman" userId="79a5c0b8-f1de-476f-a0b0-58ec2c0293ed" providerId="ADAL" clId="{7DBB322C-601F-4592-8AB6-B1601043CE44}" dt="2023-03-17T14:07:40.343" v="19021" actId="478"/>
          <ac:picMkLst>
            <pc:docMk/>
            <pc:sldMk cId="1428091255" sldId="324"/>
            <ac:picMk id="8" creationId="{CF0AC126-072F-C2BE-8D80-6F26069CC21E}"/>
          </ac:picMkLst>
        </pc:picChg>
      </pc:sldChg>
      <pc:sldChg chg="addSp delSp modSp add mod">
        <pc:chgData name="Helen Whyman" userId="79a5c0b8-f1de-476f-a0b0-58ec2c0293ed" providerId="ADAL" clId="{7DBB322C-601F-4592-8AB6-B1601043CE44}" dt="2023-03-24T09:59:07.400" v="83822" actId="20577"/>
        <pc:sldMkLst>
          <pc:docMk/>
          <pc:sldMk cId="492807410" sldId="325"/>
        </pc:sldMkLst>
        <pc:spChg chg="mod">
          <ac:chgData name="Helen Whyman" userId="79a5c0b8-f1de-476f-a0b0-58ec2c0293ed" providerId="ADAL" clId="{7DBB322C-601F-4592-8AB6-B1601043CE44}" dt="2023-03-24T09:59:07.400" v="83822" actId="20577"/>
          <ac:spMkLst>
            <pc:docMk/>
            <pc:sldMk cId="492807410" sldId="325"/>
            <ac:spMk id="2" creationId="{4933E04B-FB12-85CA-2A2B-08DA99D2F689}"/>
          </ac:spMkLst>
        </pc:spChg>
        <pc:spChg chg="mod">
          <ac:chgData name="Helen Whyman" userId="79a5c0b8-f1de-476f-a0b0-58ec2c0293ed" providerId="ADAL" clId="{7DBB322C-601F-4592-8AB6-B1601043CE44}" dt="2023-03-21T09:21:23.596" v="47311" actId="1076"/>
          <ac:spMkLst>
            <pc:docMk/>
            <pc:sldMk cId="492807410" sldId="325"/>
            <ac:spMk id="3" creationId="{A0B09263-7921-0829-07F6-3F7562D2B759}"/>
          </ac:spMkLst>
        </pc:spChg>
        <pc:spChg chg="add del mod">
          <ac:chgData name="Helen Whyman" userId="79a5c0b8-f1de-476f-a0b0-58ec2c0293ed" providerId="ADAL" clId="{7DBB322C-601F-4592-8AB6-B1601043CE44}" dt="2023-03-21T09:21:25.363" v="47312" actId="478"/>
          <ac:spMkLst>
            <pc:docMk/>
            <pc:sldMk cId="492807410" sldId="325"/>
            <ac:spMk id="5" creationId="{8DA6FD70-0C4E-F342-1581-2213243F5A90}"/>
          </ac:spMkLst>
        </pc:spChg>
        <pc:spChg chg="mod">
          <ac:chgData name="Helen Whyman" userId="79a5c0b8-f1de-476f-a0b0-58ec2c0293ed" providerId="ADAL" clId="{7DBB322C-601F-4592-8AB6-B1601043CE44}" dt="2023-03-17T14:58:04.230" v="19885" actId="20577"/>
          <ac:spMkLst>
            <pc:docMk/>
            <pc:sldMk cId="492807410" sldId="325"/>
            <ac:spMk id="7" creationId="{4B26AE9F-C0B2-8F94-809D-F355B1F9E2D3}"/>
          </ac:spMkLst>
        </pc:spChg>
        <pc:spChg chg="add mod">
          <ac:chgData name="Helen Whyman" userId="79a5c0b8-f1de-476f-a0b0-58ec2c0293ed" providerId="ADAL" clId="{7DBB322C-601F-4592-8AB6-B1601043CE44}" dt="2023-03-17T16:37:46.173" v="20958" actId="1076"/>
          <ac:spMkLst>
            <pc:docMk/>
            <pc:sldMk cId="492807410" sldId="325"/>
            <ac:spMk id="14" creationId="{6EF71A58-6660-2535-4BC9-EACCD4671568}"/>
          </ac:spMkLst>
        </pc:spChg>
        <pc:spChg chg="add mod">
          <ac:chgData name="Helen Whyman" userId="79a5c0b8-f1de-476f-a0b0-58ec2c0293ed" providerId="ADAL" clId="{7DBB322C-601F-4592-8AB6-B1601043CE44}" dt="2023-03-17T16:37:56.512" v="20961" actId="1076"/>
          <ac:spMkLst>
            <pc:docMk/>
            <pc:sldMk cId="492807410" sldId="325"/>
            <ac:spMk id="15" creationId="{4055BB82-9BB9-1D82-49A8-8897489B89E9}"/>
          </ac:spMkLst>
        </pc:spChg>
        <pc:spChg chg="add mod">
          <ac:chgData name="Helen Whyman" userId="79a5c0b8-f1de-476f-a0b0-58ec2c0293ed" providerId="ADAL" clId="{7DBB322C-601F-4592-8AB6-B1601043CE44}" dt="2023-03-17T16:38:18.821" v="20974" actId="1076"/>
          <ac:spMkLst>
            <pc:docMk/>
            <pc:sldMk cId="492807410" sldId="325"/>
            <ac:spMk id="17" creationId="{D299841A-9114-2F36-A08E-4CF6B2A781D9}"/>
          </ac:spMkLst>
        </pc:spChg>
        <pc:spChg chg="add mod">
          <ac:chgData name="Helen Whyman" userId="79a5c0b8-f1de-476f-a0b0-58ec2c0293ed" providerId="ADAL" clId="{7DBB322C-601F-4592-8AB6-B1601043CE44}" dt="2023-03-17T16:41:57.050" v="21002" actId="14100"/>
          <ac:spMkLst>
            <pc:docMk/>
            <pc:sldMk cId="492807410" sldId="325"/>
            <ac:spMk id="18" creationId="{F956B9C9-460C-9A75-BA03-A57A3657FE34}"/>
          </ac:spMkLst>
        </pc:spChg>
        <pc:spChg chg="add del mod">
          <ac:chgData name="Helen Whyman" userId="79a5c0b8-f1de-476f-a0b0-58ec2c0293ed" providerId="ADAL" clId="{7DBB322C-601F-4592-8AB6-B1601043CE44}" dt="2023-03-17T16:42:22.305" v="21004"/>
          <ac:spMkLst>
            <pc:docMk/>
            <pc:sldMk cId="492807410" sldId="325"/>
            <ac:spMk id="19" creationId="{73E2880F-336A-B97C-B42F-C6558B0F570F}"/>
          </ac:spMkLst>
        </pc:spChg>
        <pc:graphicFrameChg chg="mod modGraphic">
          <ac:chgData name="Helen Whyman" userId="79a5c0b8-f1de-476f-a0b0-58ec2c0293ed" providerId="ADAL" clId="{7DBB322C-601F-4592-8AB6-B1601043CE44}" dt="2023-03-22T16:14:35.194" v="58461" actId="20577"/>
          <ac:graphicFrameMkLst>
            <pc:docMk/>
            <pc:sldMk cId="492807410" sldId="325"/>
            <ac:graphicFrameMk id="9" creationId="{8A93DD13-617B-6C5A-A574-01CADDC2B049}"/>
          </ac:graphicFrameMkLst>
        </pc:graphicFrameChg>
        <pc:picChg chg="add mod">
          <ac:chgData name="Helen Whyman" userId="79a5c0b8-f1de-476f-a0b0-58ec2c0293ed" providerId="ADAL" clId="{7DBB322C-601F-4592-8AB6-B1601043CE44}" dt="2023-03-17T16:38:50.830" v="20981" actId="1076"/>
          <ac:picMkLst>
            <pc:docMk/>
            <pc:sldMk cId="492807410" sldId="325"/>
            <ac:picMk id="6" creationId="{A9AD233F-5820-843D-35B9-3425CA86A784}"/>
          </ac:picMkLst>
        </pc:picChg>
        <pc:picChg chg="add mod">
          <ac:chgData name="Helen Whyman" userId="79a5c0b8-f1de-476f-a0b0-58ec2c0293ed" providerId="ADAL" clId="{7DBB322C-601F-4592-8AB6-B1601043CE44}" dt="2023-03-17T16:38:09.744" v="20965" actId="1076"/>
          <ac:picMkLst>
            <pc:docMk/>
            <pc:sldMk cId="492807410" sldId="325"/>
            <ac:picMk id="10" creationId="{7E4E578A-7CCD-2009-6C67-11727F26277F}"/>
          </ac:picMkLst>
        </pc:picChg>
        <pc:picChg chg="add mod ord">
          <ac:chgData name="Helen Whyman" userId="79a5c0b8-f1de-476f-a0b0-58ec2c0293ed" providerId="ADAL" clId="{7DBB322C-601F-4592-8AB6-B1601043CE44}" dt="2023-03-17T16:38:45.990" v="20979" actId="1076"/>
          <ac:picMkLst>
            <pc:docMk/>
            <pc:sldMk cId="492807410" sldId="325"/>
            <ac:picMk id="13" creationId="{4722C8CC-7FB8-F586-88F0-FBF9D5E85BEA}"/>
          </ac:picMkLst>
        </pc:picChg>
      </pc:sldChg>
      <pc:sldChg chg="addSp delSp modSp add mod">
        <pc:chgData name="Helen Whyman" userId="79a5c0b8-f1de-476f-a0b0-58ec2c0293ed" providerId="ADAL" clId="{7DBB322C-601F-4592-8AB6-B1601043CE44}" dt="2023-03-23T17:52:22.314" v="82133" actId="6549"/>
        <pc:sldMkLst>
          <pc:docMk/>
          <pc:sldMk cId="935349696" sldId="326"/>
        </pc:sldMkLst>
        <pc:spChg chg="mod">
          <ac:chgData name="Helen Whyman" userId="79a5c0b8-f1de-476f-a0b0-58ec2c0293ed" providerId="ADAL" clId="{7DBB322C-601F-4592-8AB6-B1601043CE44}" dt="2023-03-23T17:52:22.314" v="82133" actId="6549"/>
          <ac:spMkLst>
            <pc:docMk/>
            <pc:sldMk cId="935349696" sldId="326"/>
            <ac:spMk id="2" creationId="{4933E04B-FB12-85CA-2A2B-08DA99D2F689}"/>
          </ac:spMkLst>
        </pc:spChg>
        <pc:spChg chg="add del mod">
          <ac:chgData name="Helen Whyman" userId="79a5c0b8-f1de-476f-a0b0-58ec2c0293ed" providerId="ADAL" clId="{7DBB322C-601F-4592-8AB6-B1601043CE44}" dt="2023-03-21T09:21:34.147" v="47316" actId="478"/>
          <ac:spMkLst>
            <pc:docMk/>
            <pc:sldMk cId="935349696" sldId="326"/>
            <ac:spMk id="5" creationId="{FB4AE17B-69EC-D55B-CB09-F2989B8EFB48}"/>
          </ac:spMkLst>
        </pc:spChg>
        <pc:spChg chg="mod">
          <ac:chgData name="Helen Whyman" userId="79a5c0b8-f1de-476f-a0b0-58ec2c0293ed" providerId="ADAL" clId="{7DBB322C-601F-4592-8AB6-B1601043CE44}" dt="2023-03-17T16:42:51.074" v="21030" actId="20577"/>
          <ac:spMkLst>
            <pc:docMk/>
            <pc:sldMk cId="935349696" sldId="326"/>
            <ac:spMk id="7" creationId="{4B26AE9F-C0B2-8F94-809D-F355B1F9E2D3}"/>
          </ac:spMkLst>
        </pc:spChg>
        <pc:spChg chg="mod">
          <ac:chgData name="Helen Whyman" userId="79a5c0b8-f1de-476f-a0b0-58ec2c0293ed" providerId="ADAL" clId="{7DBB322C-601F-4592-8AB6-B1601043CE44}" dt="2023-03-23T17:48:31.318" v="81606" actId="20577"/>
          <ac:spMkLst>
            <pc:docMk/>
            <pc:sldMk cId="935349696" sldId="326"/>
            <ac:spMk id="11" creationId="{3754D90E-77FA-8885-8762-3E217DA1A6F7}"/>
          </ac:spMkLst>
        </pc:spChg>
        <pc:spChg chg="del">
          <ac:chgData name="Helen Whyman" userId="79a5c0b8-f1de-476f-a0b0-58ec2c0293ed" providerId="ADAL" clId="{7DBB322C-601F-4592-8AB6-B1601043CE44}" dt="2023-03-17T16:50:51.034" v="21144" actId="478"/>
          <ac:spMkLst>
            <pc:docMk/>
            <pc:sldMk cId="935349696" sldId="326"/>
            <ac:spMk id="14" creationId="{6EF71A58-6660-2535-4BC9-EACCD4671568}"/>
          </ac:spMkLst>
        </pc:spChg>
        <pc:spChg chg="del">
          <ac:chgData name="Helen Whyman" userId="79a5c0b8-f1de-476f-a0b0-58ec2c0293ed" providerId="ADAL" clId="{7DBB322C-601F-4592-8AB6-B1601043CE44}" dt="2023-03-17T16:50:52.966" v="21146" actId="478"/>
          <ac:spMkLst>
            <pc:docMk/>
            <pc:sldMk cId="935349696" sldId="326"/>
            <ac:spMk id="15" creationId="{4055BB82-9BB9-1D82-49A8-8897489B89E9}"/>
          </ac:spMkLst>
        </pc:spChg>
        <pc:spChg chg="del">
          <ac:chgData name="Helen Whyman" userId="79a5c0b8-f1de-476f-a0b0-58ec2c0293ed" providerId="ADAL" clId="{7DBB322C-601F-4592-8AB6-B1601043CE44}" dt="2023-03-17T16:50:52.221" v="21145" actId="478"/>
          <ac:spMkLst>
            <pc:docMk/>
            <pc:sldMk cId="935349696" sldId="326"/>
            <ac:spMk id="17" creationId="{D299841A-9114-2F36-A08E-4CF6B2A781D9}"/>
          </ac:spMkLst>
        </pc:spChg>
        <pc:spChg chg="del">
          <ac:chgData name="Helen Whyman" userId="79a5c0b8-f1de-476f-a0b0-58ec2c0293ed" providerId="ADAL" clId="{7DBB322C-601F-4592-8AB6-B1601043CE44}" dt="2023-03-17T16:50:49.734" v="21143" actId="478"/>
          <ac:spMkLst>
            <pc:docMk/>
            <pc:sldMk cId="935349696" sldId="326"/>
            <ac:spMk id="18" creationId="{F956B9C9-460C-9A75-BA03-A57A3657FE34}"/>
          </ac:spMkLst>
        </pc:spChg>
        <pc:graphicFrameChg chg="modGraphic">
          <ac:chgData name="Helen Whyman" userId="79a5c0b8-f1de-476f-a0b0-58ec2c0293ed" providerId="ADAL" clId="{7DBB322C-601F-4592-8AB6-B1601043CE44}" dt="2023-03-23T17:48:20.606" v="81583" actId="20577"/>
          <ac:graphicFrameMkLst>
            <pc:docMk/>
            <pc:sldMk cId="935349696" sldId="326"/>
            <ac:graphicFrameMk id="9" creationId="{8A93DD13-617B-6C5A-A574-01CADDC2B049}"/>
          </ac:graphicFrameMkLst>
        </pc:graphicFrameChg>
        <pc:picChg chg="del">
          <ac:chgData name="Helen Whyman" userId="79a5c0b8-f1de-476f-a0b0-58ec2c0293ed" providerId="ADAL" clId="{7DBB322C-601F-4592-8AB6-B1601043CE44}" dt="2023-03-17T16:42:28.506" v="21008" actId="478"/>
          <ac:picMkLst>
            <pc:docMk/>
            <pc:sldMk cId="935349696" sldId="326"/>
            <ac:picMk id="6" creationId="{A9AD233F-5820-843D-35B9-3425CA86A784}"/>
          </ac:picMkLst>
        </pc:picChg>
        <pc:picChg chg="del">
          <ac:chgData name="Helen Whyman" userId="79a5c0b8-f1de-476f-a0b0-58ec2c0293ed" providerId="ADAL" clId="{7DBB322C-601F-4592-8AB6-B1601043CE44}" dt="2023-03-17T16:42:28.216" v="21007" actId="478"/>
          <ac:picMkLst>
            <pc:docMk/>
            <pc:sldMk cId="935349696" sldId="326"/>
            <ac:picMk id="10" creationId="{7E4E578A-7CCD-2009-6C67-11727F26277F}"/>
          </ac:picMkLst>
        </pc:picChg>
        <pc:picChg chg="del">
          <ac:chgData name="Helen Whyman" userId="79a5c0b8-f1de-476f-a0b0-58ec2c0293ed" providerId="ADAL" clId="{7DBB322C-601F-4592-8AB6-B1601043CE44}" dt="2023-03-17T16:42:27.944" v="21006" actId="478"/>
          <ac:picMkLst>
            <pc:docMk/>
            <pc:sldMk cId="935349696" sldId="326"/>
            <ac:picMk id="13" creationId="{4722C8CC-7FB8-F586-88F0-FBF9D5E85BEA}"/>
          </ac:picMkLst>
        </pc:picChg>
      </pc:sldChg>
      <pc:sldChg chg="modSp add del mod ord">
        <pc:chgData name="Helen Whyman" userId="79a5c0b8-f1de-476f-a0b0-58ec2c0293ed" providerId="ADAL" clId="{7DBB322C-601F-4592-8AB6-B1601043CE44}" dt="2023-03-17T17:02:59.046" v="22304" actId="47"/>
        <pc:sldMkLst>
          <pc:docMk/>
          <pc:sldMk cId="2140853932" sldId="327"/>
        </pc:sldMkLst>
        <pc:spChg chg="mod">
          <ac:chgData name="Helen Whyman" userId="79a5c0b8-f1de-476f-a0b0-58ec2c0293ed" providerId="ADAL" clId="{7DBB322C-601F-4592-8AB6-B1601043CE44}" dt="2023-03-17T16:48:57.622" v="21067" actId="20577"/>
          <ac:spMkLst>
            <pc:docMk/>
            <pc:sldMk cId="2140853932" sldId="327"/>
            <ac:spMk id="6" creationId="{C2CE17A0-D99C-D6A9-3B43-F152D6F8FDD2}"/>
          </ac:spMkLst>
        </pc:spChg>
      </pc:sldChg>
      <pc:sldChg chg="addSp delSp modSp add del mod">
        <pc:chgData name="Helen Whyman" userId="79a5c0b8-f1de-476f-a0b0-58ec2c0293ed" providerId="ADAL" clId="{7DBB322C-601F-4592-8AB6-B1601043CE44}" dt="2023-03-17T18:40:09.942" v="27543" actId="47"/>
        <pc:sldMkLst>
          <pc:docMk/>
          <pc:sldMk cId="3879926931" sldId="328"/>
        </pc:sldMkLst>
        <pc:spChg chg="del mod">
          <ac:chgData name="Helen Whyman" userId="79a5c0b8-f1de-476f-a0b0-58ec2c0293ed" providerId="ADAL" clId="{7DBB322C-601F-4592-8AB6-B1601043CE44}" dt="2023-03-17T16:59:00.360" v="21874" actId="478"/>
          <ac:spMkLst>
            <pc:docMk/>
            <pc:sldMk cId="3879926931" sldId="328"/>
            <ac:spMk id="2" creationId="{4933E04B-FB12-85CA-2A2B-08DA99D2F689}"/>
          </ac:spMkLst>
        </pc:spChg>
        <pc:spChg chg="del">
          <ac:chgData name="Helen Whyman" userId="79a5c0b8-f1de-476f-a0b0-58ec2c0293ed" providerId="ADAL" clId="{7DBB322C-601F-4592-8AB6-B1601043CE44}" dt="2023-03-17T16:59:01.138" v="21875" actId="478"/>
          <ac:spMkLst>
            <pc:docMk/>
            <pc:sldMk cId="3879926931" sldId="328"/>
            <ac:spMk id="3" creationId="{A0B09263-7921-0829-07F6-3F7562D2B759}"/>
          </ac:spMkLst>
        </pc:spChg>
        <pc:spChg chg="mod">
          <ac:chgData name="Helen Whyman" userId="79a5c0b8-f1de-476f-a0b0-58ec2c0293ed" providerId="ADAL" clId="{7DBB322C-601F-4592-8AB6-B1601043CE44}" dt="2023-03-17T16:51:23.618" v="21189" actId="6549"/>
          <ac:spMkLst>
            <pc:docMk/>
            <pc:sldMk cId="3879926931" sldId="328"/>
            <ac:spMk id="7" creationId="{4B26AE9F-C0B2-8F94-809D-F355B1F9E2D3}"/>
          </ac:spMkLst>
        </pc:spChg>
        <pc:spChg chg="add mod">
          <ac:chgData name="Helen Whyman" userId="79a5c0b8-f1de-476f-a0b0-58ec2c0293ed" providerId="ADAL" clId="{7DBB322C-601F-4592-8AB6-B1601043CE44}" dt="2023-03-17T16:52:29.966" v="21192"/>
          <ac:spMkLst>
            <pc:docMk/>
            <pc:sldMk cId="3879926931" sldId="328"/>
            <ac:spMk id="8" creationId="{5D26F29A-643B-B012-1D62-DB8655E6B547}"/>
          </ac:spMkLst>
        </pc:spChg>
        <pc:spChg chg="add mod">
          <ac:chgData name="Helen Whyman" userId="79a5c0b8-f1de-476f-a0b0-58ec2c0293ed" providerId="ADAL" clId="{7DBB322C-601F-4592-8AB6-B1601043CE44}" dt="2023-03-17T16:52:29.966" v="21192"/>
          <ac:spMkLst>
            <pc:docMk/>
            <pc:sldMk cId="3879926931" sldId="328"/>
            <ac:spMk id="10" creationId="{CB75282E-23BF-3B31-BD78-B38F241982F4}"/>
          </ac:spMkLst>
        </pc:spChg>
        <pc:spChg chg="add mod">
          <ac:chgData name="Helen Whyman" userId="79a5c0b8-f1de-476f-a0b0-58ec2c0293ed" providerId="ADAL" clId="{7DBB322C-601F-4592-8AB6-B1601043CE44}" dt="2023-03-17T17:00:37.481" v="21980" actId="1076"/>
          <ac:spMkLst>
            <pc:docMk/>
            <pc:sldMk cId="3879926931" sldId="328"/>
            <ac:spMk id="14" creationId="{94BE3234-62EB-F11D-A072-7BB0AE69D344}"/>
          </ac:spMkLst>
        </pc:spChg>
        <pc:spChg chg="add mod ord">
          <ac:chgData name="Helen Whyman" userId="79a5c0b8-f1de-476f-a0b0-58ec2c0293ed" providerId="ADAL" clId="{7DBB322C-601F-4592-8AB6-B1601043CE44}" dt="2023-03-17T17:02:45.641" v="22302" actId="6549"/>
          <ac:spMkLst>
            <pc:docMk/>
            <pc:sldMk cId="3879926931" sldId="328"/>
            <ac:spMk id="15" creationId="{F1B8DF80-91DE-A550-DDDD-5B3BC72AB3BC}"/>
          </ac:spMkLst>
        </pc:spChg>
        <pc:spChg chg="add del mod">
          <ac:chgData name="Helen Whyman" userId="79a5c0b8-f1de-476f-a0b0-58ec2c0293ed" providerId="ADAL" clId="{7DBB322C-601F-4592-8AB6-B1601043CE44}" dt="2023-03-17T16:53:40.283" v="21226"/>
          <ac:spMkLst>
            <pc:docMk/>
            <pc:sldMk cId="3879926931" sldId="328"/>
            <ac:spMk id="17" creationId="{F163EEE0-FCC9-596D-5EC2-AD8C0F26BF3D}"/>
          </ac:spMkLst>
        </pc:spChg>
        <pc:spChg chg="add del mod">
          <ac:chgData name="Helen Whyman" userId="79a5c0b8-f1de-476f-a0b0-58ec2c0293ed" providerId="ADAL" clId="{7DBB322C-601F-4592-8AB6-B1601043CE44}" dt="2023-03-17T16:53:40.283" v="21226"/>
          <ac:spMkLst>
            <pc:docMk/>
            <pc:sldMk cId="3879926931" sldId="328"/>
            <ac:spMk id="18" creationId="{0168C891-140A-311E-D343-7EC7F77190DB}"/>
          </ac:spMkLst>
        </pc:spChg>
        <pc:spChg chg="add mod">
          <ac:chgData name="Helen Whyman" userId="79a5c0b8-f1de-476f-a0b0-58ec2c0293ed" providerId="ADAL" clId="{7DBB322C-601F-4592-8AB6-B1601043CE44}" dt="2023-03-17T18:22:45.007" v="26116" actId="207"/>
          <ac:spMkLst>
            <pc:docMk/>
            <pc:sldMk cId="3879926931" sldId="328"/>
            <ac:spMk id="19" creationId="{460D19B9-7DC1-32E8-6753-AF1C4D0153FA}"/>
          </ac:spMkLst>
        </pc:spChg>
        <pc:graphicFrameChg chg="del">
          <ac:chgData name="Helen Whyman" userId="79a5c0b8-f1de-476f-a0b0-58ec2c0293ed" providerId="ADAL" clId="{7DBB322C-601F-4592-8AB6-B1601043CE44}" dt="2023-03-17T16:51:54.256" v="21190" actId="478"/>
          <ac:graphicFrameMkLst>
            <pc:docMk/>
            <pc:sldMk cId="3879926931" sldId="328"/>
            <ac:graphicFrameMk id="9" creationId="{8A93DD13-617B-6C5A-A574-01CADDC2B049}"/>
          </ac:graphicFrameMkLst>
        </pc:graphicFrameChg>
        <pc:picChg chg="add mod">
          <ac:chgData name="Helen Whyman" userId="79a5c0b8-f1de-476f-a0b0-58ec2c0293ed" providerId="ADAL" clId="{7DBB322C-601F-4592-8AB6-B1601043CE44}" dt="2023-03-17T16:52:34.741" v="21195" actId="1076"/>
          <ac:picMkLst>
            <pc:docMk/>
            <pc:sldMk cId="3879926931" sldId="328"/>
            <ac:picMk id="6" creationId="{B909A559-1F71-E632-757E-09CFB17787AE}"/>
          </ac:picMkLst>
        </pc:picChg>
        <pc:picChg chg="add mod">
          <ac:chgData name="Helen Whyman" userId="79a5c0b8-f1de-476f-a0b0-58ec2c0293ed" providerId="ADAL" clId="{7DBB322C-601F-4592-8AB6-B1601043CE44}" dt="2023-03-17T16:53:12.416" v="21200" actId="1076"/>
          <ac:picMkLst>
            <pc:docMk/>
            <pc:sldMk cId="3879926931" sldId="328"/>
            <ac:picMk id="13" creationId="{99831062-1B10-B25E-3EA9-CB1365029129}"/>
          </ac:picMkLst>
        </pc:picChg>
      </pc:sldChg>
      <pc:sldChg chg="addSp delSp modSp add mod">
        <pc:chgData name="Helen Whyman" userId="79a5c0b8-f1de-476f-a0b0-58ec2c0293ed" providerId="ADAL" clId="{7DBB322C-601F-4592-8AB6-B1601043CE44}" dt="2023-03-24T08:19:13.474" v="82477" actId="113"/>
        <pc:sldMkLst>
          <pc:docMk/>
          <pc:sldMk cId="2121229845" sldId="329"/>
        </pc:sldMkLst>
        <pc:spChg chg="mod">
          <ac:chgData name="Helen Whyman" userId="79a5c0b8-f1de-476f-a0b0-58ec2c0293ed" providerId="ADAL" clId="{7DBB322C-601F-4592-8AB6-B1601043CE44}" dt="2023-03-17T17:03:06.964" v="22318" actId="20577"/>
          <ac:spMkLst>
            <pc:docMk/>
            <pc:sldMk cId="2121229845" sldId="329"/>
            <ac:spMk id="4" creationId="{7B0B6DCB-0479-52DD-5B63-A261D1542971}"/>
          </ac:spMkLst>
        </pc:spChg>
        <pc:spChg chg="del">
          <ac:chgData name="Helen Whyman" userId="79a5c0b8-f1de-476f-a0b0-58ec2c0293ed" providerId="ADAL" clId="{7DBB322C-601F-4592-8AB6-B1601043CE44}" dt="2023-03-17T17:15:41.935" v="22397" actId="478"/>
          <ac:spMkLst>
            <pc:docMk/>
            <pc:sldMk cId="2121229845" sldId="329"/>
            <ac:spMk id="5" creationId="{716DE81C-2F2F-CBA5-9E61-6E371A80EF3E}"/>
          </ac:spMkLst>
        </pc:spChg>
        <pc:spChg chg="add mod">
          <ac:chgData name="Helen Whyman" userId="79a5c0b8-f1de-476f-a0b0-58ec2c0293ed" providerId="ADAL" clId="{7DBB322C-601F-4592-8AB6-B1601043CE44}" dt="2023-03-24T08:19:13.474" v="82477" actId="113"/>
          <ac:spMkLst>
            <pc:docMk/>
            <pc:sldMk cId="2121229845" sldId="329"/>
            <ac:spMk id="6" creationId="{F022799B-2F1C-F838-DFF8-04A0C48F7BF2}"/>
          </ac:spMkLst>
        </pc:spChg>
        <pc:spChg chg="mod">
          <ac:chgData name="Helen Whyman" userId="79a5c0b8-f1de-476f-a0b0-58ec2c0293ed" providerId="ADAL" clId="{7DBB322C-601F-4592-8AB6-B1601043CE44}" dt="2023-03-17T17:23:37.285" v="22576" actId="6549"/>
          <ac:spMkLst>
            <pc:docMk/>
            <pc:sldMk cId="2121229845" sldId="329"/>
            <ac:spMk id="7" creationId="{4B26AE9F-C0B2-8F94-809D-F355B1F9E2D3}"/>
          </ac:spMkLst>
        </pc:spChg>
        <pc:spChg chg="add del">
          <ac:chgData name="Helen Whyman" userId="79a5c0b8-f1de-476f-a0b0-58ec2c0293ed" providerId="ADAL" clId="{7DBB322C-601F-4592-8AB6-B1601043CE44}" dt="2023-03-17T17:17:09.631" v="22458" actId="478"/>
          <ac:spMkLst>
            <pc:docMk/>
            <pc:sldMk cId="2121229845" sldId="329"/>
            <ac:spMk id="9" creationId="{CA91859A-AC85-E568-6A91-1264A3C07373}"/>
          </ac:spMkLst>
        </pc:spChg>
        <pc:spChg chg="mod">
          <ac:chgData name="Helen Whyman" userId="79a5c0b8-f1de-476f-a0b0-58ec2c0293ed" providerId="ADAL" clId="{7DBB322C-601F-4592-8AB6-B1601043CE44}" dt="2023-03-17T17:17:12.512" v="22459" actId="1076"/>
          <ac:spMkLst>
            <pc:docMk/>
            <pc:sldMk cId="2121229845" sldId="329"/>
            <ac:spMk id="12" creationId="{94B9666B-BB16-42E3-F275-4E1FED9C4F72}"/>
          </ac:spMkLst>
        </pc:spChg>
        <pc:spChg chg="add mod">
          <ac:chgData name="Helen Whyman" userId="79a5c0b8-f1de-476f-a0b0-58ec2c0293ed" providerId="ADAL" clId="{7DBB322C-601F-4592-8AB6-B1601043CE44}" dt="2023-03-17T17:19:28.339" v="22466" actId="1076"/>
          <ac:spMkLst>
            <pc:docMk/>
            <pc:sldMk cId="2121229845" sldId="329"/>
            <ac:spMk id="15" creationId="{5A8C9CF2-66E1-7EDB-C5BF-B84E703B1FC8}"/>
          </ac:spMkLst>
        </pc:spChg>
        <pc:spChg chg="del mod">
          <ac:chgData name="Helen Whyman" userId="79a5c0b8-f1de-476f-a0b0-58ec2c0293ed" providerId="ADAL" clId="{7DBB322C-601F-4592-8AB6-B1601043CE44}" dt="2023-03-17T17:14:11.038" v="22374" actId="478"/>
          <ac:spMkLst>
            <pc:docMk/>
            <pc:sldMk cId="2121229845" sldId="329"/>
            <ac:spMk id="17" creationId="{AF66D66A-23CA-EAEE-490D-DB30E9A614A3}"/>
          </ac:spMkLst>
        </pc:spChg>
        <pc:spChg chg="add mod">
          <ac:chgData name="Helen Whyman" userId="79a5c0b8-f1de-476f-a0b0-58ec2c0293ed" providerId="ADAL" clId="{7DBB322C-601F-4592-8AB6-B1601043CE44}" dt="2023-03-20T11:07:36.207" v="36406" actId="207"/>
          <ac:spMkLst>
            <pc:docMk/>
            <pc:sldMk cId="2121229845" sldId="329"/>
            <ac:spMk id="18" creationId="{6AFD26D0-A6CA-26FB-B485-EFB615951B60}"/>
          </ac:spMkLst>
        </pc:spChg>
        <pc:spChg chg="del">
          <ac:chgData name="Helen Whyman" userId="79a5c0b8-f1de-476f-a0b0-58ec2c0293ed" providerId="ADAL" clId="{7DBB322C-601F-4592-8AB6-B1601043CE44}" dt="2023-03-17T17:14:11.956" v="22375" actId="478"/>
          <ac:spMkLst>
            <pc:docMk/>
            <pc:sldMk cId="2121229845" sldId="329"/>
            <ac:spMk id="32" creationId="{CDE79E7F-7115-6A95-7941-7E2FD30326F5}"/>
          </ac:spMkLst>
        </pc:spChg>
        <pc:picChg chg="del">
          <ac:chgData name="Helen Whyman" userId="79a5c0b8-f1de-476f-a0b0-58ec2c0293ed" providerId="ADAL" clId="{7DBB322C-601F-4592-8AB6-B1601043CE44}" dt="2023-03-17T17:03:01.230" v="22305" actId="478"/>
          <ac:picMkLst>
            <pc:docMk/>
            <pc:sldMk cId="2121229845" sldId="329"/>
            <ac:picMk id="10" creationId="{F9ED60AB-9D30-F8C1-BFAD-6A3573480011}"/>
          </ac:picMkLst>
        </pc:picChg>
        <pc:picChg chg="add mod">
          <ac:chgData name="Helen Whyman" userId="79a5c0b8-f1de-476f-a0b0-58ec2c0293ed" providerId="ADAL" clId="{7DBB322C-601F-4592-8AB6-B1601043CE44}" dt="2023-03-17T17:19:30.238" v="22467" actId="1076"/>
          <ac:picMkLst>
            <pc:docMk/>
            <pc:sldMk cId="2121229845" sldId="329"/>
            <ac:picMk id="13" creationId="{BCFFFFB4-3D5C-AF88-4DC1-C2EA2B334D74}"/>
          </ac:picMkLst>
        </pc:picChg>
      </pc:sldChg>
      <pc:sldChg chg="addSp delSp modSp add mod">
        <pc:chgData name="Helen Whyman" userId="79a5c0b8-f1de-476f-a0b0-58ec2c0293ed" providerId="ADAL" clId="{7DBB322C-601F-4592-8AB6-B1601043CE44}" dt="2023-03-24T08:52:24.170" v="83135" actId="6549"/>
        <pc:sldMkLst>
          <pc:docMk/>
          <pc:sldMk cId="1596657613" sldId="330"/>
        </pc:sldMkLst>
        <pc:spChg chg="mod">
          <ac:chgData name="Helen Whyman" userId="79a5c0b8-f1de-476f-a0b0-58ec2c0293ed" providerId="ADAL" clId="{7DBB322C-601F-4592-8AB6-B1601043CE44}" dt="2023-03-17T17:23:14.195" v="22524" actId="20577"/>
          <ac:spMkLst>
            <pc:docMk/>
            <pc:sldMk cId="1596657613" sldId="330"/>
            <ac:spMk id="2" creationId="{3B030F8A-209A-68CA-4F15-1C6536F52CED}"/>
          </ac:spMkLst>
        </pc:spChg>
        <pc:spChg chg="add mod">
          <ac:chgData name="Helen Whyman" userId="79a5c0b8-f1de-476f-a0b0-58ec2c0293ed" providerId="ADAL" clId="{7DBB322C-601F-4592-8AB6-B1601043CE44}" dt="2023-03-20T15:44:41.054" v="39133" actId="20577"/>
          <ac:spMkLst>
            <pc:docMk/>
            <pc:sldMk cId="1596657613" sldId="330"/>
            <ac:spMk id="3" creationId="{BD78DF5D-5BA9-A54E-82FF-F5AE2F0B6EEB}"/>
          </ac:spMkLst>
        </pc:spChg>
        <pc:spChg chg="add del mod">
          <ac:chgData name="Helen Whyman" userId="79a5c0b8-f1de-476f-a0b0-58ec2c0293ed" providerId="ADAL" clId="{7DBB322C-601F-4592-8AB6-B1601043CE44}" dt="2023-03-20T15:05:47.374" v="37637" actId="478"/>
          <ac:spMkLst>
            <pc:docMk/>
            <pc:sldMk cId="1596657613" sldId="330"/>
            <ac:spMk id="5" creationId="{F6605FDE-700C-29D3-43EC-AA52E5AC298F}"/>
          </ac:spMkLst>
        </pc:spChg>
        <pc:spChg chg="add mod">
          <ac:chgData name="Helen Whyman" userId="79a5c0b8-f1de-476f-a0b0-58ec2c0293ed" providerId="ADAL" clId="{7DBB322C-601F-4592-8AB6-B1601043CE44}" dt="2023-03-20T15:28:54.549" v="37955" actId="20577"/>
          <ac:spMkLst>
            <pc:docMk/>
            <pc:sldMk cId="1596657613" sldId="330"/>
            <ac:spMk id="6" creationId="{68AD728E-B977-3FAD-F8C8-BC3F2B610104}"/>
          </ac:spMkLst>
        </pc:spChg>
        <pc:spChg chg="del">
          <ac:chgData name="Helen Whyman" userId="79a5c0b8-f1de-476f-a0b0-58ec2c0293ed" providerId="ADAL" clId="{7DBB322C-601F-4592-8AB6-B1601043CE44}" dt="2023-03-17T17:23:52.466" v="22579" actId="478"/>
          <ac:spMkLst>
            <pc:docMk/>
            <pc:sldMk cId="1596657613" sldId="330"/>
            <ac:spMk id="6" creationId="{F022799B-2F1C-F838-DFF8-04A0C48F7BF2}"/>
          </ac:spMkLst>
        </pc:spChg>
        <pc:spChg chg="mod">
          <ac:chgData name="Helen Whyman" userId="79a5c0b8-f1de-476f-a0b0-58ec2c0293ed" providerId="ADAL" clId="{7DBB322C-601F-4592-8AB6-B1601043CE44}" dt="2023-03-17T17:23:17.041" v="22528" actId="20577"/>
          <ac:spMkLst>
            <pc:docMk/>
            <pc:sldMk cId="1596657613" sldId="330"/>
            <ac:spMk id="7" creationId="{4B26AE9F-C0B2-8F94-809D-F355B1F9E2D3}"/>
          </ac:spMkLst>
        </pc:spChg>
        <pc:spChg chg="add mod">
          <ac:chgData name="Helen Whyman" userId="79a5c0b8-f1de-476f-a0b0-58ec2c0293ed" providerId="ADAL" clId="{7DBB322C-601F-4592-8AB6-B1601043CE44}" dt="2023-03-20T15:44:35.093" v="39132" actId="1076"/>
          <ac:spMkLst>
            <pc:docMk/>
            <pc:sldMk cId="1596657613" sldId="330"/>
            <ac:spMk id="8" creationId="{405718D7-06B8-EB3E-3425-3B97B4F94DEB}"/>
          </ac:spMkLst>
        </pc:spChg>
        <pc:spChg chg="add del mod">
          <ac:chgData name="Helen Whyman" userId="79a5c0b8-f1de-476f-a0b0-58ec2c0293ed" providerId="ADAL" clId="{7DBB322C-601F-4592-8AB6-B1601043CE44}" dt="2023-03-20T15:05:51.023" v="37639" actId="478"/>
          <ac:spMkLst>
            <pc:docMk/>
            <pc:sldMk cId="1596657613" sldId="330"/>
            <ac:spMk id="9" creationId="{44ECA305-AE7A-27D4-163D-206F011E6447}"/>
          </ac:spMkLst>
        </pc:spChg>
        <pc:spChg chg="add mod">
          <ac:chgData name="Helen Whyman" userId="79a5c0b8-f1de-476f-a0b0-58ec2c0293ed" providerId="ADAL" clId="{7DBB322C-601F-4592-8AB6-B1601043CE44}" dt="2023-03-24T08:52:24.170" v="83135" actId="6549"/>
          <ac:spMkLst>
            <pc:docMk/>
            <pc:sldMk cId="1596657613" sldId="330"/>
            <ac:spMk id="10" creationId="{836A1CD3-4ADD-F532-5151-5609892333F5}"/>
          </ac:spMkLst>
        </pc:spChg>
        <pc:spChg chg="add del mod">
          <ac:chgData name="Helen Whyman" userId="79a5c0b8-f1de-476f-a0b0-58ec2c0293ed" providerId="ADAL" clId="{7DBB322C-601F-4592-8AB6-B1601043CE44}" dt="2023-03-20T15:43:51.248" v="39101"/>
          <ac:spMkLst>
            <pc:docMk/>
            <pc:sldMk cId="1596657613" sldId="330"/>
            <ac:spMk id="11" creationId="{1EC76586-8BBC-95DA-8433-E2F89A33CF94}"/>
          </ac:spMkLst>
        </pc:spChg>
        <pc:spChg chg="mod">
          <ac:chgData name="Helen Whyman" userId="79a5c0b8-f1de-476f-a0b0-58ec2c0293ed" providerId="ADAL" clId="{7DBB322C-601F-4592-8AB6-B1601043CE44}" dt="2023-03-23T17:08:12.957" v="80928" actId="20577"/>
          <ac:spMkLst>
            <pc:docMk/>
            <pc:sldMk cId="1596657613" sldId="330"/>
            <ac:spMk id="12" creationId="{94B9666B-BB16-42E3-F275-4E1FED9C4F72}"/>
          </ac:spMkLst>
        </pc:spChg>
        <pc:spChg chg="del mod">
          <ac:chgData name="Helen Whyman" userId="79a5c0b8-f1de-476f-a0b0-58ec2c0293ed" providerId="ADAL" clId="{7DBB322C-601F-4592-8AB6-B1601043CE44}" dt="2023-03-17T17:30:38.215" v="22588" actId="478"/>
          <ac:spMkLst>
            <pc:docMk/>
            <pc:sldMk cId="1596657613" sldId="330"/>
            <ac:spMk id="15" creationId="{5A8C9CF2-66E1-7EDB-C5BF-B84E703B1FC8}"/>
          </ac:spMkLst>
        </pc:spChg>
        <pc:spChg chg="del">
          <ac:chgData name="Helen Whyman" userId="79a5c0b8-f1de-476f-a0b0-58ec2c0293ed" providerId="ADAL" clId="{7DBB322C-601F-4592-8AB6-B1601043CE44}" dt="2023-03-17T17:23:51.445" v="22578" actId="478"/>
          <ac:spMkLst>
            <pc:docMk/>
            <pc:sldMk cId="1596657613" sldId="330"/>
            <ac:spMk id="18" creationId="{6AFD26D0-A6CA-26FB-B485-EFB615951B60}"/>
          </ac:spMkLst>
        </pc:spChg>
        <pc:picChg chg="del">
          <ac:chgData name="Helen Whyman" userId="79a5c0b8-f1de-476f-a0b0-58ec2c0293ed" providerId="ADAL" clId="{7DBB322C-601F-4592-8AB6-B1601043CE44}" dt="2023-03-17T17:23:50.141" v="22577" actId="478"/>
          <ac:picMkLst>
            <pc:docMk/>
            <pc:sldMk cId="1596657613" sldId="330"/>
            <ac:picMk id="13" creationId="{BCFFFFB4-3D5C-AF88-4DC1-C2EA2B334D74}"/>
          </ac:picMkLst>
        </pc:picChg>
      </pc:sldChg>
      <pc:sldChg chg="addSp delSp modSp new del mod">
        <pc:chgData name="Helen Whyman" userId="79a5c0b8-f1de-476f-a0b0-58ec2c0293ed" providerId="ADAL" clId="{7DBB322C-601F-4592-8AB6-B1601043CE44}" dt="2023-03-20T18:17:05.315" v="46212" actId="47"/>
        <pc:sldMkLst>
          <pc:docMk/>
          <pc:sldMk cId="4053667900" sldId="331"/>
        </pc:sldMkLst>
        <pc:spChg chg="del mod">
          <ac:chgData name="Helen Whyman" userId="79a5c0b8-f1de-476f-a0b0-58ec2c0293ed" providerId="ADAL" clId="{7DBB322C-601F-4592-8AB6-B1601043CE44}" dt="2023-03-17T17:37:07.168" v="22729" actId="21"/>
          <ac:spMkLst>
            <pc:docMk/>
            <pc:sldMk cId="4053667900" sldId="331"/>
            <ac:spMk id="3" creationId="{ADA1C012-197F-6F76-DADB-7E1BAA54956B}"/>
          </ac:spMkLst>
        </pc:spChg>
        <pc:spChg chg="add mod">
          <ac:chgData name="Helen Whyman" userId="79a5c0b8-f1de-476f-a0b0-58ec2c0293ed" providerId="ADAL" clId="{7DBB322C-601F-4592-8AB6-B1601043CE44}" dt="2023-03-17T17:37:07.168" v="22729" actId="21"/>
          <ac:spMkLst>
            <pc:docMk/>
            <pc:sldMk cId="4053667900" sldId="331"/>
            <ac:spMk id="5" creationId="{19ABD555-A56A-392E-3E12-2CB182A14CCE}"/>
          </ac:spMkLst>
        </pc:spChg>
      </pc:sldChg>
      <pc:sldChg chg="addSp delSp modSp add del mod ord">
        <pc:chgData name="Helen Whyman" userId="79a5c0b8-f1de-476f-a0b0-58ec2c0293ed" providerId="ADAL" clId="{7DBB322C-601F-4592-8AB6-B1601043CE44}" dt="2023-03-20T18:17:03.254" v="46211" actId="47"/>
        <pc:sldMkLst>
          <pc:docMk/>
          <pc:sldMk cId="1677703641" sldId="332"/>
        </pc:sldMkLst>
        <pc:spChg chg="del">
          <ac:chgData name="Helen Whyman" userId="79a5c0b8-f1de-476f-a0b0-58ec2c0293ed" providerId="ADAL" clId="{7DBB322C-601F-4592-8AB6-B1601043CE44}" dt="2023-03-17T17:37:01.544" v="22728" actId="478"/>
          <ac:spMkLst>
            <pc:docMk/>
            <pc:sldMk cId="1677703641" sldId="332"/>
            <ac:spMk id="2" creationId="{D0E5DDFE-38D6-4AB7-983F-6F5CA4C5D77D}"/>
          </ac:spMkLst>
        </pc:spChg>
        <pc:spChg chg="del">
          <ac:chgData name="Helen Whyman" userId="79a5c0b8-f1de-476f-a0b0-58ec2c0293ed" providerId="ADAL" clId="{7DBB322C-601F-4592-8AB6-B1601043CE44}" dt="2023-03-17T17:36:51.475" v="22718" actId="478"/>
          <ac:spMkLst>
            <pc:docMk/>
            <pc:sldMk cId="1677703641" sldId="332"/>
            <ac:spMk id="3" creationId="{C2F8B1DF-2187-46D4-A595-FFB48798F4C6}"/>
          </ac:spMkLst>
        </pc:spChg>
        <pc:spChg chg="mod">
          <ac:chgData name="Helen Whyman" userId="79a5c0b8-f1de-476f-a0b0-58ec2c0293ed" providerId="ADAL" clId="{7DBB322C-601F-4592-8AB6-B1601043CE44}" dt="2023-03-17T17:36:37.176" v="22709" actId="20577"/>
          <ac:spMkLst>
            <pc:docMk/>
            <pc:sldMk cId="1677703641" sldId="332"/>
            <ac:spMk id="4" creationId="{3C514C01-7523-A7C7-FE82-455C12568432}"/>
          </ac:spMkLst>
        </pc:spChg>
        <pc:spChg chg="del">
          <ac:chgData name="Helen Whyman" userId="79a5c0b8-f1de-476f-a0b0-58ec2c0293ed" providerId="ADAL" clId="{7DBB322C-601F-4592-8AB6-B1601043CE44}" dt="2023-03-17T17:36:56.782" v="22724" actId="478"/>
          <ac:spMkLst>
            <pc:docMk/>
            <pc:sldMk cId="1677703641" sldId="332"/>
            <ac:spMk id="7" creationId="{D7768FAD-BE8D-44F8-8D89-60FDD7C2142E}"/>
          </ac:spMkLst>
        </pc:spChg>
        <pc:spChg chg="del">
          <ac:chgData name="Helen Whyman" userId="79a5c0b8-f1de-476f-a0b0-58ec2c0293ed" providerId="ADAL" clId="{7DBB322C-601F-4592-8AB6-B1601043CE44}" dt="2023-03-17T17:36:55.518" v="22723" actId="478"/>
          <ac:spMkLst>
            <pc:docMk/>
            <pc:sldMk cId="1677703641" sldId="332"/>
            <ac:spMk id="8" creationId="{9F025620-3FB4-4111-B84D-746067D4FEEE}"/>
          </ac:spMkLst>
        </pc:spChg>
        <pc:spChg chg="del">
          <ac:chgData name="Helen Whyman" userId="79a5c0b8-f1de-476f-a0b0-58ec2c0293ed" providerId="ADAL" clId="{7DBB322C-601F-4592-8AB6-B1601043CE44}" dt="2023-03-17T17:36:58.474" v="22726" actId="478"/>
          <ac:spMkLst>
            <pc:docMk/>
            <pc:sldMk cId="1677703641" sldId="332"/>
            <ac:spMk id="9" creationId="{C5320808-1BE0-4E58-B3D0-20FE6782CC33}"/>
          </ac:spMkLst>
        </pc:spChg>
        <pc:spChg chg="del">
          <ac:chgData name="Helen Whyman" userId="79a5c0b8-f1de-476f-a0b0-58ec2c0293ed" providerId="ADAL" clId="{7DBB322C-601F-4592-8AB6-B1601043CE44}" dt="2023-03-17T17:36:54.320" v="22722" actId="478"/>
          <ac:spMkLst>
            <pc:docMk/>
            <pc:sldMk cId="1677703641" sldId="332"/>
            <ac:spMk id="10" creationId="{E8917339-DC5A-4F22-9E49-79B4887D8B88}"/>
          </ac:spMkLst>
        </pc:spChg>
        <pc:spChg chg="del mod">
          <ac:chgData name="Helen Whyman" userId="79a5c0b8-f1de-476f-a0b0-58ec2c0293ed" providerId="ADAL" clId="{7DBB322C-601F-4592-8AB6-B1601043CE44}" dt="2023-03-17T17:36:59.238" v="22727" actId="478"/>
          <ac:spMkLst>
            <pc:docMk/>
            <pc:sldMk cId="1677703641" sldId="332"/>
            <ac:spMk id="11" creationId="{03A509D3-D79E-4DCC-87E3-4F73906A5A5B}"/>
          </ac:spMkLst>
        </pc:spChg>
        <pc:spChg chg="del">
          <ac:chgData name="Helen Whyman" userId="79a5c0b8-f1de-476f-a0b0-58ec2c0293ed" providerId="ADAL" clId="{7DBB322C-601F-4592-8AB6-B1601043CE44}" dt="2023-03-17T17:36:51.897" v="22719" actId="478"/>
          <ac:spMkLst>
            <pc:docMk/>
            <pc:sldMk cId="1677703641" sldId="332"/>
            <ac:spMk id="13" creationId="{13B6B1CB-78C5-4BB4-B9B1-768765533693}"/>
          </ac:spMkLst>
        </pc:spChg>
        <pc:spChg chg="del">
          <ac:chgData name="Helen Whyman" userId="79a5c0b8-f1de-476f-a0b0-58ec2c0293ed" providerId="ADAL" clId="{7DBB322C-601F-4592-8AB6-B1601043CE44}" dt="2023-03-17T17:36:51.109" v="22717" actId="478"/>
          <ac:spMkLst>
            <pc:docMk/>
            <pc:sldMk cId="1677703641" sldId="332"/>
            <ac:spMk id="15" creationId="{C78425AE-9415-4FCE-970C-EFC1B8666E56}"/>
          </ac:spMkLst>
        </pc:spChg>
        <pc:spChg chg="mod">
          <ac:chgData name="Helen Whyman" userId="79a5c0b8-f1de-476f-a0b0-58ec2c0293ed" providerId="ADAL" clId="{7DBB322C-601F-4592-8AB6-B1601043CE44}" dt="2023-03-17T17:36:48.041" v="22716" actId="20577"/>
          <ac:spMkLst>
            <pc:docMk/>
            <pc:sldMk cId="1677703641" sldId="332"/>
            <ac:spMk id="17" creationId="{4FF56C16-B98D-A6ED-1D2F-4BB344BDC32E}"/>
          </ac:spMkLst>
        </pc:spChg>
        <pc:spChg chg="add del mod">
          <ac:chgData name="Helen Whyman" userId="79a5c0b8-f1de-476f-a0b0-58ec2c0293ed" providerId="ADAL" clId="{7DBB322C-601F-4592-8AB6-B1601043CE44}" dt="2023-03-17T17:37:10.647" v="22731" actId="478"/>
          <ac:spMkLst>
            <pc:docMk/>
            <pc:sldMk cId="1677703641" sldId="332"/>
            <ac:spMk id="19" creationId="{FB579411-CE0F-48AC-48FF-6313D538FBC7}"/>
          </ac:spMkLst>
        </pc:spChg>
        <pc:spChg chg="add mod">
          <ac:chgData name="Helen Whyman" userId="79a5c0b8-f1de-476f-a0b0-58ec2c0293ed" providerId="ADAL" clId="{7DBB322C-601F-4592-8AB6-B1601043CE44}" dt="2023-03-17T17:38:16.258" v="22742" actId="1076"/>
          <ac:spMkLst>
            <pc:docMk/>
            <pc:sldMk cId="1677703641" sldId="332"/>
            <ac:spMk id="20" creationId="{CCFF63DF-1055-E139-CD7C-53E65AC9D00A}"/>
          </ac:spMkLst>
        </pc:spChg>
        <pc:spChg chg="add mod">
          <ac:chgData name="Helen Whyman" userId="79a5c0b8-f1de-476f-a0b0-58ec2c0293ed" providerId="ADAL" clId="{7DBB322C-601F-4592-8AB6-B1601043CE44}" dt="2023-03-17T17:39:08.153" v="22748"/>
          <ac:spMkLst>
            <pc:docMk/>
            <pc:sldMk cId="1677703641" sldId="332"/>
            <ac:spMk id="22" creationId="{37E32E4B-48C1-912D-AD88-5C3966CBED93}"/>
          </ac:spMkLst>
        </pc:spChg>
        <pc:picChg chg="del">
          <ac:chgData name="Helen Whyman" userId="79a5c0b8-f1de-476f-a0b0-58ec2c0293ed" providerId="ADAL" clId="{7DBB322C-601F-4592-8AB6-B1601043CE44}" dt="2023-03-17T17:36:52.421" v="22720" actId="478"/>
          <ac:picMkLst>
            <pc:docMk/>
            <pc:sldMk cId="1677703641" sldId="332"/>
            <ac:picMk id="5" creationId="{67919B2F-2EBE-47AA-8F6C-C265544E6893}"/>
          </ac:picMkLst>
        </pc:picChg>
        <pc:picChg chg="del">
          <ac:chgData name="Helen Whyman" userId="79a5c0b8-f1de-476f-a0b0-58ec2c0293ed" providerId="ADAL" clId="{7DBB322C-601F-4592-8AB6-B1601043CE44}" dt="2023-03-17T17:36:53.089" v="22721" actId="478"/>
          <ac:picMkLst>
            <pc:docMk/>
            <pc:sldMk cId="1677703641" sldId="332"/>
            <ac:picMk id="6" creationId="{A0BE3696-5E4C-49BE-94F2-B6DA51B2D259}"/>
          </ac:picMkLst>
        </pc:picChg>
      </pc:sldChg>
      <pc:sldChg chg="addSp delSp modSp add mod">
        <pc:chgData name="Helen Whyman" userId="79a5c0b8-f1de-476f-a0b0-58ec2c0293ed" providerId="ADAL" clId="{7DBB322C-601F-4592-8AB6-B1601043CE44}" dt="2023-03-24T08:54:42.375" v="83150" actId="6549"/>
        <pc:sldMkLst>
          <pc:docMk/>
          <pc:sldMk cId="4289913204" sldId="333"/>
        </pc:sldMkLst>
        <pc:spChg chg="add mod">
          <ac:chgData name="Helen Whyman" userId="79a5c0b8-f1de-476f-a0b0-58ec2c0293ed" providerId="ADAL" clId="{7DBB322C-601F-4592-8AB6-B1601043CE44}" dt="2023-03-23T17:10:58.565" v="80948" actId="113"/>
          <ac:spMkLst>
            <pc:docMk/>
            <pc:sldMk cId="4289913204" sldId="333"/>
            <ac:spMk id="3" creationId="{1796C37E-6DBE-33F8-C430-0D3C46230754}"/>
          </ac:spMkLst>
        </pc:spChg>
        <pc:spChg chg="mod">
          <ac:chgData name="Helen Whyman" userId="79a5c0b8-f1de-476f-a0b0-58ec2c0293ed" providerId="ADAL" clId="{7DBB322C-601F-4592-8AB6-B1601043CE44}" dt="2023-03-17T18:01:54.731" v="23910" actId="1076"/>
          <ac:spMkLst>
            <pc:docMk/>
            <pc:sldMk cId="4289913204" sldId="333"/>
            <ac:spMk id="4" creationId="{7B0B6DCB-0479-52DD-5B63-A261D1542971}"/>
          </ac:spMkLst>
        </pc:spChg>
        <pc:spChg chg="del">
          <ac:chgData name="Helen Whyman" userId="79a5c0b8-f1de-476f-a0b0-58ec2c0293ed" providerId="ADAL" clId="{7DBB322C-601F-4592-8AB6-B1601043CE44}" dt="2023-03-17T17:39:50.673" v="22750" actId="478"/>
          <ac:spMkLst>
            <pc:docMk/>
            <pc:sldMk cId="4289913204" sldId="333"/>
            <ac:spMk id="5" creationId="{F6605FDE-700C-29D3-43EC-AA52E5AC298F}"/>
          </ac:spMkLst>
        </pc:spChg>
        <pc:spChg chg="mod">
          <ac:chgData name="Helen Whyman" userId="79a5c0b8-f1de-476f-a0b0-58ec2c0293ed" providerId="ADAL" clId="{7DBB322C-601F-4592-8AB6-B1601043CE44}" dt="2023-03-17T18:01:52.923" v="23909" actId="1076"/>
          <ac:spMkLst>
            <pc:docMk/>
            <pc:sldMk cId="4289913204" sldId="333"/>
            <ac:spMk id="7" creationId="{4B26AE9F-C0B2-8F94-809D-F355B1F9E2D3}"/>
          </ac:spMkLst>
        </pc:spChg>
        <pc:spChg chg="del">
          <ac:chgData name="Helen Whyman" userId="79a5c0b8-f1de-476f-a0b0-58ec2c0293ed" providerId="ADAL" clId="{7DBB322C-601F-4592-8AB6-B1601043CE44}" dt="2023-03-17T17:39:51.871" v="22751" actId="478"/>
          <ac:spMkLst>
            <pc:docMk/>
            <pc:sldMk cId="4289913204" sldId="333"/>
            <ac:spMk id="9" creationId="{44ECA305-AE7A-27D4-163D-206F011E6447}"/>
          </ac:spMkLst>
        </pc:spChg>
        <pc:spChg chg="mod">
          <ac:chgData name="Helen Whyman" userId="79a5c0b8-f1de-476f-a0b0-58ec2c0293ed" providerId="ADAL" clId="{7DBB322C-601F-4592-8AB6-B1601043CE44}" dt="2023-03-17T17:54:31.308" v="23312" actId="1076"/>
          <ac:spMkLst>
            <pc:docMk/>
            <pc:sldMk cId="4289913204" sldId="333"/>
            <ac:spMk id="12" creationId="{94B9666B-BB16-42E3-F275-4E1FED9C4F72}"/>
          </ac:spMkLst>
        </pc:spChg>
        <pc:graphicFrameChg chg="add mod modGraphic">
          <ac:chgData name="Helen Whyman" userId="79a5c0b8-f1de-476f-a0b0-58ec2c0293ed" providerId="ADAL" clId="{7DBB322C-601F-4592-8AB6-B1601043CE44}" dt="2023-03-24T08:54:42.375" v="83150" actId="6549"/>
          <ac:graphicFrameMkLst>
            <pc:docMk/>
            <pc:sldMk cId="4289913204" sldId="333"/>
            <ac:graphicFrameMk id="6" creationId="{495F2FD9-47C3-AB97-53B9-09100F7DB216}"/>
          </ac:graphicFrameMkLst>
        </pc:graphicFrameChg>
      </pc:sldChg>
      <pc:sldChg chg="addSp delSp modSp add mod ord">
        <pc:chgData name="Helen Whyman" userId="79a5c0b8-f1de-476f-a0b0-58ec2c0293ed" providerId="ADAL" clId="{7DBB322C-601F-4592-8AB6-B1601043CE44}" dt="2023-03-24T11:01:09.003" v="83865" actId="1076"/>
        <pc:sldMkLst>
          <pc:docMk/>
          <pc:sldMk cId="1041101043" sldId="334"/>
        </pc:sldMkLst>
        <pc:spChg chg="add del mod">
          <ac:chgData name="Helen Whyman" userId="79a5c0b8-f1de-476f-a0b0-58ec2c0293ed" providerId="ADAL" clId="{7DBB322C-601F-4592-8AB6-B1601043CE44}" dt="2023-03-21T09:21:35.180" v="47317" actId="478"/>
          <ac:spMkLst>
            <pc:docMk/>
            <pc:sldMk cId="1041101043" sldId="334"/>
            <ac:spMk id="2" creationId="{1C778589-9E8D-D9BD-FDD8-D1A1563313CD}"/>
          </ac:spMkLst>
        </pc:spChg>
        <pc:spChg chg="add mod">
          <ac:chgData name="Helen Whyman" userId="79a5c0b8-f1de-476f-a0b0-58ec2c0293ed" providerId="ADAL" clId="{7DBB322C-601F-4592-8AB6-B1601043CE44}" dt="2023-03-24T11:01:09.003" v="83865" actId="1076"/>
          <ac:spMkLst>
            <pc:docMk/>
            <pc:sldMk cId="1041101043" sldId="334"/>
            <ac:spMk id="2" creationId="{4622BD4E-8583-3082-674D-15A82BD9E38A}"/>
          </ac:spMkLst>
        </pc:spChg>
        <pc:spChg chg="mod">
          <ac:chgData name="Helen Whyman" userId="79a5c0b8-f1de-476f-a0b0-58ec2c0293ed" providerId="ADAL" clId="{7DBB322C-601F-4592-8AB6-B1601043CE44}" dt="2023-03-17T18:22:36.815" v="26113" actId="122"/>
          <ac:spMkLst>
            <pc:docMk/>
            <pc:sldMk cId="1041101043" sldId="334"/>
            <ac:spMk id="19" creationId="{460D19B9-7DC1-32E8-6753-AF1C4D0153FA}"/>
          </ac:spMkLst>
        </pc:spChg>
      </pc:sldChg>
      <pc:sldChg chg="addSp delSp modSp add mod">
        <pc:chgData name="Helen Whyman" userId="79a5c0b8-f1de-476f-a0b0-58ec2c0293ed" providerId="ADAL" clId="{7DBB322C-601F-4592-8AB6-B1601043CE44}" dt="2023-03-21T09:21:18.501" v="47309" actId="478"/>
        <pc:sldMkLst>
          <pc:docMk/>
          <pc:sldMk cId="1853923200" sldId="335"/>
        </pc:sldMkLst>
        <pc:spChg chg="add del mod">
          <ac:chgData name="Helen Whyman" userId="79a5c0b8-f1de-476f-a0b0-58ec2c0293ed" providerId="ADAL" clId="{7DBB322C-601F-4592-8AB6-B1601043CE44}" dt="2023-03-21T09:21:18.501" v="47309" actId="478"/>
          <ac:spMkLst>
            <pc:docMk/>
            <pc:sldMk cId="1853923200" sldId="335"/>
            <ac:spMk id="2" creationId="{3B35F08D-8433-E235-E3C0-038C6E970451}"/>
          </ac:spMkLst>
        </pc:spChg>
        <pc:spChg chg="mod">
          <ac:chgData name="Helen Whyman" userId="79a5c0b8-f1de-476f-a0b0-58ec2c0293ed" providerId="ADAL" clId="{7DBB322C-601F-4592-8AB6-B1601043CE44}" dt="2023-03-17T18:04:51.577" v="23962" actId="20577"/>
          <ac:spMkLst>
            <pc:docMk/>
            <pc:sldMk cId="1853923200" sldId="335"/>
            <ac:spMk id="7" creationId="{4B26AE9F-C0B2-8F94-809D-F355B1F9E2D3}"/>
          </ac:spMkLst>
        </pc:spChg>
        <pc:spChg chg="mod">
          <ac:chgData name="Helen Whyman" userId="79a5c0b8-f1de-476f-a0b0-58ec2c0293ed" providerId="ADAL" clId="{7DBB322C-601F-4592-8AB6-B1601043CE44}" dt="2023-03-17T18:12:46.915" v="25047" actId="1076"/>
          <ac:spMkLst>
            <pc:docMk/>
            <pc:sldMk cId="1853923200" sldId="335"/>
            <ac:spMk id="8" creationId="{5D26F29A-643B-B012-1D62-DB8655E6B547}"/>
          </ac:spMkLst>
        </pc:spChg>
        <pc:spChg chg="mod">
          <ac:chgData name="Helen Whyman" userId="79a5c0b8-f1de-476f-a0b0-58ec2c0293ed" providerId="ADAL" clId="{7DBB322C-601F-4592-8AB6-B1601043CE44}" dt="2023-03-17T18:12:42.067" v="25046" actId="1036"/>
          <ac:spMkLst>
            <pc:docMk/>
            <pc:sldMk cId="1853923200" sldId="335"/>
            <ac:spMk id="10" creationId="{CB75282E-23BF-3B31-BD78-B38F241982F4}"/>
          </ac:spMkLst>
        </pc:spChg>
        <pc:spChg chg="add mod">
          <ac:chgData name="Helen Whyman" userId="79a5c0b8-f1de-476f-a0b0-58ec2c0293ed" providerId="ADAL" clId="{7DBB322C-601F-4592-8AB6-B1601043CE44}" dt="2023-03-17T18:13:22.811" v="25054" actId="14100"/>
          <ac:spMkLst>
            <pc:docMk/>
            <pc:sldMk cId="1853923200" sldId="335"/>
            <ac:spMk id="12" creationId="{D22E417E-2863-4D1B-4292-86354B3C3240}"/>
          </ac:spMkLst>
        </pc:spChg>
        <pc:spChg chg="mod">
          <ac:chgData name="Helen Whyman" userId="79a5c0b8-f1de-476f-a0b0-58ec2c0293ed" providerId="ADAL" clId="{7DBB322C-601F-4592-8AB6-B1601043CE44}" dt="2023-03-17T18:08:06.016" v="24290" actId="20577"/>
          <ac:spMkLst>
            <pc:docMk/>
            <pc:sldMk cId="1853923200" sldId="335"/>
            <ac:spMk id="14" creationId="{94BE3234-62EB-F11D-A072-7BB0AE69D344}"/>
          </ac:spMkLst>
        </pc:spChg>
        <pc:spChg chg="mod">
          <ac:chgData name="Helen Whyman" userId="79a5c0b8-f1de-476f-a0b0-58ec2c0293ed" providerId="ADAL" clId="{7DBB322C-601F-4592-8AB6-B1601043CE44}" dt="2023-03-17T18:14:10.483" v="25063" actId="20577"/>
          <ac:spMkLst>
            <pc:docMk/>
            <pc:sldMk cId="1853923200" sldId="335"/>
            <ac:spMk id="15" creationId="{F1B8DF80-91DE-A550-DDDD-5B3BC72AB3BC}"/>
          </ac:spMkLst>
        </pc:spChg>
        <pc:spChg chg="mod">
          <ac:chgData name="Helen Whyman" userId="79a5c0b8-f1de-476f-a0b0-58ec2c0293ed" providerId="ADAL" clId="{7DBB322C-601F-4592-8AB6-B1601043CE44}" dt="2023-03-17T18:22:28.579" v="26110" actId="207"/>
          <ac:spMkLst>
            <pc:docMk/>
            <pc:sldMk cId="1853923200" sldId="335"/>
            <ac:spMk id="19" creationId="{460D19B9-7DC1-32E8-6753-AF1C4D0153FA}"/>
          </ac:spMkLst>
        </pc:spChg>
        <pc:picChg chg="add mod">
          <ac:chgData name="Helen Whyman" userId="79a5c0b8-f1de-476f-a0b0-58ec2c0293ed" providerId="ADAL" clId="{7DBB322C-601F-4592-8AB6-B1601043CE44}" dt="2023-03-17T18:12:42.067" v="25046" actId="1036"/>
          <ac:picMkLst>
            <pc:docMk/>
            <pc:sldMk cId="1853923200" sldId="335"/>
            <ac:picMk id="3" creationId="{34313548-17DB-190B-7793-AE2CBFEB6CC4}"/>
          </ac:picMkLst>
        </pc:picChg>
        <pc:picChg chg="del">
          <ac:chgData name="Helen Whyman" userId="79a5c0b8-f1de-476f-a0b0-58ec2c0293ed" providerId="ADAL" clId="{7DBB322C-601F-4592-8AB6-B1601043CE44}" dt="2023-03-17T18:04:53.530" v="23963" actId="478"/>
          <ac:picMkLst>
            <pc:docMk/>
            <pc:sldMk cId="1853923200" sldId="335"/>
            <ac:picMk id="6" creationId="{B909A559-1F71-E632-757E-09CFB17787AE}"/>
          </ac:picMkLst>
        </pc:picChg>
        <pc:picChg chg="add mod ord">
          <ac:chgData name="Helen Whyman" userId="79a5c0b8-f1de-476f-a0b0-58ec2c0293ed" providerId="ADAL" clId="{7DBB322C-601F-4592-8AB6-B1601043CE44}" dt="2023-03-17T18:12:42.067" v="25046" actId="1036"/>
          <ac:picMkLst>
            <pc:docMk/>
            <pc:sldMk cId="1853923200" sldId="335"/>
            <ac:picMk id="9" creationId="{38950775-8D1D-FC89-50AF-33D294F66C34}"/>
          </ac:picMkLst>
        </pc:picChg>
        <pc:picChg chg="del">
          <ac:chgData name="Helen Whyman" userId="79a5c0b8-f1de-476f-a0b0-58ec2c0293ed" providerId="ADAL" clId="{7DBB322C-601F-4592-8AB6-B1601043CE44}" dt="2023-03-17T18:04:53.918" v="23964" actId="478"/>
          <ac:picMkLst>
            <pc:docMk/>
            <pc:sldMk cId="1853923200" sldId="335"/>
            <ac:picMk id="13" creationId="{99831062-1B10-B25E-3EA9-CB1365029129}"/>
          </ac:picMkLst>
        </pc:picChg>
        <pc:picChg chg="add del">
          <ac:chgData name="Helen Whyman" userId="79a5c0b8-f1de-476f-a0b0-58ec2c0293ed" providerId="ADAL" clId="{7DBB322C-601F-4592-8AB6-B1601043CE44}" dt="2023-03-17T18:14:48.012" v="25065" actId="22"/>
          <ac:picMkLst>
            <pc:docMk/>
            <pc:sldMk cId="1853923200" sldId="335"/>
            <ac:picMk id="18" creationId="{13F27E43-6221-7E0A-15FB-03A7CDBB604F}"/>
          </ac:picMkLst>
        </pc:picChg>
      </pc:sldChg>
      <pc:sldChg chg="delSp add del mod">
        <pc:chgData name="Helen Whyman" userId="79a5c0b8-f1de-476f-a0b0-58ec2c0293ed" providerId="ADAL" clId="{7DBB322C-601F-4592-8AB6-B1601043CE44}" dt="2023-03-17T18:04:38.828" v="23940" actId="47"/>
        <pc:sldMkLst>
          <pc:docMk/>
          <pc:sldMk cId="2668086013" sldId="335"/>
        </pc:sldMkLst>
        <pc:picChg chg="del">
          <ac:chgData name="Helen Whyman" userId="79a5c0b8-f1de-476f-a0b0-58ec2c0293ed" providerId="ADAL" clId="{7DBB322C-601F-4592-8AB6-B1601043CE44}" dt="2023-03-17T18:04:18.978" v="23939" actId="478"/>
          <ac:picMkLst>
            <pc:docMk/>
            <pc:sldMk cId="2668086013" sldId="335"/>
            <ac:picMk id="6" creationId="{A9AD233F-5820-843D-35B9-3425CA86A784}"/>
          </ac:picMkLst>
        </pc:picChg>
        <pc:picChg chg="del">
          <ac:chgData name="Helen Whyman" userId="79a5c0b8-f1de-476f-a0b0-58ec2c0293ed" providerId="ADAL" clId="{7DBB322C-601F-4592-8AB6-B1601043CE44}" dt="2023-03-17T18:04:18.693" v="23938" actId="478"/>
          <ac:picMkLst>
            <pc:docMk/>
            <pc:sldMk cId="2668086013" sldId="335"/>
            <ac:picMk id="10" creationId="{7E4E578A-7CCD-2009-6C67-11727F26277F}"/>
          </ac:picMkLst>
        </pc:picChg>
        <pc:picChg chg="del">
          <ac:chgData name="Helen Whyman" userId="79a5c0b8-f1de-476f-a0b0-58ec2c0293ed" providerId="ADAL" clId="{7DBB322C-601F-4592-8AB6-B1601043CE44}" dt="2023-03-17T18:04:18.384" v="23937" actId="478"/>
          <ac:picMkLst>
            <pc:docMk/>
            <pc:sldMk cId="2668086013" sldId="335"/>
            <ac:picMk id="13" creationId="{4722C8CC-7FB8-F586-88F0-FBF9D5E85BEA}"/>
          </ac:picMkLst>
        </pc:picChg>
      </pc:sldChg>
      <pc:sldChg chg="addSp delSp modSp add mod">
        <pc:chgData name="Helen Whyman" userId="79a5c0b8-f1de-476f-a0b0-58ec2c0293ed" providerId="ADAL" clId="{7DBB322C-601F-4592-8AB6-B1601043CE44}" dt="2023-03-23T17:55:05.145" v="82167" actId="6549"/>
        <pc:sldMkLst>
          <pc:docMk/>
          <pc:sldMk cId="3442356601" sldId="336"/>
        </pc:sldMkLst>
        <pc:spChg chg="add del mod">
          <ac:chgData name="Helen Whyman" userId="79a5c0b8-f1de-476f-a0b0-58ec2c0293ed" providerId="ADAL" clId="{7DBB322C-601F-4592-8AB6-B1601043CE44}" dt="2023-03-21T09:21:29.696" v="47313" actId="478"/>
          <ac:spMkLst>
            <pc:docMk/>
            <pc:sldMk cId="3442356601" sldId="336"/>
            <ac:spMk id="2" creationId="{FAF032BA-6F10-5C2D-B840-ACAE4974930F}"/>
          </ac:spMkLst>
        </pc:spChg>
        <pc:spChg chg="mod">
          <ac:chgData name="Helen Whyman" userId="79a5c0b8-f1de-476f-a0b0-58ec2c0293ed" providerId="ADAL" clId="{7DBB322C-601F-4592-8AB6-B1601043CE44}" dt="2023-03-17T18:15:01.965" v="25092" actId="20577"/>
          <ac:spMkLst>
            <pc:docMk/>
            <pc:sldMk cId="3442356601" sldId="336"/>
            <ac:spMk id="7" creationId="{4B26AE9F-C0B2-8F94-809D-F355B1F9E2D3}"/>
          </ac:spMkLst>
        </pc:spChg>
        <pc:spChg chg="mod">
          <ac:chgData name="Helen Whyman" userId="79a5c0b8-f1de-476f-a0b0-58ec2c0293ed" providerId="ADAL" clId="{7DBB322C-601F-4592-8AB6-B1601043CE44}" dt="2023-03-17T18:19:56.845" v="25673" actId="20577"/>
          <ac:spMkLst>
            <pc:docMk/>
            <pc:sldMk cId="3442356601" sldId="336"/>
            <ac:spMk id="14" creationId="{94BE3234-62EB-F11D-A072-7BB0AE69D344}"/>
          </ac:spMkLst>
        </pc:spChg>
        <pc:spChg chg="mod">
          <ac:chgData name="Helen Whyman" userId="79a5c0b8-f1de-476f-a0b0-58ec2c0293ed" providerId="ADAL" clId="{7DBB322C-601F-4592-8AB6-B1601043CE44}" dt="2023-03-23T17:55:05.145" v="82167" actId="6549"/>
          <ac:spMkLst>
            <pc:docMk/>
            <pc:sldMk cId="3442356601" sldId="336"/>
            <ac:spMk id="15" creationId="{F1B8DF80-91DE-A550-DDDD-5B3BC72AB3BC}"/>
          </ac:spMkLst>
        </pc:spChg>
        <pc:spChg chg="mod">
          <ac:chgData name="Helen Whyman" userId="79a5c0b8-f1de-476f-a0b0-58ec2c0293ed" providerId="ADAL" clId="{7DBB322C-601F-4592-8AB6-B1601043CE44}" dt="2023-03-17T18:22:21.646" v="26109" actId="207"/>
          <ac:spMkLst>
            <pc:docMk/>
            <pc:sldMk cId="3442356601" sldId="336"/>
            <ac:spMk id="19" creationId="{460D19B9-7DC1-32E8-6753-AF1C4D0153FA}"/>
          </ac:spMkLst>
        </pc:spChg>
        <pc:picChg chg="del">
          <ac:chgData name="Helen Whyman" userId="79a5c0b8-f1de-476f-a0b0-58ec2c0293ed" providerId="ADAL" clId="{7DBB322C-601F-4592-8AB6-B1601043CE44}" dt="2023-03-17T18:14:55.382" v="25068" actId="478"/>
          <ac:picMkLst>
            <pc:docMk/>
            <pc:sldMk cId="3442356601" sldId="336"/>
            <ac:picMk id="3" creationId="{34313548-17DB-190B-7793-AE2CBFEB6CC4}"/>
          </ac:picMkLst>
        </pc:picChg>
        <pc:picChg chg="add del mod">
          <ac:chgData name="Helen Whyman" userId="79a5c0b8-f1de-476f-a0b0-58ec2c0293ed" providerId="ADAL" clId="{7DBB322C-601F-4592-8AB6-B1601043CE44}" dt="2023-03-23T17:46:21.002" v="81470" actId="478"/>
          <ac:picMkLst>
            <pc:docMk/>
            <pc:sldMk cId="3442356601" sldId="336"/>
            <ac:picMk id="5" creationId="{E0D5AAC7-401C-82C7-27E4-D48B77E68278}"/>
          </ac:picMkLst>
        </pc:picChg>
        <pc:picChg chg="del">
          <ac:chgData name="Helen Whyman" userId="79a5c0b8-f1de-476f-a0b0-58ec2c0293ed" providerId="ADAL" clId="{7DBB322C-601F-4592-8AB6-B1601043CE44}" dt="2023-03-17T18:14:55.006" v="25067" actId="478"/>
          <ac:picMkLst>
            <pc:docMk/>
            <pc:sldMk cId="3442356601" sldId="336"/>
            <ac:picMk id="9" creationId="{38950775-8D1D-FC89-50AF-33D294F66C34}"/>
          </ac:picMkLst>
        </pc:picChg>
        <pc:picChg chg="add mod">
          <ac:chgData name="Helen Whyman" userId="79a5c0b8-f1de-476f-a0b0-58ec2c0293ed" providerId="ADAL" clId="{7DBB322C-601F-4592-8AB6-B1601043CE44}" dt="2023-03-17T18:16:50.794" v="25104" actId="1076"/>
          <ac:picMkLst>
            <pc:docMk/>
            <pc:sldMk cId="3442356601" sldId="336"/>
            <ac:picMk id="13" creationId="{99A95ACD-D3BF-3991-F594-8F97B51EF647}"/>
          </ac:picMkLst>
        </pc:picChg>
        <pc:picChg chg="add del">
          <ac:chgData name="Helen Whyman" userId="79a5c0b8-f1de-476f-a0b0-58ec2c0293ed" providerId="ADAL" clId="{7DBB322C-601F-4592-8AB6-B1601043CE44}" dt="2023-03-17T18:23:42.217" v="26118" actId="22"/>
          <ac:picMkLst>
            <pc:docMk/>
            <pc:sldMk cId="3442356601" sldId="336"/>
            <ac:picMk id="18" creationId="{50AB6B90-2964-DA93-352F-FB0A501321B0}"/>
          </ac:picMkLst>
        </pc:picChg>
      </pc:sldChg>
      <pc:sldChg chg="addSp delSp modSp add mod">
        <pc:chgData name="Helen Whyman" userId="79a5c0b8-f1de-476f-a0b0-58ec2c0293ed" providerId="ADAL" clId="{7DBB322C-601F-4592-8AB6-B1601043CE44}" dt="2023-03-23T17:47:07.953" v="81476" actId="20577"/>
        <pc:sldMkLst>
          <pc:docMk/>
          <pc:sldMk cId="2741839531" sldId="337"/>
        </pc:sldMkLst>
        <pc:spChg chg="add del mod">
          <ac:chgData name="Helen Whyman" userId="79a5c0b8-f1de-476f-a0b0-58ec2c0293ed" providerId="ADAL" clId="{7DBB322C-601F-4592-8AB6-B1601043CE44}" dt="2023-03-21T09:21:31.163" v="47314" actId="478"/>
          <ac:spMkLst>
            <pc:docMk/>
            <pc:sldMk cId="2741839531" sldId="337"/>
            <ac:spMk id="3" creationId="{FC3526EB-8910-7592-83B2-22C29D8F2C78}"/>
          </ac:spMkLst>
        </pc:spChg>
        <pc:spChg chg="mod">
          <ac:chgData name="Helen Whyman" userId="79a5c0b8-f1de-476f-a0b0-58ec2c0293ed" providerId="ADAL" clId="{7DBB322C-601F-4592-8AB6-B1601043CE44}" dt="2023-03-17T18:24:02.424" v="26135" actId="20577"/>
          <ac:spMkLst>
            <pc:docMk/>
            <pc:sldMk cId="2741839531" sldId="337"/>
            <ac:spMk id="7" creationId="{4B26AE9F-C0B2-8F94-809D-F355B1F9E2D3}"/>
          </ac:spMkLst>
        </pc:spChg>
        <pc:spChg chg="mod">
          <ac:chgData name="Helen Whyman" userId="79a5c0b8-f1de-476f-a0b0-58ec2c0293ed" providerId="ADAL" clId="{7DBB322C-601F-4592-8AB6-B1601043CE44}" dt="2023-03-23T17:47:07.953" v="81476" actId="20577"/>
          <ac:spMkLst>
            <pc:docMk/>
            <pc:sldMk cId="2741839531" sldId="337"/>
            <ac:spMk id="17" creationId="{364AE8D0-DB35-07AD-7CD2-1F275361E422}"/>
          </ac:spMkLst>
        </pc:spChg>
        <pc:graphicFrameChg chg="mod modGraphic">
          <ac:chgData name="Helen Whyman" userId="79a5c0b8-f1de-476f-a0b0-58ec2c0293ed" providerId="ADAL" clId="{7DBB322C-601F-4592-8AB6-B1601043CE44}" dt="2023-03-22T16:16:55.130" v="58467" actId="20577"/>
          <ac:graphicFrameMkLst>
            <pc:docMk/>
            <pc:sldMk cId="2741839531" sldId="337"/>
            <ac:graphicFrameMk id="2" creationId="{4D0AE94F-9F08-3F90-E201-3051896E0F72}"/>
          </ac:graphicFrameMkLst>
        </pc:graphicFrameChg>
      </pc:sldChg>
      <pc:sldChg chg="addSp delSp modSp add mod">
        <pc:chgData name="Helen Whyman" userId="79a5c0b8-f1de-476f-a0b0-58ec2c0293ed" providerId="ADAL" clId="{7DBB322C-601F-4592-8AB6-B1601043CE44}" dt="2023-03-21T09:21:33.097" v="47315" actId="478"/>
        <pc:sldMkLst>
          <pc:docMk/>
          <pc:sldMk cId="4100810761" sldId="338"/>
        </pc:sldMkLst>
        <pc:spChg chg="add del mod">
          <ac:chgData name="Helen Whyman" userId="79a5c0b8-f1de-476f-a0b0-58ec2c0293ed" providerId="ADAL" clId="{7DBB322C-601F-4592-8AB6-B1601043CE44}" dt="2023-03-21T09:21:33.097" v="47315" actId="478"/>
          <ac:spMkLst>
            <pc:docMk/>
            <pc:sldMk cId="4100810761" sldId="338"/>
            <ac:spMk id="2" creationId="{0B432C95-3689-F492-756A-D4282ECD10B3}"/>
          </ac:spMkLst>
        </pc:spChg>
        <pc:spChg chg="mod">
          <ac:chgData name="Helen Whyman" userId="79a5c0b8-f1de-476f-a0b0-58ec2c0293ed" providerId="ADAL" clId="{7DBB322C-601F-4592-8AB6-B1601043CE44}" dt="2023-03-17T18:33:49.695" v="26808" actId="20577"/>
          <ac:spMkLst>
            <pc:docMk/>
            <pc:sldMk cId="4100810761" sldId="338"/>
            <ac:spMk id="7" creationId="{4B26AE9F-C0B2-8F94-809D-F355B1F9E2D3}"/>
          </ac:spMkLst>
        </pc:spChg>
        <pc:spChg chg="mod">
          <ac:chgData name="Helen Whyman" userId="79a5c0b8-f1de-476f-a0b0-58ec2c0293ed" providerId="ADAL" clId="{7DBB322C-601F-4592-8AB6-B1601043CE44}" dt="2023-03-17T18:33:37.899" v="26781" actId="20577"/>
          <ac:spMkLst>
            <pc:docMk/>
            <pc:sldMk cId="4100810761" sldId="338"/>
            <ac:spMk id="11" creationId="{3754D90E-77FA-8885-8762-3E217DA1A6F7}"/>
          </ac:spMkLst>
        </pc:spChg>
        <pc:spChg chg="mod">
          <ac:chgData name="Helen Whyman" userId="79a5c0b8-f1de-476f-a0b0-58ec2c0293ed" providerId="ADAL" clId="{7DBB322C-601F-4592-8AB6-B1601043CE44}" dt="2023-03-17T18:38:15.199" v="27284" actId="20577"/>
          <ac:spMkLst>
            <pc:docMk/>
            <pc:sldMk cId="4100810761" sldId="338"/>
            <ac:spMk id="14" creationId="{94BE3234-62EB-F11D-A072-7BB0AE69D344}"/>
          </ac:spMkLst>
        </pc:spChg>
        <pc:spChg chg="mod">
          <ac:chgData name="Helen Whyman" userId="79a5c0b8-f1de-476f-a0b0-58ec2c0293ed" providerId="ADAL" clId="{7DBB322C-601F-4592-8AB6-B1601043CE44}" dt="2023-03-17T18:39:31.258" v="27541" actId="20577"/>
          <ac:spMkLst>
            <pc:docMk/>
            <pc:sldMk cId="4100810761" sldId="338"/>
            <ac:spMk id="15" creationId="{F1B8DF80-91DE-A550-DDDD-5B3BC72AB3BC}"/>
          </ac:spMkLst>
        </pc:spChg>
        <pc:spChg chg="mod">
          <ac:chgData name="Helen Whyman" userId="79a5c0b8-f1de-476f-a0b0-58ec2c0293ed" providerId="ADAL" clId="{7DBB322C-601F-4592-8AB6-B1601043CE44}" dt="2023-03-17T18:36:55.980" v="27003" actId="20577"/>
          <ac:spMkLst>
            <pc:docMk/>
            <pc:sldMk cId="4100810761" sldId="338"/>
            <ac:spMk id="19" creationId="{460D19B9-7DC1-32E8-6753-AF1C4D0153FA}"/>
          </ac:spMkLst>
        </pc:spChg>
        <pc:picChg chg="add mod">
          <ac:chgData name="Helen Whyman" userId="79a5c0b8-f1de-476f-a0b0-58ec2c0293ed" providerId="ADAL" clId="{7DBB322C-601F-4592-8AB6-B1601043CE44}" dt="2023-03-17T18:34:32.012" v="26844" actId="14100"/>
          <ac:picMkLst>
            <pc:docMk/>
            <pc:sldMk cId="4100810761" sldId="338"/>
            <ac:picMk id="3" creationId="{81598CD5-2096-829B-82B4-8964FACA1615}"/>
          </ac:picMkLst>
        </pc:picChg>
        <pc:picChg chg="del">
          <ac:chgData name="Helen Whyman" userId="79a5c0b8-f1de-476f-a0b0-58ec2c0293ed" providerId="ADAL" clId="{7DBB322C-601F-4592-8AB6-B1601043CE44}" dt="2023-03-17T18:33:34.874" v="26774" actId="478"/>
          <ac:picMkLst>
            <pc:docMk/>
            <pc:sldMk cId="4100810761" sldId="338"/>
            <ac:picMk id="5" creationId="{E0D5AAC7-401C-82C7-27E4-D48B77E68278}"/>
          </ac:picMkLst>
        </pc:picChg>
        <pc:picChg chg="add mod">
          <ac:chgData name="Helen Whyman" userId="79a5c0b8-f1de-476f-a0b0-58ec2c0293ed" providerId="ADAL" clId="{7DBB322C-601F-4592-8AB6-B1601043CE44}" dt="2023-03-17T18:35:06.832" v="26851" actId="1076"/>
          <ac:picMkLst>
            <pc:docMk/>
            <pc:sldMk cId="4100810761" sldId="338"/>
            <ac:picMk id="9" creationId="{9E92807C-3397-B8FB-E10C-5287CBE9581D}"/>
          </ac:picMkLst>
        </pc:picChg>
        <pc:picChg chg="del">
          <ac:chgData name="Helen Whyman" userId="79a5c0b8-f1de-476f-a0b0-58ec2c0293ed" providerId="ADAL" clId="{7DBB322C-601F-4592-8AB6-B1601043CE44}" dt="2023-03-17T18:33:34.489" v="26773" actId="478"/>
          <ac:picMkLst>
            <pc:docMk/>
            <pc:sldMk cId="4100810761" sldId="338"/>
            <ac:picMk id="13" creationId="{99A95ACD-D3BF-3991-F594-8F97B51EF647}"/>
          </ac:picMkLst>
        </pc:picChg>
      </pc:sldChg>
      <pc:sldChg chg="addSp delSp modSp add mod ord">
        <pc:chgData name="Helen Whyman" userId="79a5c0b8-f1de-476f-a0b0-58ec2c0293ed" providerId="ADAL" clId="{7DBB322C-601F-4592-8AB6-B1601043CE44}" dt="2023-03-24T15:59:44.934" v="85556"/>
        <pc:sldMkLst>
          <pc:docMk/>
          <pc:sldMk cId="247960183" sldId="339"/>
        </pc:sldMkLst>
        <pc:spChg chg="add mod">
          <ac:chgData name="Helen Whyman" userId="79a5c0b8-f1de-476f-a0b0-58ec2c0293ed" providerId="ADAL" clId="{7DBB322C-601F-4592-8AB6-B1601043CE44}" dt="2023-03-20T08:49:08.356" v="27899" actId="255"/>
          <ac:spMkLst>
            <pc:docMk/>
            <pc:sldMk cId="247960183" sldId="339"/>
            <ac:spMk id="3" creationId="{22832CF7-B5CF-38EC-819E-DACE5A1FBEB7}"/>
          </ac:spMkLst>
        </pc:spChg>
        <pc:spChg chg="add del mod">
          <ac:chgData name="Helen Whyman" userId="79a5c0b8-f1de-476f-a0b0-58ec2c0293ed" providerId="ADAL" clId="{7DBB322C-601F-4592-8AB6-B1601043CE44}" dt="2023-03-21T09:21:36.291" v="47318" actId="478"/>
          <ac:spMkLst>
            <pc:docMk/>
            <pc:sldMk cId="247960183" sldId="339"/>
            <ac:spMk id="6" creationId="{1A7AD560-B641-278D-8DBE-22A7F46A9D5B}"/>
          </ac:spMkLst>
        </pc:spChg>
        <pc:spChg chg="mod">
          <ac:chgData name="Helen Whyman" userId="79a5c0b8-f1de-476f-a0b0-58ec2c0293ed" providerId="ADAL" clId="{7DBB322C-601F-4592-8AB6-B1601043CE44}" dt="2023-03-17T18:40:30.877" v="27603" actId="6549"/>
          <ac:spMkLst>
            <pc:docMk/>
            <pc:sldMk cId="247960183" sldId="339"/>
            <ac:spMk id="7" creationId="{4B26AE9F-C0B2-8F94-809D-F355B1F9E2D3}"/>
          </ac:spMkLst>
        </pc:spChg>
        <pc:spChg chg="mod">
          <ac:chgData name="Helen Whyman" userId="79a5c0b8-f1de-476f-a0b0-58ec2c0293ed" providerId="ADAL" clId="{7DBB322C-601F-4592-8AB6-B1601043CE44}" dt="2023-03-23T17:52:33.412" v="82134" actId="6549"/>
          <ac:spMkLst>
            <pc:docMk/>
            <pc:sldMk cId="247960183" sldId="339"/>
            <ac:spMk id="17" creationId="{364AE8D0-DB35-07AD-7CD2-1F275361E422}"/>
          </ac:spMkLst>
        </pc:spChg>
        <pc:spChg chg="mod">
          <ac:chgData name="Helen Whyman" userId="79a5c0b8-f1de-476f-a0b0-58ec2c0293ed" providerId="ADAL" clId="{7DBB322C-601F-4592-8AB6-B1601043CE44}" dt="2023-03-20T08:57:32.546" v="29283" actId="14100"/>
          <ac:spMkLst>
            <pc:docMk/>
            <pc:sldMk cId="247960183" sldId="339"/>
            <ac:spMk id="18" creationId="{F312320B-0669-5D3E-3D48-2680017DB1C5}"/>
          </ac:spMkLst>
        </pc:spChg>
        <pc:graphicFrameChg chg="add mod ord modGraphic">
          <ac:chgData name="Helen Whyman" userId="79a5c0b8-f1de-476f-a0b0-58ec2c0293ed" providerId="ADAL" clId="{7DBB322C-601F-4592-8AB6-B1601043CE44}" dt="2023-03-20T09:00:49.732" v="29360" actId="6549"/>
          <ac:graphicFrameMkLst>
            <pc:docMk/>
            <pc:sldMk cId="247960183" sldId="339"/>
            <ac:graphicFrameMk id="2" creationId="{7CBB23C9-9E8E-115D-4C94-F241C9F5F754}"/>
          </ac:graphicFrameMkLst>
        </pc:graphicFrameChg>
        <pc:graphicFrameChg chg="mod modGraphic">
          <ac:chgData name="Helen Whyman" userId="79a5c0b8-f1de-476f-a0b0-58ec2c0293ed" providerId="ADAL" clId="{7DBB322C-601F-4592-8AB6-B1601043CE44}" dt="2023-03-20T09:40:39.783" v="31790" actId="207"/>
          <ac:graphicFrameMkLst>
            <pc:docMk/>
            <pc:sldMk cId="247960183" sldId="339"/>
            <ac:graphicFrameMk id="5" creationId="{A7FA5EFA-A250-9E9C-DEF9-22E7FA881E22}"/>
          </ac:graphicFrameMkLst>
        </pc:graphicFrameChg>
      </pc:sldChg>
      <pc:sldChg chg="addSp delSp modSp add mod">
        <pc:chgData name="Helen Whyman" userId="79a5c0b8-f1de-476f-a0b0-58ec2c0293ed" providerId="ADAL" clId="{7DBB322C-601F-4592-8AB6-B1601043CE44}" dt="2023-03-21T09:21:37.513" v="47319" actId="478"/>
        <pc:sldMkLst>
          <pc:docMk/>
          <pc:sldMk cId="291047467" sldId="340"/>
        </pc:sldMkLst>
        <pc:spChg chg="mod">
          <ac:chgData name="Helen Whyman" userId="79a5c0b8-f1de-476f-a0b0-58ec2c0293ed" providerId="ADAL" clId="{7DBB322C-601F-4592-8AB6-B1601043CE44}" dt="2023-03-20T09:02:09.445" v="29381" actId="20577"/>
          <ac:spMkLst>
            <pc:docMk/>
            <pc:sldMk cId="291047467" sldId="340"/>
            <ac:spMk id="7" creationId="{4B26AE9F-C0B2-8F94-809D-F355B1F9E2D3}"/>
          </ac:spMkLst>
        </pc:spChg>
        <pc:spChg chg="del">
          <ac:chgData name="Helen Whyman" userId="79a5c0b8-f1de-476f-a0b0-58ec2c0293ed" providerId="ADAL" clId="{7DBB322C-601F-4592-8AB6-B1601043CE44}" dt="2023-03-20T09:02:12.621" v="29382" actId="478"/>
          <ac:spMkLst>
            <pc:docMk/>
            <pc:sldMk cId="291047467" sldId="340"/>
            <ac:spMk id="12" creationId="{3AE07E9C-6893-E384-AA13-13076B5FF0C4}"/>
          </ac:spMkLst>
        </pc:spChg>
        <pc:spChg chg="add mod">
          <ac:chgData name="Helen Whyman" userId="79a5c0b8-f1de-476f-a0b0-58ec2c0293ed" providerId="ADAL" clId="{7DBB322C-601F-4592-8AB6-B1601043CE44}" dt="2023-03-20T09:10:00.670" v="30484" actId="20577"/>
          <ac:spMkLst>
            <pc:docMk/>
            <pc:sldMk cId="291047467" sldId="340"/>
            <ac:spMk id="14" creationId="{4F2E664E-7270-928E-D817-2CFEB6F48805}"/>
          </ac:spMkLst>
        </pc:spChg>
        <pc:spChg chg="mod">
          <ac:chgData name="Helen Whyman" userId="79a5c0b8-f1de-476f-a0b0-58ec2c0293ed" providerId="ADAL" clId="{7DBB322C-601F-4592-8AB6-B1601043CE44}" dt="2023-03-20T09:08:52.697" v="30244" actId="20577"/>
          <ac:spMkLst>
            <pc:docMk/>
            <pc:sldMk cId="291047467" sldId="340"/>
            <ac:spMk id="17" creationId="{364AE8D0-DB35-07AD-7CD2-1F275361E422}"/>
          </ac:spMkLst>
        </pc:spChg>
        <pc:spChg chg="add del mod">
          <ac:chgData name="Helen Whyman" userId="79a5c0b8-f1de-476f-a0b0-58ec2c0293ed" providerId="ADAL" clId="{7DBB322C-601F-4592-8AB6-B1601043CE44}" dt="2023-03-21T09:21:37.513" v="47319" actId="478"/>
          <ac:spMkLst>
            <pc:docMk/>
            <pc:sldMk cId="291047467" sldId="340"/>
            <ac:spMk id="19" creationId="{189D3184-4E65-D8BE-526A-F78327A8278E}"/>
          </ac:spMkLst>
        </pc:spChg>
        <pc:picChg chg="del">
          <ac:chgData name="Helen Whyman" userId="79a5c0b8-f1de-476f-a0b0-58ec2c0293ed" providerId="ADAL" clId="{7DBB322C-601F-4592-8AB6-B1601043CE44}" dt="2023-03-20T09:02:06.689" v="29372" actId="478"/>
          <ac:picMkLst>
            <pc:docMk/>
            <pc:sldMk cId="291047467" sldId="340"/>
            <ac:picMk id="5" creationId="{4FAF1D57-22F4-FD1A-32D6-973D277C8AA5}"/>
          </ac:picMkLst>
        </pc:picChg>
        <pc:picChg chg="add mod">
          <ac:chgData name="Helen Whyman" userId="79a5c0b8-f1de-476f-a0b0-58ec2c0293ed" providerId="ADAL" clId="{7DBB322C-601F-4592-8AB6-B1601043CE44}" dt="2023-03-20T09:03:14.245" v="29387" actId="1076"/>
          <ac:picMkLst>
            <pc:docMk/>
            <pc:sldMk cId="291047467" sldId="340"/>
            <ac:picMk id="6" creationId="{DD77FDAF-40AF-9BDE-D8C6-3E0BF945C73E}"/>
          </ac:picMkLst>
        </pc:picChg>
        <pc:picChg chg="del">
          <ac:chgData name="Helen Whyman" userId="79a5c0b8-f1de-476f-a0b0-58ec2c0293ed" providerId="ADAL" clId="{7DBB322C-601F-4592-8AB6-B1601043CE44}" dt="2023-03-20T09:02:06.150" v="29371" actId="478"/>
          <ac:picMkLst>
            <pc:docMk/>
            <pc:sldMk cId="291047467" sldId="340"/>
            <ac:picMk id="9" creationId="{BA33D93B-91DD-D5E4-C5F6-B8861888F14D}"/>
          </ac:picMkLst>
        </pc:picChg>
        <pc:picChg chg="add mod">
          <ac:chgData name="Helen Whyman" userId="79a5c0b8-f1de-476f-a0b0-58ec2c0293ed" providerId="ADAL" clId="{7DBB322C-601F-4592-8AB6-B1601043CE44}" dt="2023-03-20T09:03:42.399" v="29392" actId="1076"/>
          <ac:picMkLst>
            <pc:docMk/>
            <pc:sldMk cId="291047467" sldId="340"/>
            <ac:picMk id="13" creationId="{E29DAF51-FF04-A3D6-247F-64F22EA3BB87}"/>
          </ac:picMkLst>
        </pc:picChg>
      </pc:sldChg>
      <pc:sldChg chg="addSp delSp modSp add mod">
        <pc:chgData name="Helen Whyman" userId="79a5c0b8-f1de-476f-a0b0-58ec2c0293ed" providerId="ADAL" clId="{7DBB322C-601F-4592-8AB6-B1601043CE44}" dt="2023-03-21T09:21:38.750" v="47320" actId="478"/>
        <pc:sldMkLst>
          <pc:docMk/>
          <pc:sldMk cId="2958276688" sldId="341"/>
        </pc:sldMkLst>
        <pc:spChg chg="mod">
          <ac:chgData name="Helen Whyman" userId="79a5c0b8-f1de-476f-a0b0-58ec2c0293ed" providerId="ADAL" clId="{7DBB322C-601F-4592-8AB6-B1601043CE44}" dt="2023-03-20T09:15:25.653" v="30992" actId="1076"/>
          <ac:spMkLst>
            <pc:docMk/>
            <pc:sldMk cId="2958276688" sldId="341"/>
            <ac:spMk id="2" creationId="{9A2FD4EC-48A0-178C-6AF9-EFD97991BBF7}"/>
          </ac:spMkLst>
        </pc:spChg>
        <pc:spChg chg="mod">
          <ac:chgData name="Helen Whyman" userId="79a5c0b8-f1de-476f-a0b0-58ec2c0293ed" providerId="ADAL" clId="{7DBB322C-601F-4592-8AB6-B1601043CE44}" dt="2023-03-20T09:15:25.653" v="30992" actId="1076"/>
          <ac:spMkLst>
            <pc:docMk/>
            <pc:sldMk cId="2958276688" sldId="341"/>
            <ac:spMk id="12" creationId="{31C0A289-12EE-578E-221E-7772AE294D9D}"/>
          </ac:spMkLst>
        </pc:spChg>
        <pc:spChg chg="mod">
          <ac:chgData name="Helen Whyman" userId="79a5c0b8-f1de-476f-a0b0-58ec2c0293ed" providerId="ADAL" clId="{7DBB322C-601F-4592-8AB6-B1601043CE44}" dt="2023-03-20T09:15:25.653" v="30992" actId="1076"/>
          <ac:spMkLst>
            <pc:docMk/>
            <pc:sldMk cId="2958276688" sldId="341"/>
            <ac:spMk id="13" creationId="{10A12A1C-F588-E608-ECF3-E0D7BAF51312}"/>
          </ac:spMkLst>
        </pc:spChg>
        <pc:spChg chg="add del mod">
          <ac:chgData name="Helen Whyman" userId="79a5c0b8-f1de-476f-a0b0-58ec2c0293ed" providerId="ADAL" clId="{7DBB322C-601F-4592-8AB6-B1601043CE44}" dt="2023-03-21T09:21:38.750" v="47320" actId="478"/>
          <ac:spMkLst>
            <pc:docMk/>
            <pc:sldMk cId="2958276688" sldId="341"/>
            <ac:spMk id="14" creationId="{CEFE59AC-CC20-8F94-E1A5-AA92E244E5F8}"/>
          </ac:spMkLst>
        </pc:spChg>
        <pc:spChg chg="mod">
          <ac:chgData name="Helen Whyman" userId="79a5c0b8-f1de-476f-a0b0-58ec2c0293ed" providerId="ADAL" clId="{7DBB322C-601F-4592-8AB6-B1601043CE44}" dt="2023-03-20T09:15:25.653" v="30992" actId="1076"/>
          <ac:spMkLst>
            <pc:docMk/>
            <pc:sldMk cId="2958276688" sldId="341"/>
            <ac:spMk id="15" creationId="{9352EA0A-5C26-1527-8A0F-DAE9BD7FE10A}"/>
          </ac:spMkLst>
        </pc:spChg>
        <pc:spChg chg="mod">
          <ac:chgData name="Helen Whyman" userId="79a5c0b8-f1de-476f-a0b0-58ec2c0293ed" providerId="ADAL" clId="{7DBB322C-601F-4592-8AB6-B1601043CE44}" dt="2023-03-20T09:15:17.606" v="30991" actId="20577"/>
          <ac:spMkLst>
            <pc:docMk/>
            <pc:sldMk cId="2958276688" sldId="341"/>
            <ac:spMk id="17" creationId="{364AE8D0-DB35-07AD-7CD2-1F275361E422}"/>
          </ac:spMkLst>
        </pc:spChg>
        <pc:picChg chg="del">
          <ac:chgData name="Helen Whyman" userId="79a5c0b8-f1de-476f-a0b0-58ec2c0293ed" providerId="ADAL" clId="{7DBB322C-601F-4592-8AB6-B1601043CE44}" dt="2023-03-20T09:08:55.941" v="30246" actId="478"/>
          <ac:picMkLst>
            <pc:docMk/>
            <pc:sldMk cId="2958276688" sldId="341"/>
            <ac:picMk id="3" creationId="{6DC139A4-E9BA-E488-0A50-E5CFD045D77C}"/>
          </ac:picMkLst>
        </pc:picChg>
        <pc:picChg chg="add mod">
          <ac:chgData name="Helen Whyman" userId="79a5c0b8-f1de-476f-a0b0-58ec2c0293ed" providerId="ADAL" clId="{7DBB322C-601F-4592-8AB6-B1601043CE44}" dt="2023-03-20T09:15:25.653" v="30992" actId="1076"/>
          <ac:picMkLst>
            <pc:docMk/>
            <pc:sldMk cId="2958276688" sldId="341"/>
            <ac:picMk id="6" creationId="{36969C21-743B-2935-409B-E4B5719FEF74}"/>
          </ac:picMkLst>
        </pc:picChg>
        <pc:picChg chg="del">
          <ac:chgData name="Helen Whyman" userId="79a5c0b8-f1de-476f-a0b0-58ec2c0293ed" providerId="ADAL" clId="{7DBB322C-601F-4592-8AB6-B1601043CE44}" dt="2023-03-20T09:08:55.669" v="30245" actId="478"/>
          <ac:picMkLst>
            <pc:docMk/>
            <pc:sldMk cId="2958276688" sldId="341"/>
            <ac:picMk id="8" creationId="{8AD437D3-C7AA-A777-ECED-9CA16EA0ABDF}"/>
          </ac:picMkLst>
        </pc:picChg>
        <pc:picChg chg="add mod">
          <ac:chgData name="Helen Whyman" userId="79a5c0b8-f1de-476f-a0b0-58ec2c0293ed" providerId="ADAL" clId="{7DBB322C-601F-4592-8AB6-B1601043CE44}" dt="2023-03-20T09:15:25.653" v="30992" actId="1076"/>
          <ac:picMkLst>
            <pc:docMk/>
            <pc:sldMk cId="2958276688" sldId="341"/>
            <ac:picMk id="10" creationId="{17189B06-2A73-3575-47F8-8346BB48539B}"/>
          </ac:picMkLst>
        </pc:picChg>
      </pc:sldChg>
      <pc:sldChg chg="addSp delSp modSp add mod">
        <pc:chgData name="Helen Whyman" userId="79a5c0b8-f1de-476f-a0b0-58ec2c0293ed" providerId="ADAL" clId="{7DBB322C-601F-4592-8AB6-B1601043CE44}" dt="2023-03-23T17:55:09.726" v="82169" actId="6549"/>
        <pc:sldMkLst>
          <pc:docMk/>
          <pc:sldMk cId="3732208173" sldId="342"/>
        </pc:sldMkLst>
        <pc:spChg chg="mod">
          <ac:chgData name="Helen Whyman" userId="79a5c0b8-f1de-476f-a0b0-58ec2c0293ed" providerId="ADAL" clId="{7DBB322C-601F-4592-8AB6-B1601043CE44}" dt="2023-03-20T09:41:53.956" v="31827" actId="20577"/>
          <ac:spMkLst>
            <pc:docMk/>
            <pc:sldMk cId="3732208173" sldId="342"/>
            <ac:spMk id="7" creationId="{4B26AE9F-C0B2-8F94-809D-F355B1F9E2D3}"/>
          </ac:spMkLst>
        </pc:spChg>
        <pc:spChg chg="add mod">
          <ac:chgData name="Helen Whyman" userId="79a5c0b8-f1de-476f-a0b0-58ec2c0293ed" providerId="ADAL" clId="{7DBB322C-601F-4592-8AB6-B1601043CE44}" dt="2023-03-20T09:46:51.647" v="32455" actId="6549"/>
          <ac:spMkLst>
            <pc:docMk/>
            <pc:sldMk cId="3732208173" sldId="342"/>
            <ac:spMk id="12" creationId="{C7F60F75-9BA4-28C6-E969-9E10917F1C37}"/>
          </ac:spMkLst>
        </pc:spChg>
        <pc:spChg chg="add mod">
          <ac:chgData name="Helen Whyman" userId="79a5c0b8-f1de-476f-a0b0-58ec2c0293ed" providerId="ADAL" clId="{7DBB322C-601F-4592-8AB6-B1601043CE44}" dt="2023-03-20T09:44:44.690" v="32048" actId="1076"/>
          <ac:spMkLst>
            <pc:docMk/>
            <pc:sldMk cId="3732208173" sldId="342"/>
            <ac:spMk id="13" creationId="{5FC5FD35-7B69-AE0F-05DA-94DFBCEB7D78}"/>
          </ac:spMkLst>
        </pc:spChg>
        <pc:spChg chg="add del mod">
          <ac:chgData name="Helen Whyman" userId="79a5c0b8-f1de-476f-a0b0-58ec2c0293ed" providerId="ADAL" clId="{7DBB322C-601F-4592-8AB6-B1601043CE44}" dt="2023-03-21T09:21:40.004" v="47321" actId="478"/>
          <ac:spMkLst>
            <pc:docMk/>
            <pc:sldMk cId="3732208173" sldId="342"/>
            <ac:spMk id="14" creationId="{993F887E-8086-9FA4-51A6-1E5A3930FDB7}"/>
          </ac:spMkLst>
        </pc:spChg>
        <pc:spChg chg="mod">
          <ac:chgData name="Helen Whyman" userId="79a5c0b8-f1de-476f-a0b0-58ec2c0293ed" providerId="ADAL" clId="{7DBB322C-601F-4592-8AB6-B1601043CE44}" dt="2023-03-23T17:55:09.726" v="82169" actId="6549"/>
          <ac:spMkLst>
            <pc:docMk/>
            <pc:sldMk cId="3732208173" sldId="342"/>
            <ac:spMk id="17" creationId="{364AE8D0-DB35-07AD-7CD2-1F275361E422}"/>
          </ac:spMkLst>
        </pc:spChg>
        <pc:graphicFrameChg chg="del">
          <ac:chgData name="Helen Whyman" userId="79a5c0b8-f1de-476f-a0b0-58ec2c0293ed" providerId="ADAL" clId="{7DBB322C-601F-4592-8AB6-B1601043CE44}" dt="2023-03-20T09:32:08.169" v="31181" actId="478"/>
          <ac:graphicFrameMkLst>
            <pc:docMk/>
            <pc:sldMk cId="3732208173" sldId="342"/>
            <ac:graphicFrameMk id="2" creationId="{7CBB23C9-9E8E-115D-4C94-F241C9F5F754}"/>
          </ac:graphicFrameMkLst>
        </pc:graphicFrameChg>
        <pc:graphicFrameChg chg="mod modGraphic">
          <ac:chgData name="Helen Whyman" userId="79a5c0b8-f1de-476f-a0b0-58ec2c0293ed" providerId="ADAL" clId="{7DBB322C-601F-4592-8AB6-B1601043CE44}" dt="2023-03-22T16:18:39.964" v="58469" actId="20577"/>
          <ac:graphicFrameMkLst>
            <pc:docMk/>
            <pc:sldMk cId="3732208173" sldId="342"/>
            <ac:graphicFrameMk id="5" creationId="{A7FA5EFA-A250-9E9C-DEF9-22E7FA881E22}"/>
          </ac:graphicFrameMkLst>
        </pc:graphicFrameChg>
        <pc:graphicFrameChg chg="add mod modGraphic">
          <ac:chgData name="Helen Whyman" userId="79a5c0b8-f1de-476f-a0b0-58ec2c0293ed" providerId="ADAL" clId="{7DBB322C-601F-4592-8AB6-B1601043CE44}" dt="2023-03-20T09:44:28.403" v="32045" actId="20577"/>
          <ac:graphicFrameMkLst>
            <pc:docMk/>
            <pc:sldMk cId="3732208173" sldId="342"/>
            <ac:graphicFrameMk id="10" creationId="{C7FDEC50-35C4-CF4D-A424-1907C1BC9511}"/>
          </ac:graphicFrameMkLst>
        </pc:graphicFrameChg>
        <pc:cxnChg chg="add mod">
          <ac:chgData name="Helen Whyman" userId="79a5c0b8-f1de-476f-a0b0-58ec2c0293ed" providerId="ADAL" clId="{7DBB322C-601F-4592-8AB6-B1601043CE44}" dt="2023-03-20T09:42:07.099" v="31830" actId="208"/>
          <ac:cxnSpMkLst>
            <pc:docMk/>
            <pc:sldMk cId="3732208173" sldId="342"/>
            <ac:cxnSpMk id="8" creationId="{F2159AB7-F848-E83E-A12D-6A7AE9898FEE}"/>
          </ac:cxnSpMkLst>
        </pc:cxnChg>
      </pc:sldChg>
      <pc:sldChg chg="addSp delSp modSp add mod">
        <pc:chgData name="Helen Whyman" userId="79a5c0b8-f1de-476f-a0b0-58ec2c0293ed" providerId="ADAL" clId="{7DBB322C-601F-4592-8AB6-B1601043CE44}" dt="2023-03-21T09:21:46.330" v="47324" actId="478"/>
        <pc:sldMkLst>
          <pc:docMk/>
          <pc:sldMk cId="1986808365" sldId="343"/>
        </pc:sldMkLst>
        <pc:spChg chg="mod">
          <ac:chgData name="Helen Whyman" userId="79a5c0b8-f1de-476f-a0b0-58ec2c0293ed" providerId="ADAL" clId="{7DBB322C-601F-4592-8AB6-B1601043CE44}" dt="2023-03-20T09:57:50.568" v="32524" actId="20577"/>
          <ac:spMkLst>
            <pc:docMk/>
            <pc:sldMk cId="1986808365" sldId="343"/>
            <ac:spMk id="7" creationId="{4B26AE9F-C0B2-8F94-809D-F355B1F9E2D3}"/>
          </ac:spMkLst>
        </pc:spChg>
        <pc:spChg chg="mod">
          <ac:chgData name="Helen Whyman" userId="79a5c0b8-f1de-476f-a0b0-58ec2c0293ed" providerId="ADAL" clId="{7DBB322C-601F-4592-8AB6-B1601043CE44}" dt="2023-03-20T10:13:38.259" v="33517" actId="1076"/>
          <ac:spMkLst>
            <pc:docMk/>
            <pc:sldMk cId="1986808365" sldId="343"/>
            <ac:spMk id="8" creationId="{5D26F29A-643B-B012-1D62-DB8655E6B547}"/>
          </ac:spMkLst>
        </pc:spChg>
        <pc:spChg chg="mod">
          <ac:chgData name="Helen Whyman" userId="79a5c0b8-f1de-476f-a0b0-58ec2c0293ed" providerId="ADAL" clId="{7DBB322C-601F-4592-8AB6-B1601043CE44}" dt="2023-03-20T10:13:38.259" v="33517" actId="1076"/>
          <ac:spMkLst>
            <pc:docMk/>
            <pc:sldMk cId="1986808365" sldId="343"/>
            <ac:spMk id="10" creationId="{CB75282E-23BF-3B31-BD78-B38F241982F4}"/>
          </ac:spMkLst>
        </pc:spChg>
        <pc:spChg chg="mod">
          <ac:chgData name="Helen Whyman" userId="79a5c0b8-f1de-476f-a0b0-58ec2c0293ed" providerId="ADAL" clId="{7DBB322C-601F-4592-8AB6-B1601043CE44}" dt="2023-03-20T10:10:59.605" v="33049" actId="20577"/>
          <ac:spMkLst>
            <pc:docMk/>
            <pc:sldMk cId="1986808365" sldId="343"/>
            <ac:spMk id="14" creationId="{94BE3234-62EB-F11D-A072-7BB0AE69D344}"/>
          </ac:spMkLst>
        </pc:spChg>
        <pc:spChg chg="mod">
          <ac:chgData name="Helen Whyman" userId="79a5c0b8-f1de-476f-a0b0-58ec2c0293ed" providerId="ADAL" clId="{7DBB322C-601F-4592-8AB6-B1601043CE44}" dt="2023-03-20T10:13:26.173" v="33515" actId="6549"/>
          <ac:spMkLst>
            <pc:docMk/>
            <pc:sldMk cId="1986808365" sldId="343"/>
            <ac:spMk id="15" creationId="{F1B8DF80-91DE-A550-DDDD-5B3BC72AB3BC}"/>
          </ac:spMkLst>
        </pc:spChg>
        <pc:spChg chg="add del mod">
          <ac:chgData name="Helen Whyman" userId="79a5c0b8-f1de-476f-a0b0-58ec2c0293ed" providerId="ADAL" clId="{7DBB322C-601F-4592-8AB6-B1601043CE44}" dt="2023-03-21T09:21:46.330" v="47324" actId="478"/>
          <ac:spMkLst>
            <pc:docMk/>
            <pc:sldMk cId="1986808365" sldId="343"/>
            <ac:spMk id="17" creationId="{25A85E0F-FD97-35FE-D254-3B030DD120AA}"/>
          </ac:spMkLst>
        </pc:spChg>
        <pc:spChg chg="add del mod">
          <ac:chgData name="Helen Whyman" userId="79a5c0b8-f1de-476f-a0b0-58ec2c0293ed" providerId="ADAL" clId="{7DBB322C-601F-4592-8AB6-B1601043CE44}" dt="2023-03-21T09:21:42.730" v="47323" actId="478"/>
          <ac:spMkLst>
            <pc:docMk/>
            <pc:sldMk cId="1986808365" sldId="343"/>
            <ac:spMk id="19" creationId="{460D19B9-7DC1-32E8-6753-AF1C4D0153FA}"/>
          </ac:spMkLst>
        </pc:spChg>
        <pc:graphicFrameChg chg="add mod modGraphic">
          <ac:chgData name="Helen Whyman" userId="79a5c0b8-f1de-476f-a0b0-58ec2c0293ed" providerId="ADAL" clId="{7DBB322C-601F-4592-8AB6-B1601043CE44}" dt="2023-03-21T09:04:20.064" v="46671" actId="6549"/>
          <ac:graphicFrameMkLst>
            <pc:docMk/>
            <pc:sldMk cId="1986808365" sldId="343"/>
            <ac:graphicFrameMk id="12" creationId="{81605886-F7E9-5671-3A25-3F8CF4AC5C12}"/>
          </ac:graphicFrameMkLst>
        </pc:graphicFrameChg>
        <pc:picChg chg="add mod">
          <ac:chgData name="Helen Whyman" userId="79a5c0b8-f1de-476f-a0b0-58ec2c0293ed" providerId="ADAL" clId="{7DBB322C-601F-4592-8AB6-B1601043CE44}" dt="2023-03-20T10:14:59.624" v="33537" actId="1076"/>
          <ac:picMkLst>
            <pc:docMk/>
            <pc:sldMk cId="1986808365" sldId="343"/>
            <ac:picMk id="3" creationId="{9882D2AB-0D78-A53E-EF9E-370056E347B5}"/>
          </ac:picMkLst>
        </pc:picChg>
        <pc:picChg chg="del">
          <ac:chgData name="Helen Whyman" userId="79a5c0b8-f1de-476f-a0b0-58ec2c0293ed" providerId="ADAL" clId="{7DBB322C-601F-4592-8AB6-B1601043CE44}" dt="2023-03-20T09:57:14.334" v="32457" actId="478"/>
          <ac:picMkLst>
            <pc:docMk/>
            <pc:sldMk cId="1986808365" sldId="343"/>
            <ac:picMk id="6" creationId="{B909A559-1F71-E632-757E-09CFB17787AE}"/>
          </ac:picMkLst>
        </pc:picChg>
        <pc:picChg chg="add mod">
          <ac:chgData name="Helen Whyman" userId="79a5c0b8-f1de-476f-a0b0-58ec2c0293ed" providerId="ADAL" clId="{7DBB322C-601F-4592-8AB6-B1601043CE44}" dt="2023-03-20T10:15:01.107" v="33538" actId="1076"/>
          <ac:picMkLst>
            <pc:docMk/>
            <pc:sldMk cId="1986808365" sldId="343"/>
            <ac:picMk id="9" creationId="{055E386A-157A-4F7C-AA27-DF8CBF8166DD}"/>
          </ac:picMkLst>
        </pc:picChg>
        <pc:picChg chg="del">
          <ac:chgData name="Helen Whyman" userId="79a5c0b8-f1de-476f-a0b0-58ec2c0293ed" providerId="ADAL" clId="{7DBB322C-601F-4592-8AB6-B1601043CE44}" dt="2023-03-20T09:57:14.653" v="32458" actId="478"/>
          <ac:picMkLst>
            <pc:docMk/>
            <pc:sldMk cId="1986808365" sldId="343"/>
            <ac:picMk id="13" creationId="{99831062-1B10-B25E-3EA9-CB1365029129}"/>
          </ac:picMkLst>
        </pc:picChg>
      </pc:sldChg>
      <pc:sldChg chg="addSp delSp modSp add mod">
        <pc:chgData name="Helen Whyman" userId="79a5c0b8-f1de-476f-a0b0-58ec2c0293ed" providerId="ADAL" clId="{7DBB322C-601F-4592-8AB6-B1601043CE44}" dt="2023-03-21T09:21:47.664" v="47325" actId="478"/>
        <pc:sldMkLst>
          <pc:docMk/>
          <pc:sldMk cId="637257032" sldId="344"/>
        </pc:sldMkLst>
        <pc:spChg chg="mod">
          <ac:chgData name="Helen Whyman" userId="79a5c0b8-f1de-476f-a0b0-58ec2c0293ed" providerId="ADAL" clId="{7DBB322C-601F-4592-8AB6-B1601043CE44}" dt="2023-03-20T10:15:09.020" v="33545" actId="20577"/>
          <ac:spMkLst>
            <pc:docMk/>
            <pc:sldMk cId="637257032" sldId="344"/>
            <ac:spMk id="7" creationId="{4B26AE9F-C0B2-8F94-809D-F355B1F9E2D3}"/>
          </ac:spMkLst>
        </pc:spChg>
        <pc:spChg chg="mod">
          <ac:chgData name="Helen Whyman" userId="79a5c0b8-f1de-476f-a0b0-58ec2c0293ed" providerId="ADAL" clId="{7DBB322C-601F-4592-8AB6-B1601043CE44}" dt="2023-03-20T10:19:54.376" v="34093" actId="12"/>
          <ac:spMkLst>
            <pc:docMk/>
            <pc:sldMk cId="637257032" sldId="344"/>
            <ac:spMk id="14" creationId="{94BE3234-62EB-F11D-A072-7BB0AE69D344}"/>
          </ac:spMkLst>
        </pc:spChg>
        <pc:spChg chg="mod">
          <ac:chgData name="Helen Whyman" userId="79a5c0b8-f1de-476f-a0b0-58ec2c0293ed" providerId="ADAL" clId="{7DBB322C-601F-4592-8AB6-B1601043CE44}" dt="2023-03-20T10:23:03.708" v="34606" actId="5793"/>
          <ac:spMkLst>
            <pc:docMk/>
            <pc:sldMk cId="637257032" sldId="344"/>
            <ac:spMk id="15" creationId="{F1B8DF80-91DE-A550-DDDD-5B3BC72AB3BC}"/>
          </ac:spMkLst>
        </pc:spChg>
        <pc:spChg chg="add del mod">
          <ac:chgData name="Helen Whyman" userId="79a5c0b8-f1de-476f-a0b0-58ec2c0293ed" providerId="ADAL" clId="{7DBB322C-601F-4592-8AB6-B1601043CE44}" dt="2023-03-21T09:21:47.664" v="47325" actId="478"/>
          <ac:spMkLst>
            <pc:docMk/>
            <pc:sldMk cId="637257032" sldId="344"/>
            <ac:spMk id="17" creationId="{804867A5-4BDC-7B61-D4FC-911DF7F9D37E}"/>
          </ac:spMkLst>
        </pc:spChg>
        <pc:graphicFrameChg chg="del">
          <ac:chgData name="Helen Whyman" userId="79a5c0b8-f1de-476f-a0b0-58ec2c0293ed" providerId="ADAL" clId="{7DBB322C-601F-4592-8AB6-B1601043CE44}" dt="2023-03-20T10:15:12.436" v="33548" actId="478"/>
          <ac:graphicFrameMkLst>
            <pc:docMk/>
            <pc:sldMk cId="637257032" sldId="344"/>
            <ac:graphicFrameMk id="12" creationId="{81605886-F7E9-5671-3A25-3F8CF4AC5C12}"/>
          </ac:graphicFrameMkLst>
        </pc:graphicFrameChg>
        <pc:picChg chg="del">
          <ac:chgData name="Helen Whyman" userId="79a5c0b8-f1de-476f-a0b0-58ec2c0293ed" providerId="ADAL" clId="{7DBB322C-601F-4592-8AB6-B1601043CE44}" dt="2023-03-20T10:15:10.394" v="33546" actId="478"/>
          <ac:picMkLst>
            <pc:docMk/>
            <pc:sldMk cId="637257032" sldId="344"/>
            <ac:picMk id="3" creationId="{9882D2AB-0D78-A53E-EF9E-370056E347B5}"/>
          </ac:picMkLst>
        </pc:picChg>
        <pc:picChg chg="add mod">
          <ac:chgData name="Helen Whyman" userId="79a5c0b8-f1de-476f-a0b0-58ec2c0293ed" providerId="ADAL" clId="{7DBB322C-601F-4592-8AB6-B1601043CE44}" dt="2023-03-20T10:16:41.634" v="33561" actId="14100"/>
          <ac:picMkLst>
            <pc:docMk/>
            <pc:sldMk cId="637257032" sldId="344"/>
            <ac:picMk id="5" creationId="{B2926A2D-3198-181B-5C24-AB5E4B10882F}"/>
          </ac:picMkLst>
        </pc:picChg>
        <pc:picChg chg="del">
          <ac:chgData name="Helen Whyman" userId="79a5c0b8-f1de-476f-a0b0-58ec2c0293ed" providerId="ADAL" clId="{7DBB322C-601F-4592-8AB6-B1601043CE44}" dt="2023-03-20T10:15:10.676" v="33547" actId="478"/>
          <ac:picMkLst>
            <pc:docMk/>
            <pc:sldMk cId="637257032" sldId="344"/>
            <ac:picMk id="9" creationId="{055E386A-157A-4F7C-AA27-DF8CBF8166DD}"/>
          </ac:picMkLst>
        </pc:picChg>
        <pc:picChg chg="add mod">
          <ac:chgData name="Helen Whyman" userId="79a5c0b8-f1de-476f-a0b0-58ec2c0293ed" providerId="ADAL" clId="{7DBB322C-601F-4592-8AB6-B1601043CE44}" dt="2023-03-20T10:16:39.649" v="33559" actId="1076"/>
          <ac:picMkLst>
            <pc:docMk/>
            <pc:sldMk cId="637257032" sldId="344"/>
            <ac:picMk id="13" creationId="{97065E9B-9B63-32EB-FE49-A8402BDE318F}"/>
          </ac:picMkLst>
        </pc:picChg>
      </pc:sldChg>
      <pc:sldChg chg="addSp delSp modSp add mod">
        <pc:chgData name="Helen Whyman" userId="79a5c0b8-f1de-476f-a0b0-58ec2c0293ed" providerId="ADAL" clId="{7DBB322C-601F-4592-8AB6-B1601043CE44}" dt="2023-03-21T09:21:48.714" v="47326" actId="478"/>
        <pc:sldMkLst>
          <pc:docMk/>
          <pc:sldMk cId="1791763707" sldId="345"/>
        </pc:sldMkLst>
        <pc:spChg chg="add del mod">
          <ac:chgData name="Helen Whyman" userId="79a5c0b8-f1de-476f-a0b0-58ec2c0293ed" providerId="ADAL" clId="{7DBB322C-601F-4592-8AB6-B1601043CE44}" dt="2023-03-21T09:21:48.714" v="47326" actId="478"/>
          <ac:spMkLst>
            <pc:docMk/>
            <pc:sldMk cId="1791763707" sldId="345"/>
            <ac:spMk id="2" creationId="{B42FB2D6-3A50-CD29-9025-772A7A25A80C}"/>
          </ac:spMkLst>
        </pc:spChg>
        <pc:spChg chg="mod">
          <ac:chgData name="Helen Whyman" userId="79a5c0b8-f1de-476f-a0b0-58ec2c0293ed" providerId="ADAL" clId="{7DBB322C-601F-4592-8AB6-B1601043CE44}" dt="2023-03-20T10:24:19.618" v="34644" actId="20577"/>
          <ac:spMkLst>
            <pc:docMk/>
            <pc:sldMk cId="1791763707" sldId="345"/>
            <ac:spMk id="7" creationId="{4B26AE9F-C0B2-8F94-809D-F355B1F9E2D3}"/>
          </ac:spMkLst>
        </pc:spChg>
        <pc:spChg chg="del">
          <ac:chgData name="Helen Whyman" userId="79a5c0b8-f1de-476f-a0b0-58ec2c0293ed" providerId="ADAL" clId="{7DBB322C-601F-4592-8AB6-B1601043CE44}" dt="2023-03-20T10:24:08.067" v="34610" actId="478"/>
          <ac:spMkLst>
            <pc:docMk/>
            <pc:sldMk cId="1791763707" sldId="345"/>
            <ac:spMk id="12" creationId="{C7F60F75-9BA4-28C6-E969-9E10917F1C37}"/>
          </ac:spMkLst>
        </pc:spChg>
        <pc:spChg chg="del">
          <ac:chgData name="Helen Whyman" userId="79a5c0b8-f1de-476f-a0b0-58ec2c0293ed" providerId="ADAL" clId="{7DBB322C-601F-4592-8AB6-B1601043CE44}" dt="2023-03-20T10:24:06.330" v="34609" actId="478"/>
          <ac:spMkLst>
            <pc:docMk/>
            <pc:sldMk cId="1791763707" sldId="345"/>
            <ac:spMk id="13" creationId="{5FC5FD35-7B69-AE0F-05DA-94DFBCEB7D78}"/>
          </ac:spMkLst>
        </pc:spChg>
        <pc:spChg chg="mod">
          <ac:chgData name="Helen Whyman" userId="79a5c0b8-f1de-476f-a0b0-58ec2c0293ed" providerId="ADAL" clId="{7DBB322C-601F-4592-8AB6-B1601043CE44}" dt="2023-03-20T10:52:20.737" v="36266" actId="20577"/>
          <ac:spMkLst>
            <pc:docMk/>
            <pc:sldMk cId="1791763707" sldId="345"/>
            <ac:spMk id="17" creationId="{364AE8D0-DB35-07AD-7CD2-1F275361E422}"/>
          </ac:spMkLst>
        </pc:spChg>
        <pc:graphicFrameChg chg="mod modGraphic">
          <ac:chgData name="Helen Whyman" userId="79a5c0b8-f1de-476f-a0b0-58ec2c0293ed" providerId="ADAL" clId="{7DBB322C-601F-4592-8AB6-B1601043CE44}" dt="2023-03-20T10:39:32.352" v="35367" actId="20577"/>
          <ac:graphicFrameMkLst>
            <pc:docMk/>
            <pc:sldMk cId="1791763707" sldId="345"/>
            <ac:graphicFrameMk id="5" creationId="{A7FA5EFA-A250-9E9C-DEF9-22E7FA881E22}"/>
          </ac:graphicFrameMkLst>
        </pc:graphicFrameChg>
        <pc:graphicFrameChg chg="del modGraphic">
          <ac:chgData name="Helen Whyman" userId="79a5c0b8-f1de-476f-a0b0-58ec2c0293ed" providerId="ADAL" clId="{7DBB322C-601F-4592-8AB6-B1601043CE44}" dt="2023-03-20T10:24:09.493" v="34612" actId="478"/>
          <ac:graphicFrameMkLst>
            <pc:docMk/>
            <pc:sldMk cId="1791763707" sldId="345"/>
            <ac:graphicFrameMk id="10" creationId="{C7FDEC50-35C4-CF4D-A424-1907C1BC9511}"/>
          </ac:graphicFrameMkLst>
        </pc:graphicFrameChg>
        <pc:cxnChg chg="del">
          <ac:chgData name="Helen Whyman" userId="79a5c0b8-f1de-476f-a0b0-58ec2c0293ed" providerId="ADAL" clId="{7DBB322C-601F-4592-8AB6-B1601043CE44}" dt="2023-03-20T10:24:08.622" v="34611" actId="478"/>
          <ac:cxnSpMkLst>
            <pc:docMk/>
            <pc:sldMk cId="1791763707" sldId="345"/>
            <ac:cxnSpMk id="8" creationId="{F2159AB7-F848-E83E-A12D-6A7AE9898FEE}"/>
          </ac:cxnSpMkLst>
        </pc:cxnChg>
      </pc:sldChg>
      <pc:sldChg chg="modSp add mod">
        <pc:chgData name="Helen Whyman" userId="79a5c0b8-f1de-476f-a0b0-58ec2c0293ed" providerId="ADAL" clId="{7DBB322C-601F-4592-8AB6-B1601043CE44}" dt="2023-03-20T11:06:10.375" v="36403" actId="20577"/>
        <pc:sldMkLst>
          <pc:docMk/>
          <pc:sldMk cId="1927372193" sldId="346"/>
        </pc:sldMkLst>
        <pc:spChg chg="mod">
          <ac:chgData name="Helen Whyman" userId="79a5c0b8-f1de-476f-a0b0-58ec2c0293ed" providerId="ADAL" clId="{7DBB322C-601F-4592-8AB6-B1601043CE44}" dt="2023-03-20T11:06:10.375" v="36403" actId="20577"/>
          <ac:spMkLst>
            <pc:docMk/>
            <pc:sldMk cId="1927372193" sldId="346"/>
            <ac:spMk id="6" creationId="{C2CE17A0-D99C-D6A9-3B43-F152D6F8FDD2}"/>
          </ac:spMkLst>
        </pc:spChg>
      </pc:sldChg>
      <pc:sldChg chg="add del">
        <pc:chgData name="Helen Whyman" userId="79a5c0b8-f1de-476f-a0b0-58ec2c0293ed" providerId="ADAL" clId="{7DBB322C-601F-4592-8AB6-B1601043CE44}" dt="2023-03-21T10:32:59.355" v="47445" actId="47"/>
        <pc:sldMkLst>
          <pc:docMk/>
          <pc:sldMk cId="1239643135" sldId="347"/>
        </pc:sldMkLst>
      </pc:sldChg>
      <pc:sldChg chg="addSp delSp modSp add mod">
        <pc:chgData name="Helen Whyman" userId="79a5c0b8-f1de-476f-a0b0-58ec2c0293ed" providerId="ADAL" clId="{7DBB322C-601F-4592-8AB6-B1601043CE44}" dt="2023-03-23T17:10:12.278" v="80945" actId="20577"/>
        <pc:sldMkLst>
          <pc:docMk/>
          <pc:sldMk cId="2962195770" sldId="348"/>
        </pc:sldMkLst>
        <pc:spChg chg="mod">
          <ac:chgData name="Helen Whyman" userId="79a5c0b8-f1de-476f-a0b0-58ec2c0293ed" providerId="ADAL" clId="{7DBB322C-601F-4592-8AB6-B1601043CE44}" dt="2023-03-23T17:09:35.707" v="80943" actId="20577"/>
          <ac:spMkLst>
            <pc:docMk/>
            <pc:sldMk cId="2962195770" sldId="348"/>
            <ac:spMk id="3" creationId="{BD78DF5D-5BA9-A54E-82FF-F5AE2F0B6EEB}"/>
          </ac:spMkLst>
        </pc:spChg>
        <pc:spChg chg="mod">
          <ac:chgData name="Helen Whyman" userId="79a5c0b8-f1de-476f-a0b0-58ec2c0293ed" providerId="ADAL" clId="{7DBB322C-601F-4592-8AB6-B1601043CE44}" dt="2023-03-20T15:49:10.686" v="39311" actId="20577"/>
          <ac:spMkLst>
            <pc:docMk/>
            <pc:sldMk cId="2962195770" sldId="348"/>
            <ac:spMk id="4" creationId="{7B0B6DCB-0479-52DD-5B63-A261D1542971}"/>
          </ac:spMkLst>
        </pc:spChg>
        <pc:spChg chg="add mod">
          <ac:chgData name="Helen Whyman" userId="79a5c0b8-f1de-476f-a0b0-58ec2c0293ed" providerId="ADAL" clId="{7DBB322C-601F-4592-8AB6-B1601043CE44}" dt="2023-03-23T17:10:12.278" v="80945" actId="20577"/>
          <ac:spMkLst>
            <pc:docMk/>
            <pc:sldMk cId="2962195770" sldId="348"/>
            <ac:spMk id="5" creationId="{26292CEF-F188-458D-3CD2-43CADAF68D51}"/>
          </ac:spMkLst>
        </pc:spChg>
        <pc:spChg chg="mod">
          <ac:chgData name="Helen Whyman" userId="79a5c0b8-f1de-476f-a0b0-58ec2c0293ed" providerId="ADAL" clId="{7DBB322C-601F-4592-8AB6-B1601043CE44}" dt="2023-03-20T16:00:07.670" v="39738" actId="20577"/>
          <ac:spMkLst>
            <pc:docMk/>
            <pc:sldMk cId="2962195770" sldId="348"/>
            <ac:spMk id="6" creationId="{68AD728E-B977-3FAD-F8C8-BC3F2B610104}"/>
          </ac:spMkLst>
        </pc:spChg>
        <pc:spChg chg="mod">
          <ac:chgData name="Helen Whyman" userId="79a5c0b8-f1de-476f-a0b0-58ec2c0293ed" providerId="ADAL" clId="{7DBB322C-601F-4592-8AB6-B1601043CE44}" dt="2023-03-20T15:49:31.300" v="39340" actId="1076"/>
          <ac:spMkLst>
            <pc:docMk/>
            <pc:sldMk cId="2962195770" sldId="348"/>
            <ac:spMk id="7" creationId="{4B26AE9F-C0B2-8F94-809D-F355B1F9E2D3}"/>
          </ac:spMkLst>
        </pc:spChg>
        <pc:spChg chg="mod">
          <ac:chgData name="Helen Whyman" userId="79a5c0b8-f1de-476f-a0b0-58ec2c0293ed" providerId="ADAL" clId="{7DBB322C-601F-4592-8AB6-B1601043CE44}" dt="2023-03-20T15:59:51.258" v="39688" actId="20577"/>
          <ac:spMkLst>
            <pc:docMk/>
            <pc:sldMk cId="2962195770" sldId="348"/>
            <ac:spMk id="8" creationId="{405718D7-06B8-EB3E-3425-3B97B4F94DEB}"/>
          </ac:spMkLst>
        </pc:spChg>
        <pc:spChg chg="add del mod">
          <ac:chgData name="Helen Whyman" userId="79a5c0b8-f1de-476f-a0b0-58ec2c0293ed" providerId="ADAL" clId="{7DBB322C-601F-4592-8AB6-B1601043CE44}" dt="2023-03-23T17:08:20.601" v="80929" actId="478"/>
          <ac:spMkLst>
            <pc:docMk/>
            <pc:sldMk cId="2962195770" sldId="348"/>
            <ac:spMk id="9" creationId="{DF2A7E09-2E96-334B-274B-9FA9A6BACC3F}"/>
          </ac:spMkLst>
        </pc:spChg>
        <pc:spChg chg="del mod">
          <ac:chgData name="Helen Whyman" userId="79a5c0b8-f1de-476f-a0b0-58ec2c0293ed" providerId="ADAL" clId="{7DBB322C-601F-4592-8AB6-B1601043CE44}" dt="2023-03-20T15:59:15.410" v="39605" actId="478"/>
          <ac:spMkLst>
            <pc:docMk/>
            <pc:sldMk cId="2962195770" sldId="348"/>
            <ac:spMk id="10" creationId="{836A1CD3-4ADD-F532-5151-5609892333F5}"/>
          </ac:spMkLst>
        </pc:spChg>
        <pc:spChg chg="mod">
          <ac:chgData name="Helen Whyman" userId="79a5c0b8-f1de-476f-a0b0-58ec2c0293ed" providerId="ADAL" clId="{7DBB322C-601F-4592-8AB6-B1601043CE44}" dt="2023-03-23T17:08:28.769" v="80940" actId="20577"/>
          <ac:spMkLst>
            <pc:docMk/>
            <pc:sldMk cId="2962195770" sldId="348"/>
            <ac:spMk id="12" creationId="{94B9666B-BB16-42E3-F275-4E1FED9C4F72}"/>
          </ac:spMkLst>
        </pc:spChg>
      </pc:sldChg>
      <pc:sldChg chg="addSp delSp modSp add mod">
        <pc:chgData name="Helen Whyman" userId="79a5c0b8-f1de-476f-a0b0-58ec2c0293ed" providerId="ADAL" clId="{7DBB322C-601F-4592-8AB6-B1601043CE44}" dt="2023-03-24T08:08:02.049" v="82237" actId="20577"/>
        <pc:sldMkLst>
          <pc:docMk/>
          <pc:sldMk cId="1023074016" sldId="349"/>
        </pc:sldMkLst>
        <pc:spChg chg="mod">
          <ac:chgData name="Helen Whyman" userId="79a5c0b8-f1de-476f-a0b0-58ec2c0293ed" providerId="ADAL" clId="{7DBB322C-601F-4592-8AB6-B1601043CE44}" dt="2023-03-20T15:51:17.285" v="39377" actId="20577"/>
          <ac:spMkLst>
            <pc:docMk/>
            <pc:sldMk cId="1023074016" sldId="349"/>
            <ac:spMk id="2" creationId="{3B030F8A-209A-68CA-4F15-1C6536F52CED}"/>
          </ac:spMkLst>
        </pc:spChg>
        <pc:spChg chg="mod">
          <ac:chgData name="Helen Whyman" userId="79a5c0b8-f1de-476f-a0b0-58ec2c0293ed" providerId="ADAL" clId="{7DBB322C-601F-4592-8AB6-B1601043CE44}" dt="2023-03-24T08:08:02.049" v="82237" actId="20577"/>
          <ac:spMkLst>
            <pc:docMk/>
            <pc:sldMk cId="1023074016" sldId="349"/>
            <ac:spMk id="3" creationId="{BD78DF5D-5BA9-A54E-82FF-F5AE2F0B6EEB}"/>
          </ac:spMkLst>
        </pc:spChg>
        <pc:spChg chg="mod">
          <ac:chgData name="Helen Whyman" userId="79a5c0b8-f1de-476f-a0b0-58ec2c0293ed" providerId="ADAL" clId="{7DBB322C-601F-4592-8AB6-B1601043CE44}" dt="2023-03-20T15:51:39.322" v="39441" actId="20577"/>
          <ac:spMkLst>
            <pc:docMk/>
            <pc:sldMk cId="1023074016" sldId="349"/>
            <ac:spMk id="6" creationId="{68AD728E-B977-3FAD-F8C8-BC3F2B610104}"/>
          </ac:spMkLst>
        </pc:spChg>
        <pc:spChg chg="del">
          <ac:chgData name="Helen Whyman" userId="79a5c0b8-f1de-476f-a0b0-58ec2c0293ed" providerId="ADAL" clId="{7DBB322C-601F-4592-8AB6-B1601043CE44}" dt="2023-03-20T15:55:01.230" v="39514" actId="478"/>
          <ac:spMkLst>
            <pc:docMk/>
            <pc:sldMk cId="1023074016" sldId="349"/>
            <ac:spMk id="8" creationId="{405718D7-06B8-EB3E-3425-3B97B4F94DEB}"/>
          </ac:spMkLst>
        </pc:spChg>
        <pc:spChg chg="add del">
          <ac:chgData name="Helen Whyman" userId="79a5c0b8-f1de-476f-a0b0-58ec2c0293ed" providerId="ADAL" clId="{7DBB322C-601F-4592-8AB6-B1601043CE44}" dt="2023-03-20T15:55:17.398" v="39517" actId="22"/>
          <ac:spMkLst>
            <pc:docMk/>
            <pc:sldMk cId="1023074016" sldId="349"/>
            <ac:spMk id="9" creationId="{6E7FFC03-C54E-B447-8045-FF55C1A9DEC5}"/>
          </ac:spMkLst>
        </pc:spChg>
        <pc:spChg chg="del">
          <ac:chgData name="Helen Whyman" userId="79a5c0b8-f1de-476f-a0b0-58ec2c0293ed" providerId="ADAL" clId="{7DBB322C-601F-4592-8AB6-B1601043CE44}" dt="2023-03-20T15:55:02.537" v="39515" actId="478"/>
          <ac:spMkLst>
            <pc:docMk/>
            <pc:sldMk cId="1023074016" sldId="349"/>
            <ac:spMk id="10" creationId="{836A1CD3-4ADD-F532-5151-5609892333F5}"/>
          </ac:spMkLst>
        </pc:spChg>
        <pc:spChg chg="add mod">
          <ac:chgData name="Helen Whyman" userId="79a5c0b8-f1de-476f-a0b0-58ec2c0293ed" providerId="ADAL" clId="{7DBB322C-601F-4592-8AB6-B1601043CE44}" dt="2023-03-20T15:55:51.779" v="39570"/>
          <ac:spMkLst>
            <pc:docMk/>
            <pc:sldMk cId="1023074016" sldId="349"/>
            <ac:spMk id="11" creationId="{B01EA229-FFF2-4904-8E08-58CA9C306B8F}"/>
          </ac:spMkLst>
        </pc:spChg>
        <pc:spChg chg="mod">
          <ac:chgData name="Helen Whyman" userId="79a5c0b8-f1de-476f-a0b0-58ec2c0293ed" providerId="ADAL" clId="{7DBB322C-601F-4592-8AB6-B1601043CE44}" dt="2023-03-23T18:00:14.369" v="82203" actId="20577"/>
          <ac:spMkLst>
            <pc:docMk/>
            <pc:sldMk cId="1023074016" sldId="349"/>
            <ac:spMk id="12" creationId="{94B9666B-BB16-42E3-F275-4E1FED9C4F72}"/>
          </ac:spMkLst>
        </pc:spChg>
        <pc:spChg chg="add mod">
          <ac:chgData name="Helen Whyman" userId="79a5c0b8-f1de-476f-a0b0-58ec2c0293ed" providerId="ADAL" clId="{7DBB322C-601F-4592-8AB6-B1601043CE44}" dt="2023-03-20T15:58:50.048" v="39600" actId="6549"/>
          <ac:spMkLst>
            <pc:docMk/>
            <pc:sldMk cId="1023074016" sldId="349"/>
            <ac:spMk id="14" creationId="{B947529E-22E9-99D5-84DC-7C2E7FDFD7ED}"/>
          </ac:spMkLst>
        </pc:spChg>
      </pc:sldChg>
      <pc:sldChg chg="modSp add mod">
        <pc:chgData name="Helen Whyman" userId="79a5c0b8-f1de-476f-a0b0-58ec2c0293ed" providerId="ADAL" clId="{7DBB322C-601F-4592-8AB6-B1601043CE44}" dt="2023-03-20T16:14:35.062" v="39853" actId="20577"/>
        <pc:sldMkLst>
          <pc:docMk/>
          <pc:sldMk cId="1986518788" sldId="350"/>
        </pc:sldMkLst>
        <pc:spChg chg="mod">
          <ac:chgData name="Helen Whyman" userId="79a5c0b8-f1de-476f-a0b0-58ec2c0293ed" providerId="ADAL" clId="{7DBB322C-601F-4592-8AB6-B1601043CE44}" dt="2023-03-20T16:14:35.062" v="39853" actId="20577"/>
          <ac:spMkLst>
            <pc:docMk/>
            <pc:sldMk cId="1986518788" sldId="350"/>
            <ac:spMk id="6" creationId="{C2CE17A0-D99C-D6A9-3B43-F152D6F8FDD2}"/>
          </ac:spMkLst>
        </pc:spChg>
      </pc:sldChg>
      <pc:sldChg chg="addSp delSp modSp add mod">
        <pc:chgData name="Helen Whyman" userId="79a5c0b8-f1de-476f-a0b0-58ec2c0293ed" providerId="ADAL" clId="{7DBB322C-601F-4592-8AB6-B1601043CE44}" dt="2023-03-20T16:25:01.428" v="40196" actId="1076"/>
        <pc:sldMkLst>
          <pc:docMk/>
          <pc:sldMk cId="3843698907" sldId="351"/>
        </pc:sldMkLst>
        <pc:spChg chg="del mod">
          <ac:chgData name="Helen Whyman" userId="79a5c0b8-f1de-476f-a0b0-58ec2c0293ed" providerId="ADAL" clId="{7DBB322C-601F-4592-8AB6-B1601043CE44}" dt="2023-03-20T16:15:08.331" v="39938" actId="478"/>
          <ac:spMkLst>
            <pc:docMk/>
            <pc:sldMk cId="3843698907" sldId="351"/>
            <ac:spMk id="2" creationId="{B42FB2D6-3A50-CD29-9025-772A7A25A80C}"/>
          </ac:spMkLst>
        </pc:spChg>
        <pc:spChg chg="mod">
          <ac:chgData name="Helen Whyman" userId="79a5c0b8-f1de-476f-a0b0-58ec2c0293ed" providerId="ADAL" clId="{7DBB322C-601F-4592-8AB6-B1601043CE44}" dt="2023-03-20T16:18:18.676" v="40072" actId="1076"/>
          <ac:spMkLst>
            <pc:docMk/>
            <pc:sldMk cId="3843698907" sldId="351"/>
            <ac:spMk id="3" creationId="{22832CF7-B5CF-38EC-819E-DACE5A1FBEB7}"/>
          </ac:spMkLst>
        </pc:spChg>
        <pc:spChg chg="mod">
          <ac:chgData name="Helen Whyman" userId="79a5c0b8-f1de-476f-a0b0-58ec2c0293ed" providerId="ADAL" clId="{7DBB322C-601F-4592-8AB6-B1601043CE44}" dt="2023-03-20T16:14:50.872" v="39875" actId="20577"/>
          <ac:spMkLst>
            <pc:docMk/>
            <pc:sldMk cId="3843698907" sldId="351"/>
            <ac:spMk id="4" creationId="{7B0B6DCB-0479-52DD-5B63-A261D1542971}"/>
          </ac:spMkLst>
        </pc:spChg>
        <pc:spChg chg="mod">
          <ac:chgData name="Helen Whyman" userId="79a5c0b8-f1de-476f-a0b0-58ec2c0293ed" providerId="ADAL" clId="{7DBB322C-601F-4592-8AB6-B1601043CE44}" dt="2023-03-20T16:15:04.791" v="39936" actId="5793"/>
          <ac:spMkLst>
            <pc:docMk/>
            <pc:sldMk cId="3843698907" sldId="351"/>
            <ac:spMk id="7" creationId="{4B26AE9F-C0B2-8F94-809D-F355B1F9E2D3}"/>
          </ac:spMkLst>
        </pc:spChg>
        <pc:spChg chg="del">
          <ac:chgData name="Helen Whyman" userId="79a5c0b8-f1de-476f-a0b0-58ec2c0293ed" providerId="ADAL" clId="{7DBB322C-601F-4592-8AB6-B1601043CE44}" dt="2023-03-20T16:15:12.054" v="39939" actId="478"/>
          <ac:spMkLst>
            <pc:docMk/>
            <pc:sldMk cId="3843698907" sldId="351"/>
            <ac:spMk id="11" creationId="{3754D90E-77FA-8885-8762-3E217DA1A6F7}"/>
          </ac:spMkLst>
        </pc:spChg>
        <pc:spChg chg="del mod">
          <ac:chgData name="Helen Whyman" userId="79a5c0b8-f1de-476f-a0b0-58ec2c0293ed" providerId="ADAL" clId="{7DBB322C-601F-4592-8AB6-B1601043CE44}" dt="2023-03-20T16:15:13.634" v="39942" actId="478"/>
          <ac:spMkLst>
            <pc:docMk/>
            <pc:sldMk cId="3843698907" sldId="351"/>
            <ac:spMk id="17" creationId="{364AE8D0-DB35-07AD-7CD2-1F275361E422}"/>
          </ac:spMkLst>
        </pc:spChg>
        <pc:spChg chg="del">
          <ac:chgData name="Helen Whyman" userId="79a5c0b8-f1de-476f-a0b0-58ec2c0293ed" providerId="ADAL" clId="{7DBB322C-601F-4592-8AB6-B1601043CE44}" dt="2023-03-20T16:15:12.687" v="39940" actId="478"/>
          <ac:spMkLst>
            <pc:docMk/>
            <pc:sldMk cId="3843698907" sldId="351"/>
            <ac:spMk id="18" creationId="{F312320B-0669-5D3E-3D48-2680017DB1C5}"/>
          </ac:spMkLst>
        </pc:spChg>
        <pc:graphicFrameChg chg="mod modGraphic">
          <ac:chgData name="Helen Whyman" userId="79a5c0b8-f1de-476f-a0b0-58ec2c0293ed" providerId="ADAL" clId="{7DBB322C-601F-4592-8AB6-B1601043CE44}" dt="2023-03-20T16:24:21.225" v="40189" actId="15"/>
          <ac:graphicFrameMkLst>
            <pc:docMk/>
            <pc:sldMk cId="3843698907" sldId="351"/>
            <ac:graphicFrameMk id="5" creationId="{A7FA5EFA-A250-9E9C-DEF9-22E7FA881E22}"/>
          </ac:graphicFrameMkLst>
        </pc:graphicFrameChg>
        <pc:graphicFrameChg chg="add del mod">
          <ac:chgData name="Helen Whyman" userId="79a5c0b8-f1de-476f-a0b0-58ec2c0293ed" providerId="ADAL" clId="{7DBB322C-601F-4592-8AB6-B1601043CE44}" dt="2023-03-20T16:18:17.076" v="40071" actId="21"/>
          <ac:graphicFrameMkLst>
            <pc:docMk/>
            <pc:sldMk cId="3843698907" sldId="351"/>
            <ac:graphicFrameMk id="12" creationId="{640E9312-9B2D-0891-724F-FED539D6F47A}"/>
          </ac:graphicFrameMkLst>
        </pc:graphicFrameChg>
        <pc:picChg chg="add del mod">
          <ac:chgData name="Helen Whyman" userId="79a5c0b8-f1de-476f-a0b0-58ec2c0293ed" providerId="ADAL" clId="{7DBB322C-601F-4592-8AB6-B1601043CE44}" dt="2023-03-20T16:16:51.873" v="40034" actId="478"/>
          <ac:picMkLst>
            <pc:docMk/>
            <pc:sldMk cId="3843698907" sldId="351"/>
            <ac:picMk id="8" creationId="{F52E9118-44F2-7CCD-CA25-46D41A2DEA70}"/>
          </ac:picMkLst>
        </pc:picChg>
        <pc:picChg chg="add mod">
          <ac:chgData name="Helen Whyman" userId="79a5c0b8-f1de-476f-a0b0-58ec2c0293ed" providerId="ADAL" clId="{7DBB322C-601F-4592-8AB6-B1601043CE44}" dt="2023-03-20T16:21:41.118" v="40129" actId="14100"/>
          <ac:picMkLst>
            <pc:docMk/>
            <pc:sldMk cId="3843698907" sldId="351"/>
            <ac:picMk id="9" creationId="{4944EBAF-219C-B5E4-67CE-B8028538A728}"/>
          </ac:picMkLst>
        </pc:picChg>
        <pc:picChg chg="add mod">
          <ac:chgData name="Helen Whyman" userId="79a5c0b8-f1de-476f-a0b0-58ec2c0293ed" providerId="ADAL" clId="{7DBB322C-601F-4592-8AB6-B1601043CE44}" dt="2023-03-20T16:17:57.688" v="40069" actId="1076"/>
          <ac:picMkLst>
            <pc:docMk/>
            <pc:sldMk cId="3843698907" sldId="351"/>
            <ac:picMk id="10" creationId="{BCB01674-0F46-C240-A9DB-86259A2A7434}"/>
          </ac:picMkLst>
        </pc:picChg>
        <pc:picChg chg="add del mod">
          <ac:chgData name="Helen Whyman" userId="79a5c0b8-f1de-476f-a0b0-58ec2c0293ed" providerId="ADAL" clId="{7DBB322C-601F-4592-8AB6-B1601043CE44}" dt="2023-03-20T16:20:51.801" v="40107" actId="478"/>
          <ac:picMkLst>
            <pc:docMk/>
            <pc:sldMk cId="3843698907" sldId="351"/>
            <ac:picMk id="13" creationId="{D5C980A1-42BB-639B-7647-D3D6162BC37F}"/>
          </ac:picMkLst>
        </pc:picChg>
        <pc:picChg chg="add mod">
          <ac:chgData name="Helen Whyman" userId="79a5c0b8-f1de-476f-a0b0-58ec2c0293ed" providerId="ADAL" clId="{7DBB322C-601F-4592-8AB6-B1601043CE44}" dt="2023-03-20T16:21:52.130" v="40132" actId="1076"/>
          <ac:picMkLst>
            <pc:docMk/>
            <pc:sldMk cId="3843698907" sldId="351"/>
            <ac:picMk id="14" creationId="{39F5BB38-33B5-E145-6615-6EAE3A08D808}"/>
          </ac:picMkLst>
        </pc:picChg>
        <pc:picChg chg="add del mod">
          <ac:chgData name="Helen Whyman" userId="79a5c0b8-f1de-476f-a0b0-58ec2c0293ed" providerId="ADAL" clId="{7DBB322C-601F-4592-8AB6-B1601043CE44}" dt="2023-03-20T16:23:55.391" v="40175" actId="478"/>
          <ac:picMkLst>
            <pc:docMk/>
            <pc:sldMk cId="3843698907" sldId="351"/>
            <ac:picMk id="19" creationId="{8E8B5561-1850-F249-D9FA-51042EDB6586}"/>
          </ac:picMkLst>
        </pc:picChg>
        <pc:picChg chg="add mod">
          <ac:chgData name="Helen Whyman" userId="79a5c0b8-f1de-476f-a0b0-58ec2c0293ed" providerId="ADAL" clId="{7DBB322C-601F-4592-8AB6-B1601043CE44}" dt="2023-03-20T16:25:01.428" v="40196" actId="1076"/>
          <ac:picMkLst>
            <pc:docMk/>
            <pc:sldMk cId="3843698907" sldId="351"/>
            <ac:picMk id="21" creationId="{3F531373-D456-F5DE-4AC3-245A458514D2}"/>
          </ac:picMkLst>
        </pc:picChg>
      </pc:sldChg>
      <pc:sldChg chg="new del">
        <pc:chgData name="Helen Whyman" userId="79a5c0b8-f1de-476f-a0b0-58ec2c0293ed" providerId="ADAL" clId="{7DBB322C-601F-4592-8AB6-B1601043CE44}" dt="2023-03-21T15:50:49.264" v="51218" actId="47"/>
        <pc:sldMkLst>
          <pc:docMk/>
          <pc:sldMk cId="1873947029" sldId="352"/>
        </pc:sldMkLst>
      </pc:sldChg>
      <pc:sldChg chg="addSp delSp modSp add mod">
        <pc:chgData name="Helen Whyman" userId="79a5c0b8-f1de-476f-a0b0-58ec2c0293ed" providerId="ADAL" clId="{7DBB322C-601F-4592-8AB6-B1601043CE44}" dt="2023-03-20T16:27:43.867" v="40254" actId="1076"/>
        <pc:sldMkLst>
          <pc:docMk/>
          <pc:sldMk cId="1789244344" sldId="353"/>
        </pc:sldMkLst>
        <pc:graphicFrameChg chg="add del mod modGraphic">
          <ac:chgData name="Helen Whyman" userId="79a5c0b8-f1de-476f-a0b0-58ec2c0293ed" providerId="ADAL" clId="{7DBB322C-601F-4592-8AB6-B1601043CE44}" dt="2023-03-20T16:27:22.813" v="40253" actId="20577"/>
          <ac:graphicFrameMkLst>
            <pc:docMk/>
            <pc:sldMk cId="1789244344" sldId="353"/>
            <ac:graphicFrameMk id="5" creationId="{A7FA5EFA-A250-9E9C-DEF9-22E7FA881E22}"/>
          </ac:graphicFrameMkLst>
        </pc:graphicFrameChg>
        <pc:graphicFrameChg chg="add del mod">
          <ac:chgData name="Helen Whyman" userId="79a5c0b8-f1de-476f-a0b0-58ec2c0293ed" providerId="ADAL" clId="{7DBB322C-601F-4592-8AB6-B1601043CE44}" dt="2023-03-20T16:26:29.980" v="40231"/>
          <ac:graphicFrameMkLst>
            <pc:docMk/>
            <pc:sldMk cId="1789244344" sldId="353"/>
            <ac:graphicFrameMk id="6" creationId="{F24750CC-4DEC-E99F-5951-9D64C45C5EA4}"/>
          </ac:graphicFrameMkLst>
        </pc:graphicFrameChg>
        <pc:picChg chg="add mod">
          <ac:chgData name="Helen Whyman" userId="79a5c0b8-f1de-476f-a0b0-58ec2c0293ed" providerId="ADAL" clId="{7DBB322C-601F-4592-8AB6-B1601043CE44}" dt="2023-03-20T16:26:24.099" v="40229" actId="1076"/>
          <ac:picMkLst>
            <pc:docMk/>
            <pc:sldMk cId="1789244344" sldId="353"/>
            <ac:picMk id="2" creationId="{FE9956ED-5E2E-007D-9FEE-64CABC233143}"/>
          </ac:picMkLst>
        </pc:picChg>
        <pc:picChg chg="add mod">
          <ac:chgData name="Helen Whyman" userId="79a5c0b8-f1de-476f-a0b0-58ec2c0293ed" providerId="ADAL" clId="{7DBB322C-601F-4592-8AB6-B1601043CE44}" dt="2023-03-20T16:27:43.867" v="40254" actId="1076"/>
          <ac:picMkLst>
            <pc:docMk/>
            <pc:sldMk cId="1789244344" sldId="353"/>
            <ac:picMk id="8" creationId="{A2D01D21-D7E8-93EB-658A-5AF32B3BFE11}"/>
          </ac:picMkLst>
        </pc:picChg>
        <pc:picChg chg="del">
          <ac:chgData name="Helen Whyman" userId="79a5c0b8-f1de-476f-a0b0-58ec2c0293ed" providerId="ADAL" clId="{7DBB322C-601F-4592-8AB6-B1601043CE44}" dt="2023-03-20T16:25:10.348" v="40198" actId="478"/>
          <ac:picMkLst>
            <pc:docMk/>
            <pc:sldMk cId="1789244344" sldId="353"/>
            <ac:picMk id="9" creationId="{4944EBAF-219C-B5E4-67CE-B8028538A728}"/>
          </ac:picMkLst>
        </pc:picChg>
        <pc:picChg chg="del">
          <ac:chgData name="Helen Whyman" userId="79a5c0b8-f1de-476f-a0b0-58ec2c0293ed" providerId="ADAL" clId="{7DBB322C-601F-4592-8AB6-B1601043CE44}" dt="2023-03-20T16:25:14.730" v="40201" actId="478"/>
          <ac:picMkLst>
            <pc:docMk/>
            <pc:sldMk cId="1789244344" sldId="353"/>
            <ac:picMk id="10" creationId="{BCB01674-0F46-C240-A9DB-86259A2A7434}"/>
          </ac:picMkLst>
        </pc:picChg>
        <pc:picChg chg="del">
          <ac:chgData name="Helen Whyman" userId="79a5c0b8-f1de-476f-a0b0-58ec2c0293ed" providerId="ADAL" clId="{7DBB322C-601F-4592-8AB6-B1601043CE44}" dt="2023-03-20T16:25:15.725" v="40202" actId="478"/>
          <ac:picMkLst>
            <pc:docMk/>
            <pc:sldMk cId="1789244344" sldId="353"/>
            <ac:picMk id="14" creationId="{39F5BB38-33B5-E145-6615-6EAE3A08D808}"/>
          </ac:picMkLst>
        </pc:picChg>
        <pc:picChg chg="del">
          <ac:chgData name="Helen Whyman" userId="79a5c0b8-f1de-476f-a0b0-58ec2c0293ed" providerId="ADAL" clId="{7DBB322C-601F-4592-8AB6-B1601043CE44}" dt="2023-03-20T16:25:17.041" v="40203" actId="478"/>
          <ac:picMkLst>
            <pc:docMk/>
            <pc:sldMk cId="1789244344" sldId="353"/>
            <ac:picMk id="21" creationId="{3F531373-D456-F5DE-4AC3-245A458514D2}"/>
          </ac:picMkLst>
        </pc:picChg>
      </pc:sldChg>
      <pc:sldChg chg="addSp delSp modSp add mod">
        <pc:chgData name="Helen Whyman" userId="79a5c0b8-f1de-476f-a0b0-58ec2c0293ed" providerId="ADAL" clId="{7DBB322C-601F-4592-8AB6-B1601043CE44}" dt="2023-03-24T11:03:29.460" v="83866" actId="6549"/>
        <pc:sldMkLst>
          <pc:docMk/>
          <pc:sldMk cId="317392268" sldId="354"/>
        </pc:sldMkLst>
        <pc:graphicFrameChg chg="mod modGraphic">
          <ac:chgData name="Helen Whyman" userId="79a5c0b8-f1de-476f-a0b0-58ec2c0293ed" providerId="ADAL" clId="{7DBB322C-601F-4592-8AB6-B1601043CE44}" dt="2023-03-24T11:03:29.460" v="83866" actId="6549"/>
          <ac:graphicFrameMkLst>
            <pc:docMk/>
            <pc:sldMk cId="317392268" sldId="354"/>
            <ac:graphicFrameMk id="5" creationId="{A7FA5EFA-A250-9E9C-DEF9-22E7FA881E22}"/>
          </ac:graphicFrameMkLst>
        </pc:graphicFrameChg>
        <pc:picChg chg="del">
          <ac:chgData name="Helen Whyman" userId="79a5c0b8-f1de-476f-a0b0-58ec2c0293ed" providerId="ADAL" clId="{7DBB322C-601F-4592-8AB6-B1601043CE44}" dt="2023-03-20T16:28:00.126" v="40258" actId="478"/>
          <ac:picMkLst>
            <pc:docMk/>
            <pc:sldMk cId="317392268" sldId="354"/>
            <ac:picMk id="2" creationId="{FE9956ED-5E2E-007D-9FEE-64CABC233143}"/>
          </ac:picMkLst>
        </pc:picChg>
        <pc:picChg chg="add mod">
          <ac:chgData name="Helen Whyman" userId="79a5c0b8-f1de-476f-a0b0-58ec2c0293ed" providerId="ADAL" clId="{7DBB322C-601F-4592-8AB6-B1601043CE44}" dt="2023-03-20T16:28:13.321" v="40275" actId="1076"/>
          <ac:picMkLst>
            <pc:docMk/>
            <pc:sldMk cId="317392268" sldId="354"/>
            <ac:picMk id="6" creationId="{A0B84217-7B5B-A67D-9095-6AC9E19EB6E1}"/>
          </ac:picMkLst>
        </pc:picChg>
        <pc:picChg chg="del">
          <ac:chgData name="Helen Whyman" userId="79a5c0b8-f1de-476f-a0b0-58ec2c0293ed" providerId="ADAL" clId="{7DBB322C-601F-4592-8AB6-B1601043CE44}" dt="2023-03-20T16:28:00.908" v="40259" actId="478"/>
          <ac:picMkLst>
            <pc:docMk/>
            <pc:sldMk cId="317392268" sldId="354"/>
            <ac:picMk id="8" creationId="{A2D01D21-D7E8-93EB-658A-5AF32B3BFE11}"/>
          </ac:picMkLst>
        </pc:picChg>
      </pc:sldChg>
      <pc:sldChg chg="addSp delSp modSp add mod">
        <pc:chgData name="Helen Whyman" userId="79a5c0b8-f1de-476f-a0b0-58ec2c0293ed" providerId="ADAL" clId="{7DBB322C-601F-4592-8AB6-B1601043CE44}" dt="2023-03-20T16:34:54.387" v="40405" actId="113"/>
        <pc:sldMkLst>
          <pc:docMk/>
          <pc:sldMk cId="3141340941" sldId="355"/>
        </pc:sldMkLst>
        <pc:graphicFrameChg chg="mod modGraphic">
          <ac:chgData name="Helen Whyman" userId="79a5c0b8-f1de-476f-a0b0-58ec2c0293ed" providerId="ADAL" clId="{7DBB322C-601F-4592-8AB6-B1601043CE44}" dt="2023-03-20T16:34:54.387" v="40405" actId="113"/>
          <ac:graphicFrameMkLst>
            <pc:docMk/>
            <pc:sldMk cId="3141340941" sldId="355"/>
            <ac:graphicFrameMk id="5" creationId="{A7FA5EFA-A250-9E9C-DEF9-22E7FA881E22}"/>
          </ac:graphicFrameMkLst>
        </pc:graphicFrameChg>
        <pc:graphicFrameChg chg="add del mod">
          <ac:chgData name="Helen Whyman" userId="79a5c0b8-f1de-476f-a0b0-58ec2c0293ed" providerId="ADAL" clId="{7DBB322C-601F-4592-8AB6-B1601043CE44}" dt="2023-03-20T16:33:21.113" v="40352"/>
          <ac:graphicFrameMkLst>
            <pc:docMk/>
            <pc:sldMk cId="3141340941" sldId="355"/>
            <ac:graphicFrameMk id="8" creationId="{D7B9ECDA-2068-0E28-6A1D-D5D5B16B1C93}"/>
          </ac:graphicFrameMkLst>
        </pc:graphicFrameChg>
        <pc:picChg chg="add mod">
          <ac:chgData name="Helen Whyman" userId="79a5c0b8-f1de-476f-a0b0-58ec2c0293ed" providerId="ADAL" clId="{7DBB322C-601F-4592-8AB6-B1601043CE44}" dt="2023-03-20T16:33:15.439" v="40350" actId="1076"/>
          <ac:picMkLst>
            <pc:docMk/>
            <pc:sldMk cId="3141340941" sldId="355"/>
            <ac:picMk id="2" creationId="{B9AA7E4C-C3BF-F0B0-675B-EEAECA1549C3}"/>
          </ac:picMkLst>
        </pc:picChg>
        <pc:picChg chg="del">
          <ac:chgData name="Helen Whyman" userId="79a5c0b8-f1de-476f-a0b0-58ec2c0293ed" providerId="ADAL" clId="{7DBB322C-601F-4592-8AB6-B1601043CE44}" dt="2023-03-20T16:32:27.138" v="40336" actId="478"/>
          <ac:picMkLst>
            <pc:docMk/>
            <pc:sldMk cId="3141340941" sldId="355"/>
            <ac:picMk id="6" creationId="{A0B84217-7B5B-A67D-9095-6AC9E19EB6E1}"/>
          </ac:picMkLst>
        </pc:picChg>
        <pc:picChg chg="add mod">
          <ac:chgData name="Helen Whyman" userId="79a5c0b8-f1de-476f-a0b0-58ec2c0293ed" providerId="ADAL" clId="{7DBB322C-601F-4592-8AB6-B1601043CE44}" dt="2023-03-20T16:33:51.033" v="40365" actId="1076"/>
          <ac:picMkLst>
            <pc:docMk/>
            <pc:sldMk cId="3141340941" sldId="355"/>
            <ac:picMk id="9" creationId="{6B6C9126-AC8B-CCEF-8DC3-8A45BA5B615E}"/>
          </ac:picMkLst>
        </pc:picChg>
        <pc:picChg chg="add mod">
          <ac:chgData name="Helen Whyman" userId="79a5c0b8-f1de-476f-a0b0-58ec2c0293ed" providerId="ADAL" clId="{7DBB322C-601F-4592-8AB6-B1601043CE44}" dt="2023-03-20T16:34:28.312" v="40388" actId="1076"/>
          <ac:picMkLst>
            <pc:docMk/>
            <pc:sldMk cId="3141340941" sldId="355"/>
            <ac:picMk id="10" creationId="{26C7F07D-E561-6100-CB2A-EBB2D069FA42}"/>
          </ac:picMkLst>
        </pc:picChg>
      </pc:sldChg>
      <pc:sldChg chg="addSp delSp modSp add mod">
        <pc:chgData name="Helen Whyman" userId="79a5c0b8-f1de-476f-a0b0-58ec2c0293ed" providerId="ADAL" clId="{7DBB322C-601F-4592-8AB6-B1601043CE44}" dt="2023-03-20T16:40:24.472" v="40628" actId="6549"/>
        <pc:sldMkLst>
          <pc:docMk/>
          <pc:sldMk cId="1613225106" sldId="356"/>
        </pc:sldMkLst>
        <pc:graphicFrameChg chg="mod modGraphic">
          <ac:chgData name="Helen Whyman" userId="79a5c0b8-f1de-476f-a0b0-58ec2c0293ed" providerId="ADAL" clId="{7DBB322C-601F-4592-8AB6-B1601043CE44}" dt="2023-03-20T16:40:24.472" v="40628" actId="6549"/>
          <ac:graphicFrameMkLst>
            <pc:docMk/>
            <pc:sldMk cId="1613225106" sldId="356"/>
            <ac:graphicFrameMk id="5" creationId="{A7FA5EFA-A250-9E9C-DEF9-22E7FA881E22}"/>
          </ac:graphicFrameMkLst>
        </pc:graphicFrameChg>
        <pc:picChg chg="del">
          <ac:chgData name="Helen Whyman" userId="79a5c0b8-f1de-476f-a0b0-58ec2c0293ed" providerId="ADAL" clId="{7DBB322C-601F-4592-8AB6-B1601043CE44}" dt="2023-03-20T16:35:07.217" v="40408" actId="478"/>
          <ac:picMkLst>
            <pc:docMk/>
            <pc:sldMk cId="1613225106" sldId="356"/>
            <ac:picMk id="2" creationId="{B9AA7E4C-C3BF-F0B0-675B-EEAECA1549C3}"/>
          </ac:picMkLst>
        </pc:picChg>
        <pc:picChg chg="add mod">
          <ac:chgData name="Helen Whyman" userId="79a5c0b8-f1de-476f-a0b0-58ec2c0293ed" providerId="ADAL" clId="{7DBB322C-601F-4592-8AB6-B1601043CE44}" dt="2023-03-20T16:35:24.432" v="40425" actId="1076"/>
          <ac:picMkLst>
            <pc:docMk/>
            <pc:sldMk cId="1613225106" sldId="356"/>
            <ac:picMk id="6" creationId="{9F4972B0-0699-0D11-C297-CB29BD1DE0B3}"/>
          </ac:picMkLst>
        </pc:picChg>
        <pc:picChg chg="add mod">
          <ac:chgData name="Helen Whyman" userId="79a5c0b8-f1de-476f-a0b0-58ec2c0293ed" providerId="ADAL" clId="{7DBB322C-601F-4592-8AB6-B1601043CE44}" dt="2023-03-20T16:35:48.954" v="40430" actId="1076"/>
          <ac:picMkLst>
            <pc:docMk/>
            <pc:sldMk cId="1613225106" sldId="356"/>
            <ac:picMk id="8" creationId="{720DA9F0-683A-8055-8662-B10ABA75F28A}"/>
          </ac:picMkLst>
        </pc:picChg>
        <pc:picChg chg="del">
          <ac:chgData name="Helen Whyman" userId="79a5c0b8-f1de-476f-a0b0-58ec2c0293ed" providerId="ADAL" clId="{7DBB322C-601F-4592-8AB6-B1601043CE44}" dt="2023-03-20T16:35:07.983" v="40409" actId="478"/>
          <ac:picMkLst>
            <pc:docMk/>
            <pc:sldMk cId="1613225106" sldId="356"/>
            <ac:picMk id="9" creationId="{6B6C9126-AC8B-CCEF-8DC3-8A45BA5B615E}"/>
          </ac:picMkLst>
        </pc:picChg>
        <pc:picChg chg="del">
          <ac:chgData name="Helen Whyman" userId="79a5c0b8-f1de-476f-a0b0-58ec2c0293ed" providerId="ADAL" clId="{7DBB322C-601F-4592-8AB6-B1601043CE44}" dt="2023-03-20T16:35:08.688" v="40410" actId="478"/>
          <ac:picMkLst>
            <pc:docMk/>
            <pc:sldMk cId="1613225106" sldId="356"/>
            <ac:picMk id="10" creationId="{26C7F07D-E561-6100-CB2A-EBB2D069FA42}"/>
          </ac:picMkLst>
        </pc:picChg>
      </pc:sldChg>
      <pc:sldChg chg="addSp delSp modSp add mod ord">
        <pc:chgData name="Helen Whyman" userId="79a5c0b8-f1de-476f-a0b0-58ec2c0293ed" providerId="ADAL" clId="{7DBB322C-601F-4592-8AB6-B1601043CE44}" dt="2023-03-27T12:19:33.429" v="86139" actId="20577"/>
        <pc:sldMkLst>
          <pc:docMk/>
          <pc:sldMk cId="3445146866" sldId="357"/>
        </pc:sldMkLst>
        <pc:spChg chg="mod">
          <ac:chgData name="Helen Whyman" userId="79a5c0b8-f1de-476f-a0b0-58ec2c0293ed" providerId="ADAL" clId="{7DBB322C-601F-4592-8AB6-B1601043CE44}" dt="2023-03-20T16:48:06.735" v="40759" actId="20577"/>
          <ac:spMkLst>
            <pc:docMk/>
            <pc:sldMk cId="3445146866" sldId="357"/>
            <ac:spMk id="4" creationId="{7B0B6DCB-0479-52DD-5B63-A261D1542971}"/>
          </ac:spMkLst>
        </pc:spChg>
        <pc:spChg chg="add del mod">
          <ac:chgData name="Helen Whyman" userId="79a5c0b8-f1de-476f-a0b0-58ec2c0293ed" providerId="ADAL" clId="{7DBB322C-601F-4592-8AB6-B1601043CE44}" dt="2023-03-20T16:49:51.875" v="40810" actId="478"/>
          <ac:spMkLst>
            <pc:docMk/>
            <pc:sldMk cId="3445146866" sldId="357"/>
            <ac:spMk id="5" creationId="{459FCCC3-3A15-60AF-D5D3-6B1107D6B60D}"/>
          </ac:spMkLst>
        </pc:spChg>
        <pc:spChg chg="mod">
          <ac:chgData name="Helen Whyman" userId="79a5c0b8-f1de-476f-a0b0-58ec2c0293ed" providerId="ADAL" clId="{7DBB322C-601F-4592-8AB6-B1601043CE44}" dt="2023-03-23T16:58:34.127" v="80846" actId="1035"/>
          <ac:spMkLst>
            <pc:docMk/>
            <pc:sldMk cId="3445146866" sldId="357"/>
            <ac:spMk id="6" creationId="{1CCE6C8D-9F26-9098-FFBF-D4A2A7062859}"/>
          </ac:spMkLst>
        </pc:spChg>
        <pc:spChg chg="mod ord">
          <ac:chgData name="Helen Whyman" userId="79a5c0b8-f1de-476f-a0b0-58ec2c0293ed" providerId="ADAL" clId="{7DBB322C-601F-4592-8AB6-B1601043CE44}" dt="2023-03-20T17:01:28.892" v="41119" actId="20577"/>
          <ac:spMkLst>
            <pc:docMk/>
            <pc:sldMk cId="3445146866" sldId="357"/>
            <ac:spMk id="7" creationId="{4B26AE9F-C0B2-8F94-809D-F355B1F9E2D3}"/>
          </ac:spMkLst>
        </pc:spChg>
        <pc:spChg chg="mod">
          <ac:chgData name="Helen Whyman" userId="79a5c0b8-f1de-476f-a0b0-58ec2c0293ed" providerId="ADAL" clId="{7DBB322C-601F-4592-8AB6-B1601043CE44}" dt="2023-03-23T17:02:22.430" v="80852" actId="20577"/>
          <ac:spMkLst>
            <pc:docMk/>
            <pc:sldMk cId="3445146866" sldId="357"/>
            <ac:spMk id="12" creationId="{94B9666B-BB16-42E3-F275-4E1FED9C4F72}"/>
          </ac:spMkLst>
        </pc:spChg>
        <pc:spChg chg="del">
          <ac:chgData name="Helen Whyman" userId="79a5c0b8-f1de-476f-a0b0-58ec2c0293ed" providerId="ADAL" clId="{7DBB322C-601F-4592-8AB6-B1601043CE44}" dt="2023-03-20T16:47:29.191" v="40712" actId="478"/>
          <ac:spMkLst>
            <pc:docMk/>
            <pc:sldMk cId="3445146866" sldId="357"/>
            <ac:spMk id="13" creationId="{BA473674-0FEA-5C4A-C9A7-E590C1435676}"/>
          </ac:spMkLst>
        </pc:spChg>
        <pc:spChg chg="del">
          <ac:chgData name="Helen Whyman" userId="79a5c0b8-f1de-476f-a0b0-58ec2c0293ed" providerId="ADAL" clId="{7DBB322C-601F-4592-8AB6-B1601043CE44}" dt="2023-03-20T16:49:27.193" v="40784" actId="478"/>
          <ac:spMkLst>
            <pc:docMk/>
            <pc:sldMk cId="3445146866" sldId="357"/>
            <ac:spMk id="14" creationId="{A9A86386-9E88-776D-A3DA-90B3EC9C8EAE}"/>
          </ac:spMkLst>
        </pc:spChg>
        <pc:spChg chg="del">
          <ac:chgData name="Helen Whyman" userId="79a5c0b8-f1de-476f-a0b0-58ec2c0293ed" providerId="ADAL" clId="{7DBB322C-601F-4592-8AB6-B1601043CE44}" dt="2023-03-20T16:47:31.309" v="40715" actId="478"/>
          <ac:spMkLst>
            <pc:docMk/>
            <pc:sldMk cId="3445146866" sldId="357"/>
            <ac:spMk id="15" creationId="{F9E6039C-4A64-F8B1-B2A4-5F9BB12AB557}"/>
          </ac:spMkLst>
        </pc:spChg>
        <pc:spChg chg="del mod">
          <ac:chgData name="Helen Whyman" userId="79a5c0b8-f1de-476f-a0b0-58ec2c0293ed" providerId="ADAL" clId="{7DBB322C-601F-4592-8AB6-B1601043CE44}" dt="2023-03-20T16:48:01.573" v="40748" actId="478"/>
          <ac:spMkLst>
            <pc:docMk/>
            <pc:sldMk cId="3445146866" sldId="357"/>
            <ac:spMk id="17" creationId="{AF66D66A-23CA-EAEE-490D-DB30E9A614A3}"/>
          </ac:spMkLst>
        </pc:spChg>
        <pc:spChg chg="del mod">
          <ac:chgData name="Helen Whyman" userId="79a5c0b8-f1de-476f-a0b0-58ec2c0293ed" providerId="ADAL" clId="{7DBB322C-601F-4592-8AB6-B1601043CE44}" dt="2023-03-20T16:47:34.428" v="40719" actId="478"/>
          <ac:spMkLst>
            <pc:docMk/>
            <pc:sldMk cId="3445146866" sldId="357"/>
            <ac:spMk id="18" creationId="{508D64E3-8E35-8ACF-7762-768AEA7A733B}"/>
          </ac:spMkLst>
        </pc:spChg>
        <pc:spChg chg="del">
          <ac:chgData name="Helen Whyman" userId="79a5c0b8-f1de-476f-a0b0-58ec2c0293ed" providerId="ADAL" clId="{7DBB322C-601F-4592-8AB6-B1601043CE44}" dt="2023-03-20T16:47:57.803" v="40747" actId="478"/>
          <ac:spMkLst>
            <pc:docMk/>
            <pc:sldMk cId="3445146866" sldId="357"/>
            <ac:spMk id="32" creationId="{CDE79E7F-7115-6A95-7941-7E2FD30326F5}"/>
          </ac:spMkLst>
        </pc:spChg>
        <pc:graphicFrameChg chg="del">
          <ac:chgData name="Helen Whyman" userId="79a5c0b8-f1de-476f-a0b0-58ec2c0293ed" providerId="ADAL" clId="{7DBB322C-601F-4592-8AB6-B1601043CE44}" dt="2023-03-20T16:47:29.548" v="40713" actId="478"/>
          <ac:graphicFrameMkLst>
            <pc:docMk/>
            <pc:sldMk cId="3445146866" sldId="357"/>
            <ac:graphicFrameMk id="2" creationId="{CDB47A48-7AED-D8F5-4342-9B418D2A8480}"/>
          </ac:graphicFrameMkLst>
        </pc:graphicFrameChg>
        <pc:graphicFrameChg chg="add del">
          <ac:chgData name="Helen Whyman" userId="79a5c0b8-f1de-476f-a0b0-58ec2c0293ed" providerId="ADAL" clId="{7DBB322C-601F-4592-8AB6-B1601043CE44}" dt="2023-03-20T16:48:29.211" v="40767" actId="478"/>
          <ac:graphicFrameMkLst>
            <pc:docMk/>
            <pc:sldMk cId="3445146866" sldId="357"/>
            <ac:graphicFrameMk id="16" creationId="{F3C261F0-BDA3-DD59-2569-AB4D26717775}"/>
          </ac:graphicFrameMkLst>
        </pc:graphicFrameChg>
        <pc:graphicFrameChg chg="add mod modGraphic">
          <ac:chgData name="Helen Whyman" userId="79a5c0b8-f1de-476f-a0b0-58ec2c0293ed" providerId="ADAL" clId="{7DBB322C-601F-4592-8AB6-B1601043CE44}" dt="2023-03-27T12:19:33.429" v="86139" actId="20577"/>
          <ac:graphicFrameMkLst>
            <pc:docMk/>
            <pc:sldMk cId="3445146866" sldId="357"/>
            <ac:graphicFrameMk id="21" creationId="{8EB98311-764C-059A-E05E-F00C4334B5C4}"/>
          </ac:graphicFrameMkLst>
        </pc:graphicFrameChg>
        <pc:picChg chg="del">
          <ac:chgData name="Helen Whyman" userId="79a5c0b8-f1de-476f-a0b0-58ec2c0293ed" providerId="ADAL" clId="{7DBB322C-601F-4592-8AB6-B1601043CE44}" dt="2023-03-20T16:47:28.154" v="40709" actId="478"/>
          <ac:picMkLst>
            <pc:docMk/>
            <pc:sldMk cId="3445146866" sldId="357"/>
            <ac:picMk id="8" creationId="{5277AE1E-5781-C068-2F33-E379225CC464}"/>
          </ac:picMkLst>
        </pc:picChg>
        <pc:picChg chg="del">
          <ac:chgData name="Helen Whyman" userId="79a5c0b8-f1de-476f-a0b0-58ec2c0293ed" providerId="ADAL" clId="{7DBB322C-601F-4592-8AB6-B1601043CE44}" dt="2023-03-20T16:47:28.413" v="40710" actId="478"/>
          <ac:picMkLst>
            <pc:docMk/>
            <pc:sldMk cId="3445146866" sldId="357"/>
            <ac:picMk id="9" creationId="{AAF3FF3C-868D-0F45-2A10-F9A3553EC04C}"/>
          </ac:picMkLst>
        </pc:picChg>
        <pc:picChg chg="del">
          <ac:chgData name="Helen Whyman" userId="79a5c0b8-f1de-476f-a0b0-58ec2c0293ed" providerId="ADAL" clId="{7DBB322C-601F-4592-8AB6-B1601043CE44}" dt="2023-03-20T16:47:28.851" v="40711" actId="478"/>
          <ac:picMkLst>
            <pc:docMk/>
            <pc:sldMk cId="3445146866" sldId="357"/>
            <ac:picMk id="10" creationId="{529C6AAE-8DC8-0B56-AC39-6CDEC6B343E0}"/>
          </ac:picMkLst>
        </pc:picChg>
        <pc:picChg chg="del">
          <ac:chgData name="Helen Whyman" userId="79a5c0b8-f1de-476f-a0b0-58ec2c0293ed" providerId="ADAL" clId="{7DBB322C-601F-4592-8AB6-B1601043CE44}" dt="2023-03-20T16:47:29.905" v="40714" actId="478"/>
          <ac:picMkLst>
            <pc:docMk/>
            <pc:sldMk cId="3445146866" sldId="357"/>
            <ac:picMk id="11" creationId="{4E852360-BF35-B881-0CCE-5A6805932BD9}"/>
          </ac:picMkLst>
        </pc:picChg>
        <pc:picChg chg="add del mod">
          <ac:chgData name="Helen Whyman" userId="79a5c0b8-f1de-476f-a0b0-58ec2c0293ed" providerId="ADAL" clId="{7DBB322C-601F-4592-8AB6-B1601043CE44}" dt="2023-03-20T16:48:42.317" v="40771"/>
          <ac:picMkLst>
            <pc:docMk/>
            <pc:sldMk cId="3445146866" sldId="357"/>
            <ac:picMk id="19" creationId="{FA3E93C3-10CD-B51B-F9FF-9CF6F2138D60}"/>
          </ac:picMkLst>
        </pc:picChg>
        <pc:picChg chg="add del mod">
          <ac:chgData name="Helen Whyman" userId="79a5c0b8-f1de-476f-a0b0-58ec2c0293ed" providerId="ADAL" clId="{7DBB322C-601F-4592-8AB6-B1601043CE44}" dt="2023-03-20T16:49:25.191" v="40783" actId="478"/>
          <ac:picMkLst>
            <pc:docMk/>
            <pc:sldMk cId="3445146866" sldId="357"/>
            <ac:picMk id="20" creationId="{3E6F406F-1B6D-20E1-FF07-8F418228CACF}"/>
          </ac:picMkLst>
        </pc:picChg>
      </pc:sldChg>
      <pc:sldChg chg="addSp delSp modSp add mod ord">
        <pc:chgData name="Helen Whyman" userId="79a5c0b8-f1de-476f-a0b0-58ec2c0293ed" providerId="ADAL" clId="{7DBB322C-601F-4592-8AB6-B1601043CE44}" dt="2023-03-24T08:39:25.016" v="82901" actId="20577"/>
        <pc:sldMkLst>
          <pc:docMk/>
          <pc:sldMk cId="3089604239" sldId="358"/>
        </pc:sldMkLst>
        <pc:spChg chg="del mod">
          <ac:chgData name="Helen Whyman" userId="79a5c0b8-f1de-476f-a0b0-58ec2c0293ed" providerId="ADAL" clId="{7DBB322C-601F-4592-8AB6-B1601043CE44}" dt="2023-03-21T09:20:14.562" v="47275" actId="478"/>
          <ac:spMkLst>
            <pc:docMk/>
            <pc:sldMk cId="3089604239" sldId="358"/>
            <ac:spMk id="3" creationId="{75F57234-BFA2-107F-4B99-2B616BAB0B74}"/>
          </ac:spMkLst>
        </pc:spChg>
        <pc:spChg chg="mod">
          <ac:chgData name="Helen Whyman" userId="79a5c0b8-f1de-476f-a0b0-58ec2c0293ed" providerId="ADAL" clId="{7DBB322C-601F-4592-8AB6-B1601043CE44}" dt="2023-03-20T17:26:14.632" v="42019" actId="1037"/>
          <ac:spMkLst>
            <pc:docMk/>
            <pc:sldMk cId="3089604239" sldId="358"/>
            <ac:spMk id="7" creationId="{4B26AE9F-C0B2-8F94-809D-F355B1F9E2D3}"/>
          </ac:spMkLst>
        </pc:spChg>
        <pc:spChg chg="add del mod">
          <ac:chgData name="Helen Whyman" userId="79a5c0b8-f1de-476f-a0b0-58ec2c0293ed" providerId="ADAL" clId="{7DBB322C-601F-4592-8AB6-B1601043CE44}" dt="2023-03-20T17:26:23.428" v="42022" actId="478"/>
          <ac:spMkLst>
            <pc:docMk/>
            <pc:sldMk cId="3089604239" sldId="358"/>
            <ac:spMk id="9" creationId="{74433678-87E1-C189-DE3B-D7AA11165BB6}"/>
          </ac:spMkLst>
        </pc:spChg>
        <pc:spChg chg="mod">
          <ac:chgData name="Helen Whyman" userId="79a5c0b8-f1de-476f-a0b0-58ec2c0293ed" providerId="ADAL" clId="{7DBB322C-601F-4592-8AB6-B1601043CE44}" dt="2023-03-24T08:39:25.016" v="82901" actId="20577"/>
          <ac:spMkLst>
            <pc:docMk/>
            <pc:sldMk cId="3089604239" sldId="358"/>
            <ac:spMk id="11" creationId="{3754D90E-77FA-8885-8762-3E217DA1A6F7}"/>
          </ac:spMkLst>
        </pc:spChg>
        <pc:spChg chg="add mod">
          <ac:chgData name="Helen Whyman" userId="79a5c0b8-f1de-476f-a0b0-58ec2c0293ed" providerId="ADAL" clId="{7DBB322C-601F-4592-8AB6-B1601043CE44}" dt="2023-03-20T17:34:32.352" v="42791" actId="1076"/>
          <ac:spMkLst>
            <pc:docMk/>
            <pc:sldMk cId="3089604239" sldId="358"/>
            <ac:spMk id="13" creationId="{AA689111-7C86-19E7-0755-E6C3E5DBF891}"/>
          </ac:spMkLst>
        </pc:spChg>
        <pc:spChg chg="add mod">
          <ac:chgData name="Helen Whyman" userId="79a5c0b8-f1de-476f-a0b0-58ec2c0293ed" providerId="ADAL" clId="{7DBB322C-601F-4592-8AB6-B1601043CE44}" dt="2023-03-20T17:34:32.352" v="42791" actId="1076"/>
          <ac:spMkLst>
            <pc:docMk/>
            <pc:sldMk cId="3089604239" sldId="358"/>
            <ac:spMk id="14" creationId="{B1402656-2784-CD94-9832-BAE0F45E1488}"/>
          </ac:spMkLst>
        </pc:spChg>
        <pc:spChg chg="mod">
          <ac:chgData name="Helen Whyman" userId="79a5c0b8-f1de-476f-a0b0-58ec2c0293ed" providerId="ADAL" clId="{7DBB322C-601F-4592-8AB6-B1601043CE44}" dt="2023-03-24T08:30:10.688" v="82836" actId="5793"/>
          <ac:spMkLst>
            <pc:docMk/>
            <pc:sldMk cId="3089604239" sldId="358"/>
            <ac:spMk id="17" creationId="{364AE8D0-DB35-07AD-7CD2-1F275361E422}"/>
          </ac:spMkLst>
        </pc:spChg>
        <pc:spChg chg="mod">
          <ac:chgData name="Helen Whyman" userId="79a5c0b8-f1de-476f-a0b0-58ec2c0293ed" providerId="ADAL" clId="{7DBB322C-601F-4592-8AB6-B1601043CE44}" dt="2023-03-20T17:45:13.683" v="43684" actId="14100"/>
          <ac:spMkLst>
            <pc:docMk/>
            <pc:sldMk cId="3089604239" sldId="358"/>
            <ac:spMk id="18" creationId="{F312320B-0669-5D3E-3D48-2680017DB1C5}"/>
          </ac:spMkLst>
        </pc:spChg>
        <pc:graphicFrameChg chg="del modGraphic">
          <ac:chgData name="Helen Whyman" userId="79a5c0b8-f1de-476f-a0b0-58ec2c0293ed" providerId="ADAL" clId="{7DBB322C-601F-4592-8AB6-B1601043CE44}" dt="2023-03-20T17:25:49.464" v="42004" actId="478"/>
          <ac:graphicFrameMkLst>
            <pc:docMk/>
            <pc:sldMk cId="3089604239" sldId="358"/>
            <ac:graphicFrameMk id="2" creationId="{4D0AE94F-9F08-3F90-E201-3051896E0F72}"/>
          </ac:graphicFrameMkLst>
        </pc:graphicFrameChg>
        <pc:graphicFrameChg chg="del mod modGraphic">
          <ac:chgData name="Helen Whyman" userId="79a5c0b8-f1de-476f-a0b0-58ec2c0293ed" providerId="ADAL" clId="{7DBB322C-601F-4592-8AB6-B1601043CE44}" dt="2023-03-20T17:25:47.949" v="42003" actId="478"/>
          <ac:graphicFrameMkLst>
            <pc:docMk/>
            <pc:sldMk cId="3089604239" sldId="358"/>
            <ac:graphicFrameMk id="5" creationId="{A7FA5EFA-A250-9E9C-DEF9-22E7FA881E22}"/>
          </ac:graphicFrameMkLst>
        </pc:graphicFrameChg>
        <pc:graphicFrameChg chg="add del">
          <ac:chgData name="Helen Whyman" userId="79a5c0b8-f1de-476f-a0b0-58ec2c0293ed" providerId="ADAL" clId="{7DBB322C-601F-4592-8AB6-B1601043CE44}" dt="2023-03-20T17:10:47.965" v="41450"/>
          <ac:graphicFrameMkLst>
            <pc:docMk/>
            <pc:sldMk cId="3089604239" sldId="358"/>
            <ac:graphicFrameMk id="6" creationId="{F6AF5BAD-CED2-1EA3-704F-1880B4C8B98C}"/>
          </ac:graphicFrameMkLst>
        </pc:graphicFrameChg>
        <pc:graphicFrameChg chg="add del mod modGraphic">
          <ac:chgData name="Helen Whyman" userId="79a5c0b8-f1de-476f-a0b0-58ec2c0293ed" providerId="ADAL" clId="{7DBB322C-601F-4592-8AB6-B1601043CE44}" dt="2023-03-24T08:29:37.169" v="82824" actId="20577"/>
          <ac:graphicFrameMkLst>
            <pc:docMk/>
            <pc:sldMk cId="3089604239" sldId="358"/>
            <ac:graphicFrameMk id="8" creationId="{1ADFC725-F168-025D-FBAF-1DC997E4D2F9}"/>
          </ac:graphicFrameMkLst>
        </pc:graphicFrameChg>
        <pc:picChg chg="add mod">
          <ac:chgData name="Helen Whyman" userId="79a5c0b8-f1de-476f-a0b0-58ec2c0293ed" providerId="ADAL" clId="{7DBB322C-601F-4592-8AB6-B1601043CE44}" dt="2023-03-20T17:34:32.352" v="42791" actId="1076"/>
          <ac:picMkLst>
            <pc:docMk/>
            <pc:sldMk cId="3089604239" sldId="358"/>
            <ac:picMk id="12" creationId="{2C3916C7-A4FB-7AAB-368C-4B9BF0D397A1}"/>
          </ac:picMkLst>
        </pc:picChg>
        <pc:picChg chg="add mod">
          <ac:chgData name="Helen Whyman" userId="79a5c0b8-f1de-476f-a0b0-58ec2c0293ed" providerId="ADAL" clId="{7DBB322C-601F-4592-8AB6-B1601043CE44}" dt="2023-03-20T17:34:32.352" v="42791" actId="1076"/>
          <ac:picMkLst>
            <pc:docMk/>
            <pc:sldMk cId="3089604239" sldId="358"/>
            <ac:picMk id="19" creationId="{773698DF-42EC-F522-9235-98B72A5ECE4B}"/>
          </ac:picMkLst>
        </pc:picChg>
      </pc:sldChg>
      <pc:sldChg chg="addSp delSp modSp add mod ord">
        <pc:chgData name="Helen Whyman" userId="79a5c0b8-f1de-476f-a0b0-58ec2c0293ed" providerId="ADAL" clId="{7DBB322C-601F-4592-8AB6-B1601043CE44}" dt="2023-03-24T10:23:34.252" v="83834" actId="20577"/>
        <pc:sldMkLst>
          <pc:docMk/>
          <pc:sldMk cId="1806398396" sldId="359"/>
        </pc:sldMkLst>
        <pc:spChg chg="del">
          <ac:chgData name="Helen Whyman" userId="79a5c0b8-f1de-476f-a0b0-58ec2c0293ed" providerId="ADAL" clId="{7DBB322C-601F-4592-8AB6-B1601043CE44}" dt="2023-03-21T09:20:15.809" v="47276" actId="478"/>
          <ac:spMkLst>
            <pc:docMk/>
            <pc:sldMk cId="1806398396" sldId="359"/>
            <ac:spMk id="3" creationId="{75F57234-BFA2-107F-4B99-2B616BAB0B74}"/>
          </ac:spMkLst>
        </pc:spChg>
        <pc:spChg chg="mod">
          <ac:chgData name="Helen Whyman" userId="79a5c0b8-f1de-476f-a0b0-58ec2c0293ed" providerId="ADAL" clId="{7DBB322C-601F-4592-8AB6-B1601043CE44}" dt="2023-03-20T17:11:01.125" v="41492" actId="20577"/>
          <ac:spMkLst>
            <pc:docMk/>
            <pc:sldMk cId="1806398396" sldId="359"/>
            <ac:spMk id="7" creationId="{4B26AE9F-C0B2-8F94-809D-F355B1F9E2D3}"/>
          </ac:spMkLst>
        </pc:spChg>
        <pc:spChg chg="mod">
          <ac:chgData name="Helen Whyman" userId="79a5c0b8-f1de-476f-a0b0-58ec2c0293ed" providerId="ADAL" clId="{7DBB322C-601F-4592-8AB6-B1601043CE44}" dt="2023-03-24T08:39:11.018" v="82886" actId="20577"/>
          <ac:spMkLst>
            <pc:docMk/>
            <pc:sldMk cId="1806398396" sldId="359"/>
            <ac:spMk id="11" creationId="{3754D90E-77FA-8885-8762-3E217DA1A6F7}"/>
          </ac:spMkLst>
        </pc:spChg>
        <pc:spChg chg="add mod">
          <ac:chgData name="Helen Whyman" userId="79a5c0b8-f1de-476f-a0b0-58ec2c0293ed" providerId="ADAL" clId="{7DBB322C-601F-4592-8AB6-B1601043CE44}" dt="2023-03-20T17:49:58.462" v="44310" actId="1076"/>
          <ac:spMkLst>
            <pc:docMk/>
            <pc:sldMk cId="1806398396" sldId="359"/>
            <ac:spMk id="12" creationId="{FA37A152-EAA5-F8AE-230A-AD38A3881E3E}"/>
          </ac:spMkLst>
        </pc:spChg>
        <pc:spChg chg="add mod">
          <ac:chgData name="Helen Whyman" userId="79a5c0b8-f1de-476f-a0b0-58ec2c0293ed" providerId="ADAL" clId="{7DBB322C-601F-4592-8AB6-B1601043CE44}" dt="2023-03-20T17:49:53.852" v="44307" actId="1076"/>
          <ac:spMkLst>
            <pc:docMk/>
            <pc:sldMk cId="1806398396" sldId="359"/>
            <ac:spMk id="13" creationId="{64C838BC-C06E-9A45-CDA1-DB112A27753B}"/>
          </ac:spMkLst>
        </pc:spChg>
        <pc:spChg chg="add del mod">
          <ac:chgData name="Helen Whyman" userId="79a5c0b8-f1de-476f-a0b0-58ec2c0293ed" providerId="ADAL" clId="{7DBB322C-601F-4592-8AB6-B1601043CE44}" dt="2023-03-20T17:43:53.905" v="43672" actId="478"/>
          <ac:spMkLst>
            <pc:docMk/>
            <pc:sldMk cId="1806398396" sldId="359"/>
            <ac:spMk id="14" creationId="{7CA831E9-B840-FEF3-0AD1-C32EAA3DF823}"/>
          </ac:spMkLst>
        </pc:spChg>
        <pc:spChg chg="add del mod">
          <ac:chgData name="Helen Whyman" userId="79a5c0b8-f1de-476f-a0b0-58ec2c0293ed" providerId="ADAL" clId="{7DBB322C-601F-4592-8AB6-B1601043CE44}" dt="2023-03-20T17:43:53.905" v="43672" actId="478"/>
          <ac:spMkLst>
            <pc:docMk/>
            <pc:sldMk cId="1806398396" sldId="359"/>
            <ac:spMk id="15" creationId="{E3F2B778-30A7-9AC5-AB2E-06F30D1AAC79}"/>
          </ac:spMkLst>
        </pc:spChg>
        <pc:spChg chg="mod">
          <ac:chgData name="Helen Whyman" userId="79a5c0b8-f1de-476f-a0b0-58ec2c0293ed" providerId="ADAL" clId="{7DBB322C-601F-4592-8AB6-B1601043CE44}" dt="2023-03-24T10:23:34.252" v="83834" actId="20577"/>
          <ac:spMkLst>
            <pc:docMk/>
            <pc:sldMk cId="1806398396" sldId="359"/>
            <ac:spMk id="17" creationId="{364AE8D0-DB35-07AD-7CD2-1F275361E422}"/>
          </ac:spMkLst>
        </pc:spChg>
        <pc:spChg chg="mod">
          <ac:chgData name="Helen Whyman" userId="79a5c0b8-f1de-476f-a0b0-58ec2c0293ed" providerId="ADAL" clId="{7DBB322C-601F-4592-8AB6-B1601043CE44}" dt="2023-03-20T17:47:08.354" v="43834" actId="14100"/>
          <ac:spMkLst>
            <pc:docMk/>
            <pc:sldMk cId="1806398396" sldId="359"/>
            <ac:spMk id="18" creationId="{F312320B-0669-5D3E-3D48-2680017DB1C5}"/>
          </ac:spMkLst>
        </pc:spChg>
        <pc:spChg chg="add mod">
          <ac:chgData name="Helen Whyman" userId="79a5c0b8-f1de-476f-a0b0-58ec2c0293ed" providerId="ADAL" clId="{7DBB322C-601F-4592-8AB6-B1601043CE44}" dt="2023-03-20T17:49:55.812" v="44308" actId="1076"/>
          <ac:spMkLst>
            <pc:docMk/>
            <pc:sldMk cId="1806398396" sldId="359"/>
            <ac:spMk id="19" creationId="{A03F108A-9D5F-78DF-910A-53C29C84B730}"/>
          </ac:spMkLst>
        </pc:spChg>
        <pc:graphicFrameChg chg="del">
          <ac:chgData name="Helen Whyman" userId="79a5c0b8-f1de-476f-a0b0-58ec2c0293ed" providerId="ADAL" clId="{7DBB322C-601F-4592-8AB6-B1601043CE44}" dt="2023-03-20T17:11:03.523" v="41493" actId="478"/>
          <ac:graphicFrameMkLst>
            <pc:docMk/>
            <pc:sldMk cId="1806398396" sldId="359"/>
            <ac:graphicFrameMk id="2" creationId="{4D0AE94F-9F08-3F90-E201-3051896E0F72}"/>
          </ac:graphicFrameMkLst>
        </pc:graphicFrameChg>
        <pc:graphicFrameChg chg="del modGraphic">
          <ac:chgData name="Helen Whyman" userId="79a5c0b8-f1de-476f-a0b0-58ec2c0293ed" providerId="ADAL" clId="{7DBB322C-601F-4592-8AB6-B1601043CE44}" dt="2023-03-20T17:11:05.440" v="41495" actId="478"/>
          <ac:graphicFrameMkLst>
            <pc:docMk/>
            <pc:sldMk cId="1806398396" sldId="359"/>
            <ac:graphicFrameMk id="5" creationId="{A7FA5EFA-A250-9E9C-DEF9-22E7FA881E22}"/>
          </ac:graphicFrameMkLst>
        </pc:graphicFrameChg>
        <pc:graphicFrameChg chg="add mod modGraphic">
          <ac:chgData name="Helen Whyman" userId="79a5c0b8-f1de-476f-a0b0-58ec2c0293ed" providerId="ADAL" clId="{7DBB322C-601F-4592-8AB6-B1601043CE44}" dt="2023-03-20T17:47:04.270" v="43833"/>
          <ac:graphicFrameMkLst>
            <pc:docMk/>
            <pc:sldMk cId="1806398396" sldId="359"/>
            <ac:graphicFrameMk id="20" creationId="{6187F2B5-24BA-7537-C3C3-957423C24459}"/>
          </ac:graphicFrameMkLst>
        </pc:graphicFrameChg>
        <pc:picChg chg="add mod">
          <ac:chgData name="Helen Whyman" userId="79a5c0b8-f1de-476f-a0b0-58ec2c0293ed" providerId="ADAL" clId="{7DBB322C-601F-4592-8AB6-B1601043CE44}" dt="2023-03-20T17:49:56.596" v="44309" actId="1076"/>
          <ac:picMkLst>
            <pc:docMk/>
            <pc:sldMk cId="1806398396" sldId="359"/>
            <ac:picMk id="8" creationId="{50FA4064-B879-DFC9-28CC-EEFF04B90CFF}"/>
          </ac:picMkLst>
        </pc:picChg>
        <pc:picChg chg="add mod">
          <ac:chgData name="Helen Whyman" userId="79a5c0b8-f1de-476f-a0b0-58ec2c0293ed" providerId="ADAL" clId="{7DBB322C-601F-4592-8AB6-B1601043CE44}" dt="2023-03-20T17:49:50.223" v="44304" actId="1076"/>
          <ac:picMkLst>
            <pc:docMk/>
            <pc:sldMk cId="1806398396" sldId="359"/>
            <ac:picMk id="10" creationId="{3FFDD376-1CD5-2D7E-0452-5882BF721EEA}"/>
          </ac:picMkLst>
        </pc:picChg>
      </pc:sldChg>
      <pc:sldChg chg="addSp delSp modSp add mod ord addCm delCm modCm">
        <pc:chgData name="Helen Whyman" userId="79a5c0b8-f1de-476f-a0b0-58ec2c0293ed" providerId="ADAL" clId="{7DBB322C-601F-4592-8AB6-B1601043CE44}" dt="2023-03-27T12:14:11.610" v="86038"/>
        <pc:sldMkLst>
          <pc:docMk/>
          <pc:sldMk cId="2413501686" sldId="360"/>
        </pc:sldMkLst>
        <pc:spChg chg="del">
          <ac:chgData name="Helen Whyman" userId="79a5c0b8-f1de-476f-a0b0-58ec2c0293ed" providerId="ADAL" clId="{7DBB322C-601F-4592-8AB6-B1601043CE44}" dt="2023-03-21T09:20:11.828" v="47273" actId="478"/>
          <ac:spMkLst>
            <pc:docMk/>
            <pc:sldMk cId="2413501686" sldId="360"/>
            <ac:spMk id="3" creationId="{75F57234-BFA2-107F-4B99-2B616BAB0B74}"/>
          </ac:spMkLst>
        </pc:spChg>
        <pc:spChg chg="add del mod">
          <ac:chgData name="Helen Whyman" userId="79a5c0b8-f1de-476f-a0b0-58ec2c0293ed" providerId="ADAL" clId="{7DBB322C-601F-4592-8AB6-B1601043CE44}" dt="2023-03-20T17:27:26.851" v="42045"/>
          <ac:spMkLst>
            <pc:docMk/>
            <pc:sldMk cId="2413501686" sldId="360"/>
            <ac:spMk id="6" creationId="{E8E500C3-7B88-2A8A-2FC1-B84646EF6537}"/>
          </ac:spMkLst>
        </pc:spChg>
        <pc:spChg chg="mod">
          <ac:chgData name="Helen Whyman" userId="79a5c0b8-f1de-476f-a0b0-58ec2c0293ed" providerId="ADAL" clId="{7DBB322C-601F-4592-8AB6-B1601043CE44}" dt="2023-03-20T17:25:34.123" v="41997" actId="20577"/>
          <ac:spMkLst>
            <pc:docMk/>
            <pc:sldMk cId="2413501686" sldId="360"/>
            <ac:spMk id="7" creationId="{4B26AE9F-C0B2-8F94-809D-F355B1F9E2D3}"/>
          </ac:spMkLst>
        </pc:spChg>
        <pc:spChg chg="del">
          <ac:chgData name="Helen Whyman" userId="79a5c0b8-f1de-476f-a0b0-58ec2c0293ed" providerId="ADAL" clId="{7DBB322C-601F-4592-8AB6-B1601043CE44}" dt="2023-03-20T17:25:37.703" v="41999" actId="478"/>
          <ac:spMkLst>
            <pc:docMk/>
            <pc:sldMk cId="2413501686" sldId="360"/>
            <ac:spMk id="9" creationId="{74433678-87E1-C189-DE3B-D7AA11165BB6}"/>
          </ac:spMkLst>
        </pc:spChg>
        <pc:spChg chg="add del mod">
          <ac:chgData name="Helen Whyman" userId="79a5c0b8-f1de-476f-a0b0-58ec2c0293ed" providerId="ADAL" clId="{7DBB322C-601F-4592-8AB6-B1601043CE44}" dt="2023-03-20T17:27:26.851" v="42045"/>
          <ac:spMkLst>
            <pc:docMk/>
            <pc:sldMk cId="2413501686" sldId="360"/>
            <ac:spMk id="10" creationId="{04A622B1-DAD9-92A0-282B-0E48A27F2D2D}"/>
          </ac:spMkLst>
        </pc:spChg>
        <pc:spChg chg="mod">
          <ac:chgData name="Helen Whyman" userId="79a5c0b8-f1de-476f-a0b0-58ec2c0293ed" providerId="ADAL" clId="{7DBB322C-601F-4592-8AB6-B1601043CE44}" dt="2023-03-21T10:18:36.631" v="47439" actId="20577"/>
          <ac:spMkLst>
            <pc:docMk/>
            <pc:sldMk cId="2413501686" sldId="360"/>
            <ac:spMk id="11" creationId="{3754D90E-77FA-8885-8762-3E217DA1A6F7}"/>
          </ac:spMkLst>
        </pc:spChg>
        <pc:spChg chg="mod">
          <ac:chgData name="Helen Whyman" userId="79a5c0b8-f1de-476f-a0b0-58ec2c0293ed" providerId="ADAL" clId="{7DBB322C-601F-4592-8AB6-B1601043CE44}" dt="2023-03-27T12:14:02.988" v="86037" actId="108"/>
          <ac:spMkLst>
            <pc:docMk/>
            <pc:sldMk cId="2413501686" sldId="360"/>
            <ac:spMk id="17" creationId="{364AE8D0-DB35-07AD-7CD2-1F275361E422}"/>
          </ac:spMkLst>
        </pc:spChg>
        <pc:graphicFrameChg chg="mod modGraphic">
          <ac:chgData name="Helen Whyman" userId="79a5c0b8-f1de-476f-a0b0-58ec2c0293ed" providerId="ADAL" clId="{7DBB322C-601F-4592-8AB6-B1601043CE44}" dt="2023-03-22T15:49:11.642" v="58390" actId="20577"/>
          <ac:graphicFrameMkLst>
            <pc:docMk/>
            <pc:sldMk cId="2413501686" sldId="360"/>
            <ac:graphicFrameMk id="2" creationId="{4D0AE94F-9F08-3F90-E201-3051896E0F72}"/>
          </ac:graphicFrameMkLst>
        </pc:graphicFrameChg>
        <pc:graphicFrameChg chg="mod modGraphic">
          <ac:chgData name="Helen Whyman" userId="79a5c0b8-f1de-476f-a0b0-58ec2c0293ed" providerId="ADAL" clId="{7DBB322C-601F-4592-8AB6-B1601043CE44}" dt="2023-03-20T17:37:26.585" v="42947" actId="2084"/>
          <ac:graphicFrameMkLst>
            <pc:docMk/>
            <pc:sldMk cId="2413501686" sldId="360"/>
            <ac:graphicFrameMk id="5" creationId="{A7FA5EFA-A250-9E9C-DEF9-22E7FA881E22}"/>
          </ac:graphicFrameMkLst>
        </pc:graphicFrameChg>
        <pc:graphicFrameChg chg="del">
          <ac:chgData name="Helen Whyman" userId="79a5c0b8-f1de-476f-a0b0-58ec2c0293ed" providerId="ADAL" clId="{7DBB322C-601F-4592-8AB6-B1601043CE44}" dt="2023-03-20T17:25:37.121" v="41998" actId="478"/>
          <ac:graphicFrameMkLst>
            <pc:docMk/>
            <pc:sldMk cId="2413501686" sldId="360"/>
            <ac:graphicFrameMk id="8" creationId="{1ADFC725-F168-025D-FBAF-1DC997E4D2F9}"/>
          </ac:graphicFrameMkLst>
        </pc:graphicFrameChg>
      </pc:sldChg>
      <pc:sldChg chg="delSp add del mod">
        <pc:chgData name="Helen Whyman" userId="79a5c0b8-f1de-476f-a0b0-58ec2c0293ed" providerId="ADAL" clId="{7DBB322C-601F-4592-8AB6-B1601043CE44}" dt="2023-03-21T10:18:50.115" v="47440" actId="47"/>
        <pc:sldMkLst>
          <pc:docMk/>
          <pc:sldMk cId="2266223521" sldId="361"/>
        </pc:sldMkLst>
        <pc:spChg chg="del">
          <ac:chgData name="Helen Whyman" userId="79a5c0b8-f1de-476f-a0b0-58ec2c0293ed" providerId="ADAL" clId="{7DBB322C-601F-4592-8AB6-B1601043CE44}" dt="2023-03-21T09:20:13.379" v="47274" actId="478"/>
          <ac:spMkLst>
            <pc:docMk/>
            <pc:sldMk cId="2266223521" sldId="361"/>
            <ac:spMk id="3" creationId="{75F57234-BFA2-107F-4B99-2B616BAB0B74}"/>
          </ac:spMkLst>
        </pc:spChg>
      </pc:sldChg>
      <pc:sldChg chg="addSp delSp modSp add del mod delCm modCm">
        <pc:chgData name="Helen Whyman" userId="79a5c0b8-f1de-476f-a0b0-58ec2c0293ed" providerId="ADAL" clId="{7DBB322C-601F-4592-8AB6-B1601043CE44}" dt="2023-03-27T15:37:30.294" v="86207"/>
        <pc:sldMkLst>
          <pc:docMk/>
          <pc:sldMk cId="3935182205" sldId="362"/>
        </pc:sldMkLst>
        <pc:spChg chg="del">
          <ac:chgData name="Helen Whyman" userId="79a5c0b8-f1de-476f-a0b0-58ec2c0293ed" providerId="ADAL" clId="{7DBB322C-601F-4592-8AB6-B1601043CE44}" dt="2023-03-21T09:20:16.978" v="47277" actId="478"/>
          <ac:spMkLst>
            <pc:docMk/>
            <pc:sldMk cId="3935182205" sldId="362"/>
            <ac:spMk id="3" creationId="{75F57234-BFA2-107F-4B99-2B616BAB0B74}"/>
          </ac:spMkLst>
        </pc:spChg>
        <pc:spChg chg="add del mod">
          <ac:chgData name="Helen Whyman" userId="79a5c0b8-f1de-476f-a0b0-58ec2c0293ed" providerId="ADAL" clId="{7DBB322C-601F-4592-8AB6-B1601043CE44}" dt="2023-03-24T12:08:08.356" v="84094" actId="478"/>
          <ac:spMkLst>
            <pc:docMk/>
            <pc:sldMk cId="3935182205" sldId="362"/>
            <ac:spMk id="3" creationId="{E57F2FBF-EB77-80B8-B81E-A4E17FD33ADD}"/>
          </ac:spMkLst>
        </pc:spChg>
        <pc:spChg chg="add del mod">
          <ac:chgData name="Helen Whyman" userId="79a5c0b8-f1de-476f-a0b0-58ec2c0293ed" providerId="ADAL" clId="{7DBB322C-601F-4592-8AB6-B1601043CE44}" dt="2023-03-24T12:08:53.936" v="84100"/>
          <ac:spMkLst>
            <pc:docMk/>
            <pc:sldMk cId="3935182205" sldId="362"/>
            <ac:spMk id="5" creationId="{3B35CB9B-EDDB-BAA0-8C86-2E246E9374E9}"/>
          </ac:spMkLst>
        </pc:spChg>
        <pc:spChg chg="add mod">
          <ac:chgData name="Helen Whyman" userId="79a5c0b8-f1de-476f-a0b0-58ec2c0293ed" providerId="ADAL" clId="{7DBB322C-601F-4592-8AB6-B1601043CE44}" dt="2023-03-24T12:11:01.020" v="84203" actId="1076"/>
          <ac:spMkLst>
            <pc:docMk/>
            <pc:sldMk cId="3935182205" sldId="362"/>
            <ac:spMk id="6" creationId="{5C228AFE-99AD-EE50-B979-88B89A0BA3F9}"/>
          </ac:spMkLst>
        </pc:spChg>
        <pc:spChg chg="mod">
          <ac:chgData name="Helen Whyman" userId="79a5c0b8-f1de-476f-a0b0-58ec2c0293ed" providerId="ADAL" clId="{7DBB322C-601F-4592-8AB6-B1601043CE44}" dt="2023-03-20T18:01:54.141" v="45124" actId="313"/>
          <ac:spMkLst>
            <pc:docMk/>
            <pc:sldMk cId="3935182205" sldId="362"/>
            <ac:spMk id="7" creationId="{4B26AE9F-C0B2-8F94-809D-F355B1F9E2D3}"/>
          </ac:spMkLst>
        </pc:spChg>
        <pc:spChg chg="add del mod">
          <ac:chgData name="Helen Whyman" userId="79a5c0b8-f1de-476f-a0b0-58ec2c0293ed" providerId="ADAL" clId="{7DBB322C-601F-4592-8AB6-B1601043CE44}" dt="2023-03-20T18:01:34.262" v="45056" actId="478"/>
          <ac:spMkLst>
            <pc:docMk/>
            <pc:sldMk cId="3935182205" sldId="362"/>
            <ac:spMk id="10" creationId="{1C380870-BE87-6C36-2778-13DFE34573CD}"/>
          </ac:spMkLst>
        </pc:spChg>
        <pc:spChg chg="del mod">
          <ac:chgData name="Helen Whyman" userId="79a5c0b8-f1de-476f-a0b0-58ec2c0293ed" providerId="ADAL" clId="{7DBB322C-601F-4592-8AB6-B1601043CE44}" dt="2023-03-20T18:01:36.506" v="45060" actId="478"/>
          <ac:spMkLst>
            <pc:docMk/>
            <pc:sldMk cId="3935182205" sldId="362"/>
            <ac:spMk id="13" creationId="{AA689111-7C86-19E7-0755-E6C3E5DBF891}"/>
          </ac:spMkLst>
        </pc:spChg>
        <pc:spChg chg="del mod">
          <ac:chgData name="Helen Whyman" userId="79a5c0b8-f1de-476f-a0b0-58ec2c0293ed" providerId="ADAL" clId="{7DBB322C-601F-4592-8AB6-B1601043CE44}" dt="2023-03-20T18:01:35.555" v="45059" actId="478"/>
          <ac:spMkLst>
            <pc:docMk/>
            <pc:sldMk cId="3935182205" sldId="362"/>
            <ac:spMk id="14" creationId="{B1402656-2784-CD94-9832-BAE0F45E1488}"/>
          </ac:spMkLst>
        </pc:spChg>
        <pc:spChg chg="add del mod">
          <ac:chgData name="Helen Whyman" userId="79a5c0b8-f1de-476f-a0b0-58ec2c0293ed" providerId="ADAL" clId="{7DBB322C-601F-4592-8AB6-B1601043CE44}" dt="2023-03-20T18:01:27.451" v="45054"/>
          <ac:spMkLst>
            <pc:docMk/>
            <pc:sldMk cId="3935182205" sldId="362"/>
            <ac:spMk id="15" creationId="{9941BF59-BC99-C4A0-1D15-32C8E2DA582B}"/>
          </ac:spMkLst>
        </pc:spChg>
        <pc:spChg chg="mod">
          <ac:chgData name="Helen Whyman" userId="79a5c0b8-f1de-476f-a0b0-58ec2c0293ed" providerId="ADAL" clId="{7DBB322C-601F-4592-8AB6-B1601043CE44}" dt="2023-03-24T12:13:22.961" v="84578" actId="20577"/>
          <ac:spMkLst>
            <pc:docMk/>
            <pc:sldMk cId="3935182205" sldId="362"/>
            <ac:spMk id="17" creationId="{364AE8D0-DB35-07AD-7CD2-1F275361E422}"/>
          </ac:spMkLst>
        </pc:spChg>
        <pc:spChg chg="mod">
          <ac:chgData name="Helen Whyman" userId="79a5c0b8-f1de-476f-a0b0-58ec2c0293ed" providerId="ADAL" clId="{7DBB322C-601F-4592-8AB6-B1601043CE44}" dt="2023-03-20T17:54:39.270" v="44597" actId="14100"/>
          <ac:spMkLst>
            <pc:docMk/>
            <pc:sldMk cId="3935182205" sldId="362"/>
            <ac:spMk id="18" creationId="{F312320B-0669-5D3E-3D48-2680017DB1C5}"/>
          </ac:spMkLst>
        </pc:spChg>
        <pc:graphicFrameChg chg="mod modGraphic">
          <ac:chgData name="Helen Whyman" userId="79a5c0b8-f1de-476f-a0b0-58ec2c0293ed" providerId="ADAL" clId="{7DBB322C-601F-4592-8AB6-B1601043CE44}" dt="2023-03-20T17:57:41.808" v="44824" actId="20577"/>
          <ac:graphicFrameMkLst>
            <pc:docMk/>
            <pc:sldMk cId="3935182205" sldId="362"/>
            <ac:graphicFrameMk id="8" creationId="{1ADFC725-F168-025D-FBAF-1DC997E4D2F9}"/>
          </ac:graphicFrameMkLst>
        </pc:graphicFrameChg>
        <pc:picChg chg="add del mod">
          <ac:chgData name="Helen Whyman" userId="79a5c0b8-f1de-476f-a0b0-58ec2c0293ed" providerId="ADAL" clId="{7DBB322C-601F-4592-8AB6-B1601043CE44}" dt="2023-03-20T18:01:34.870" v="45057" actId="478"/>
          <ac:picMkLst>
            <pc:docMk/>
            <pc:sldMk cId="3935182205" sldId="362"/>
            <ac:picMk id="5" creationId="{B4FE7A9F-0A68-82A8-2566-AF23BBD9AC3A}"/>
          </ac:picMkLst>
        </pc:picChg>
        <pc:picChg chg="add del mod">
          <ac:chgData name="Helen Whyman" userId="79a5c0b8-f1de-476f-a0b0-58ec2c0293ed" providerId="ADAL" clId="{7DBB322C-601F-4592-8AB6-B1601043CE44}" dt="2023-03-20T18:01:35.220" v="45058" actId="478"/>
          <ac:picMkLst>
            <pc:docMk/>
            <pc:sldMk cId="3935182205" sldId="362"/>
            <ac:picMk id="9" creationId="{E327E087-81BF-1AD5-F0E5-FBEC41F9F8E2}"/>
          </ac:picMkLst>
        </pc:picChg>
        <pc:picChg chg="del">
          <ac:chgData name="Helen Whyman" userId="79a5c0b8-f1de-476f-a0b0-58ec2c0293ed" providerId="ADAL" clId="{7DBB322C-601F-4592-8AB6-B1601043CE44}" dt="2023-03-20T17:50:47.213" v="44312" actId="478"/>
          <ac:picMkLst>
            <pc:docMk/>
            <pc:sldMk cId="3935182205" sldId="362"/>
            <ac:picMk id="12" creationId="{2C3916C7-A4FB-7AAB-368C-4B9BF0D397A1}"/>
          </ac:picMkLst>
        </pc:picChg>
        <pc:picChg chg="del">
          <ac:chgData name="Helen Whyman" userId="79a5c0b8-f1de-476f-a0b0-58ec2c0293ed" providerId="ADAL" clId="{7DBB322C-601F-4592-8AB6-B1601043CE44}" dt="2023-03-20T17:50:47.537" v="44313" actId="478"/>
          <ac:picMkLst>
            <pc:docMk/>
            <pc:sldMk cId="3935182205" sldId="362"/>
            <ac:picMk id="19" creationId="{773698DF-42EC-F522-9235-98B72A5ECE4B}"/>
          </ac:picMkLst>
        </pc:picChg>
      </pc:sldChg>
      <pc:sldChg chg="addSp delSp modSp add mod ord">
        <pc:chgData name="Helen Whyman" userId="79a5c0b8-f1de-476f-a0b0-58ec2c0293ed" providerId="ADAL" clId="{7DBB322C-601F-4592-8AB6-B1601043CE44}" dt="2023-03-24T08:39:06.480" v="82879" actId="20577"/>
        <pc:sldMkLst>
          <pc:docMk/>
          <pc:sldMk cId="3217462870" sldId="363"/>
        </pc:sldMkLst>
        <pc:spChg chg="del">
          <ac:chgData name="Helen Whyman" userId="79a5c0b8-f1de-476f-a0b0-58ec2c0293ed" providerId="ADAL" clId="{7DBB322C-601F-4592-8AB6-B1601043CE44}" dt="2023-03-21T09:20:18.123" v="47278" actId="478"/>
          <ac:spMkLst>
            <pc:docMk/>
            <pc:sldMk cId="3217462870" sldId="363"/>
            <ac:spMk id="3" creationId="{75F57234-BFA2-107F-4B99-2B616BAB0B74}"/>
          </ac:spMkLst>
        </pc:spChg>
        <pc:spChg chg="add mod">
          <ac:chgData name="Helen Whyman" userId="79a5c0b8-f1de-476f-a0b0-58ec2c0293ed" providerId="ADAL" clId="{7DBB322C-601F-4592-8AB6-B1601043CE44}" dt="2023-03-20T18:16:15.939" v="46210" actId="108"/>
          <ac:spMkLst>
            <pc:docMk/>
            <pc:sldMk cId="3217462870" sldId="363"/>
            <ac:spMk id="6" creationId="{A2E65E7D-35E2-A992-5DED-CBB566980428}"/>
          </ac:spMkLst>
        </pc:spChg>
        <pc:spChg chg="mod">
          <ac:chgData name="Helen Whyman" userId="79a5c0b8-f1de-476f-a0b0-58ec2c0293ed" providerId="ADAL" clId="{7DBB322C-601F-4592-8AB6-B1601043CE44}" dt="2023-03-20T18:14:54.666" v="46033" actId="1076"/>
          <ac:spMkLst>
            <pc:docMk/>
            <pc:sldMk cId="3217462870" sldId="363"/>
            <ac:spMk id="10" creationId="{1C380870-BE87-6C36-2778-13DFE34573CD}"/>
          </ac:spMkLst>
        </pc:spChg>
        <pc:spChg chg="mod">
          <ac:chgData name="Helen Whyman" userId="79a5c0b8-f1de-476f-a0b0-58ec2c0293ed" providerId="ADAL" clId="{7DBB322C-601F-4592-8AB6-B1601043CE44}" dt="2023-03-24T08:39:06.480" v="82879" actId="20577"/>
          <ac:spMkLst>
            <pc:docMk/>
            <pc:sldMk cId="3217462870" sldId="363"/>
            <ac:spMk id="11" creationId="{3754D90E-77FA-8885-8762-3E217DA1A6F7}"/>
          </ac:spMkLst>
        </pc:spChg>
        <pc:spChg chg="mod">
          <ac:chgData name="Helen Whyman" userId="79a5c0b8-f1de-476f-a0b0-58ec2c0293ed" providerId="ADAL" clId="{7DBB322C-601F-4592-8AB6-B1601043CE44}" dt="2023-03-20T18:14:54.666" v="46033" actId="1076"/>
          <ac:spMkLst>
            <pc:docMk/>
            <pc:sldMk cId="3217462870" sldId="363"/>
            <ac:spMk id="13" creationId="{AA689111-7C86-19E7-0755-E6C3E5DBF891}"/>
          </ac:spMkLst>
        </pc:spChg>
        <pc:spChg chg="mod">
          <ac:chgData name="Helen Whyman" userId="79a5c0b8-f1de-476f-a0b0-58ec2c0293ed" providerId="ADAL" clId="{7DBB322C-601F-4592-8AB6-B1601043CE44}" dt="2023-03-20T18:14:54.666" v="46033" actId="1076"/>
          <ac:spMkLst>
            <pc:docMk/>
            <pc:sldMk cId="3217462870" sldId="363"/>
            <ac:spMk id="14" creationId="{B1402656-2784-CD94-9832-BAE0F45E1488}"/>
          </ac:spMkLst>
        </pc:spChg>
        <pc:spChg chg="mod">
          <ac:chgData name="Helen Whyman" userId="79a5c0b8-f1de-476f-a0b0-58ec2c0293ed" providerId="ADAL" clId="{7DBB322C-601F-4592-8AB6-B1601043CE44}" dt="2023-03-24T08:38:57.053" v="82872" actId="20577"/>
          <ac:spMkLst>
            <pc:docMk/>
            <pc:sldMk cId="3217462870" sldId="363"/>
            <ac:spMk id="17" creationId="{364AE8D0-DB35-07AD-7CD2-1F275361E422}"/>
          </ac:spMkLst>
        </pc:spChg>
        <pc:spChg chg="mod">
          <ac:chgData name="Helen Whyman" userId="79a5c0b8-f1de-476f-a0b0-58ec2c0293ed" providerId="ADAL" clId="{7DBB322C-601F-4592-8AB6-B1601043CE44}" dt="2023-03-20T18:07:41.810" v="45325" actId="14100"/>
          <ac:spMkLst>
            <pc:docMk/>
            <pc:sldMk cId="3217462870" sldId="363"/>
            <ac:spMk id="18" creationId="{F312320B-0669-5D3E-3D48-2680017DB1C5}"/>
          </ac:spMkLst>
        </pc:spChg>
        <pc:graphicFrameChg chg="add mod modGraphic">
          <ac:chgData name="Helen Whyman" userId="79a5c0b8-f1de-476f-a0b0-58ec2c0293ed" providerId="ADAL" clId="{7DBB322C-601F-4592-8AB6-B1601043CE44}" dt="2023-03-24T08:37:37.052" v="82855" actId="20577"/>
          <ac:graphicFrameMkLst>
            <pc:docMk/>
            <pc:sldMk cId="3217462870" sldId="363"/>
            <ac:graphicFrameMk id="2" creationId="{7FEA8DD4-D31B-8C75-D5E7-E4A0478C714B}"/>
          </ac:graphicFrameMkLst>
        </pc:graphicFrameChg>
        <pc:graphicFrameChg chg="del mod modGraphic">
          <ac:chgData name="Helen Whyman" userId="79a5c0b8-f1de-476f-a0b0-58ec2c0293ed" providerId="ADAL" clId="{7DBB322C-601F-4592-8AB6-B1601043CE44}" dt="2023-03-20T18:03:37.160" v="45201" actId="478"/>
          <ac:graphicFrameMkLst>
            <pc:docMk/>
            <pc:sldMk cId="3217462870" sldId="363"/>
            <ac:graphicFrameMk id="8" creationId="{1ADFC725-F168-025D-FBAF-1DC997E4D2F9}"/>
          </ac:graphicFrameMkLst>
        </pc:graphicFrameChg>
        <pc:picChg chg="mod">
          <ac:chgData name="Helen Whyman" userId="79a5c0b8-f1de-476f-a0b0-58ec2c0293ed" providerId="ADAL" clId="{7DBB322C-601F-4592-8AB6-B1601043CE44}" dt="2023-03-20T18:14:54.666" v="46033" actId="1076"/>
          <ac:picMkLst>
            <pc:docMk/>
            <pc:sldMk cId="3217462870" sldId="363"/>
            <ac:picMk id="5" creationId="{B4FE7A9F-0A68-82A8-2566-AF23BBD9AC3A}"/>
          </ac:picMkLst>
        </pc:picChg>
        <pc:picChg chg="mod">
          <ac:chgData name="Helen Whyman" userId="79a5c0b8-f1de-476f-a0b0-58ec2c0293ed" providerId="ADAL" clId="{7DBB322C-601F-4592-8AB6-B1601043CE44}" dt="2023-03-20T18:14:54.666" v="46033" actId="1076"/>
          <ac:picMkLst>
            <pc:docMk/>
            <pc:sldMk cId="3217462870" sldId="363"/>
            <ac:picMk id="9" creationId="{E327E087-81BF-1AD5-F0E5-FBEC41F9F8E2}"/>
          </ac:picMkLst>
        </pc:picChg>
      </pc:sldChg>
      <pc:sldChg chg="addSp delSp modSp add del mod ord">
        <pc:chgData name="Helen Whyman" userId="79a5c0b8-f1de-476f-a0b0-58ec2c0293ed" providerId="ADAL" clId="{7DBB322C-601F-4592-8AB6-B1601043CE44}" dt="2023-03-21T12:29:20.579" v="47602" actId="2696"/>
        <pc:sldMkLst>
          <pc:docMk/>
          <pc:sldMk cId="1575569681" sldId="364"/>
        </pc:sldMkLst>
        <pc:spChg chg="del">
          <ac:chgData name="Helen Whyman" userId="79a5c0b8-f1de-476f-a0b0-58ec2c0293ed" providerId="ADAL" clId="{7DBB322C-601F-4592-8AB6-B1601043CE44}" dt="2023-03-21T09:20:32.479" v="47281" actId="478"/>
          <ac:spMkLst>
            <pc:docMk/>
            <pc:sldMk cId="1575569681" sldId="364"/>
            <ac:spMk id="3" creationId="{0F2E3B5F-76D1-926D-F8FE-81C9C03E5139}"/>
          </ac:spMkLst>
        </pc:spChg>
        <pc:spChg chg="mod">
          <ac:chgData name="Helen Whyman" userId="79a5c0b8-f1de-476f-a0b0-58ec2c0293ed" providerId="ADAL" clId="{7DBB322C-601F-4592-8AB6-B1601043CE44}" dt="2023-03-20T18:21:29.136" v="46274" actId="1076"/>
          <ac:spMkLst>
            <pc:docMk/>
            <pc:sldMk cId="1575569681" sldId="364"/>
            <ac:spMk id="6" creationId="{429AA4AB-F798-23F9-9741-156C635E21CB}"/>
          </ac:spMkLst>
        </pc:spChg>
        <pc:spChg chg="mod">
          <ac:chgData name="Helen Whyman" userId="79a5c0b8-f1de-476f-a0b0-58ec2c0293ed" providerId="ADAL" clId="{7DBB322C-601F-4592-8AB6-B1601043CE44}" dt="2023-03-20T18:21:21.940" v="46271" actId="1076"/>
          <ac:spMkLst>
            <pc:docMk/>
            <pc:sldMk cId="1575569681" sldId="364"/>
            <ac:spMk id="8" creationId="{617A115B-633E-87F7-9E1C-B16C922042CA}"/>
          </ac:spMkLst>
        </pc:spChg>
        <pc:spChg chg="add mod">
          <ac:chgData name="Helen Whyman" userId="79a5c0b8-f1de-476f-a0b0-58ec2c0293ed" providerId="ADAL" clId="{7DBB322C-601F-4592-8AB6-B1601043CE44}" dt="2023-03-21T10:50:05.858" v="47515" actId="6549"/>
          <ac:spMkLst>
            <pc:docMk/>
            <pc:sldMk cId="1575569681" sldId="364"/>
            <ac:spMk id="12" creationId="{1014A185-9DB3-A520-1F78-9975FF08F41C}"/>
          </ac:spMkLst>
        </pc:spChg>
        <pc:spChg chg="mod">
          <ac:chgData name="Helen Whyman" userId="79a5c0b8-f1de-476f-a0b0-58ec2c0293ed" providerId="ADAL" clId="{7DBB322C-601F-4592-8AB6-B1601043CE44}" dt="2023-03-20T18:23:45.812" v="46669" actId="20577"/>
          <ac:spMkLst>
            <pc:docMk/>
            <pc:sldMk cId="1575569681" sldId="364"/>
            <ac:spMk id="17" creationId="{AF66D66A-23CA-EAEE-490D-DB30E9A614A3}"/>
          </ac:spMkLst>
        </pc:spChg>
        <pc:spChg chg="add del mod">
          <ac:chgData name="Helen Whyman" userId="79a5c0b8-f1de-476f-a0b0-58ec2c0293ed" providerId="ADAL" clId="{7DBB322C-601F-4592-8AB6-B1601043CE44}" dt="2023-03-20T18:21:25.208" v="46273" actId="1076"/>
          <ac:spMkLst>
            <pc:docMk/>
            <pc:sldMk cId="1575569681" sldId="364"/>
            <ac:spMk id="18" creationId="{508D64E3-8E35-8ACF-7762-768AEA7A733B}"/>
          </ac:spMkLst>
        </pc:spChg>
        <pc:graphicFrameChg chg="del">
          <ac:chgData name="Helen Whyman" userId="79a5c0b8-f1de-476f-a0b0-58ec2c0293ed" providerId="ADAL" clId="{7DBB322C-601F-4592-8AB6-B1601043CE44}" dt="2023-03-20T18:20:31.510" v="46218" actId="478"/>
          <ac:graphicFrameMkLst>
            <pc:docMk/>
            <pc:sldMk cId="1575569681" sldId="364"/>
            <ac:graphicFrameMk id="22" creationId="{8522CFBF-6091-68A2-AD78-69C063EFBF5F}"/>
          </ac:graphicFrameMkLst>
        </pc:graphicFrameChg>
        <pc:picChg chg="del">
          <ac:chgData name="Helen Whyman" userId="79a5c0b8-f1de-476f-a0b0-58ec2c0293ed" providerId="ADAL" clId="{7DBB322C-601F-4592-8AB6-B1601043CE44}" dt="2023-03-20T18:20:26.179" v="46214" actId="478"/>
          <ac:picMkLst>
            <pc:docMk/>
            <pc:sldMk cId="1575569681" sldId="364"/>
            <ac:picMk id="2" creationId="{9C81A40C-0DBA-717E-F404-1FE89145D7C1}"/>
          </ac:picMkLst>
        </pc:picChg>
        <pc:picChg chg="del">
          <ac:chgData name="Helen Whyman" userId="79a5c0b8-f1de-476f-a0b0-58ec2c0293ed" providerId="ADAL" clId="{7DBB322C-601F-4592-8AB6-B1601043CE44}" dt="2023-03-20T18:20:26.495" v="46215" actId="478"/>
          <ac:picMkLst>
            <pc:docMk/>
            <pc:sldMk cId="1575569681" sldId="364"/>
            <ac:picMk id="5" creationId="{6CD3CC7E-5B78-7C63-5489-C989838DAE5C}"/>
          </ac:picMkLst>
        </pc:picChg>
        <pc:picChg chg="add mod">
          <ac:chgData name="Helen Whyman" userId="79a5c0b8-f1de-476f-a0b0-58ec2c0293ed" providerId="ADAL" clId="{7DBB322C-601F-4592-8AB6-B1601043CE44}" dt="2023-03-20T18:21:30.899" v="46275" actId="1076"/>
          <ac:picMkLst>
            <pc:docMk/>
            <pc:sldMk cId="1575569681" sldId="364"/>
            <ac:picMk id="10" creationId="{00FAA257-DE31-6C6C-8054-29C4A80E94D8}"/>
          </ac:picMkLst>
        </pc:picChg>
      </pc:sldChg>
      <pc:sldChg chg="addSp delSp modSp add mod ord">
        <pc:chgData name="Helen Whyman" userId="79a5c0b8-f1de-476f-a0b0-58ec2c0293ed" providerId="ADAL" clId="{7DBB322C-601F-4592-8AB6-B1601043CE44}" dt="2023-03-24T09:02:05.566" v="83290" actId="1036"/>
        <pc:sldMkLst>
          <pc:docMk/>
          <pc:sldMk cId="1754003401" sldId="364"/>
        </pc:sldMkLst>
        <pc:spChg chg="add mod">
          <ac:chgData name="Helen Whyman" userId="79a5c0b8-f1de-476f-a0b0-58ec2c0293ed" providerId="ADAL" clId="{7DBB322C-601F-4592-8AB6-B1601043CE44}" dt="2023-03-24T09:02:05.566" v="83290" actId="1036"/>
          <ac:spMkLst>
            <pc:docMk/>
            <pc:sldMk cId="1754003401" sldId="364"/>
            <ac:spMk id="5" creationId="{682DF637-FB34-2BF8-54AE-A277DAF914DB}"/>
          </ac:spMkLst>
        </pc:spChg>
        <pc:spChg chg="mod">
          <ac:chgData name="Helen Whyman" userId="79a5c0b8-f1de-476f-a0b0-58ec2c0293ed" providerId="ADAL" clId="{7DBB322C-601F-4592-8AB6-B1601043CE44}" dt="2023-03-24T09:02:05.566" v="83290" actId="1036"/>
          <ac:spMkLst>
            <pc:docMk/>
            <pc:sldMk cId="1754003401" sldId="364"/>
            <ac:spMk id="6" creationId="{429AA4AB-F798-23F9-9741-156C635E21CB}"/>
          </ac:spMkLst>
        </pc:spChg>
        <pc:spChg chg="mod">
          <ac:chgData name="Helen Whyman" userId="79a5c0b8-f1de-476f-a0b0-58ec2c0293ed" providerId="ADAL" clId="{7DBB322C-601F-4592-8AB6-B1601043CE44}" dt="2023-03-21T13:48:08.322" v="49402" actId="1076"/>
          <ac:spMkLst>
            <pc:docMk/>
            <pc:sldMk cId="1754003401" sldId="364"/>
            <ac:spMk id="7" creationId="{4B26AE9F-C0B2-8F94-809D-F355B1F9E2D3}"/>
          </ac:spMkLst>
        </pc:spChg>
        <pc:spChg chg="mod">
          <ac:chgData name="Helen Whyman" userId="79a5c0b8-f1de-476f-a0b0-58ec2c0293ed" providerId="ADAL" clId="{7DBB322C-601F-4592-8AB6-B1601043CE44}" dt="2023-03-21T13:40:08.940" v="48636" actId="1076"/>
          <ac:spMkLst>
            <pc:docMk/>
            <pc:sldMk cId="1754003401" sldId="364"/>
            <ac:spMk id="11" creationId="{3754D90E-77FA-8885-8762-3E217DA1A6F7}"/>
          </ac:spMkLst>
        </pc:spChg>
        <pc:spChg chg="del">
          <ac:chgData name="Helen Whyman" userId="79a5c0b8-f1de-476f-a0b0-58ec2c0293ed" providerId="ADAL" clId="{7DBB322C-601F-4592-8AB6-B1601043CE44}" dt="2023-03-21T13:37:14.745" v="48587" actId="478"/>
          <ac:spMkLst>
            <pc:docMk/>
            <pc:sldMk cId="1754003401" sldId="364"/>
            <ac:spMk id="12" creationId="{1014A185-9DB3-A520-1F78-9975FF08F41C}"/>
          </ac:spMkLst>
        </pc:spChg>
        <pc:spChg chg="mod">
          <ac:chgData name="Helen Whyman" userId="79a5c0b8-f1de-476f-a0b0-58ec2c0293ed" providerId="ADAL" clId="{7DBB322C-601F-4592-8AB6-B1601043CE44}" dt="2023-03-23T15:42:18.063" v="80052"/>
          <ac:spMkLst>
            <pc:docMk/>
            <pc:sldMk cId="1754003401" sldId="364"/>
            <ac:spMk id="14" creationId="{96446EF4-2D09-F805-17DE-B0497EAE778F}"/>
          </ac:spMkLst>
        </pc:spChg>
        <pc:spChg chg="mod">
          <ac:chgData name="Helen Whyman" userId="79a5c0b8-f1de-476f-a0b0-58ec2c0293ed" providerId="ADAL" clId="{7DBB322C-601F-4592-8AB6-B1601043CE44}" dt="2023-03-24T09:01:59.450" v="83285" actId="20577"/>
          <ac:spMkLst>
            <pc:docMk/>
            <pc:sldMk cId="1754003401" sldId="364"/>
            <ac:spMk id="17" creationId="{AF66D66A-23CA-EAEE-490D-DB30E9A614A3}"/>
          </ac:spMkLst>
        </pc:spChg>
        <pc:spChg chg="mod">
          <ac:chgData name="Helen Whyman" userId="79a5c0b8-f1de-476f-a0b0-58ec2c0293ed" providerId="ADAL" clId="{7DBB322C-601F-4592-8AB6-B1601043CE44}" dt="2023-03-24T09:02:05.566" v="83290" actId="1036"/>
          <ac:spMkLst>
            <pc:docMk/>
            <pc:sldMk cId="1754003401" sldId="364"/>
            <ac:spMk id="18" creationId="{508D64E3-8E35-8ACF-7762-768AEA7A733B}"/>
          </ac:spMkLst>
        </pc:spChg>
        <pc:spChg chg="mod">
          <ac:chgData name="Helen Whyman" userId="79a5c0b8-f1de-476f-a0b0-58ec2c0293ed" providerId="ADAL" clId="{7DBB322C-601F-4592-8AB6-B1601043CE44}" dt="2023-03-21T13:39:57.827" v="48634" actId="14100"/>
          <ac:spMkLst>
            <pc:docMk/>
            <pc:sldMk cId="1754003401" sldId="364"/>
            <ac:spMk id="32" creationId="{CDE79E7F-7115-6A95-7941-7E2FD30326F5}"/>
          </ac:spMkLst>
        </pc:spChg>
        <pc:picChg chg="mod">
          <ac:chgData name="Helen Whyman" userId="79a5c0b8-f1de-476f-a0b0-58ec2c0293ed" providerId="ADAL" clId="{7DBB322C-601F-4592-8AB6-B1601043CE44}" dt="2023-03-21T13:39:16.715" v="48592" actId="1076"/>
          <ac:picMkLst>
            <pc:docMk/>
            <pc:sldMk cId="1754003401" sldId="364"/>
            <ac:picMk id="2" creationId="{3C4CC9D3-C91E-A94D-66ED-7A1819BD3396}"/>
          </ac:picMkLst>
        </pc:picChg>
        <pc:picChg chg="mod">
          <ac:chgData name="Helen Whyman" userId="79a5c0b8-f1de-476f-a0b0-58ec2c0293ed" providerId="ADAL" clId="{7DBB322C-601F-4592-8AB6-B1601043CE44}" dt="2023-03-21T13:39:20.965" v="48593" actId="1076"/>
          <ac:picMkLst>
            <pc:docMk/>
            <pc:sldMk cId="1754003401" sldId="364"/>
            <ac:picMk id="3" creationId="{3F8EF251-2B9F-FAF2-6A47-81BE2E59EF12}"/>
          </ac:picMkLst>
        </pc:picChg>
        <pc:picChg chg="del">
          <ac:chgData name="Helen Whyman" userId="79a5c0b8-f1de-476f-a0b0-58ec2c0293ed" providerId="ADAL" clId="{7DBB322C-601F-4592-8AB6-B1601043CE44}" dt="2023-03-21T13:37:06.314" v="48584" actId="478"/>
          <ac:picMkLst>
            <pc:docMk/>
            <pc:sldMk cId="1754003401" sldId="364"/>
            <ac:picMk id="10" creationId="{00FAA257-DE31-6C6C-8054-29C4A80E94D8}"/>
          </ac:picMkLst>
        </pc:picChg>
      </pc:sldChg>
      <pc:sldChg chg="addSp delSp modSp add mod">
        <pc:chgData name="Helen Whyman" userId="79a5c0b8-f1de-476f-a0b0-58ec2c0293ed" providerId="ADAL" clId="{7DBB322C-601F-4592-8AB6-B1601043CE44}" dt="2023-03-24T14:58:20.445" v="85261" actId="20577"/>
        <pc:sldMkLst>
          <pc:docMk/>
          <pc:sldMk cId="3432560208" sldId="365"/>
        </pc:sldMkLst>
        <pc:spChg chg="del">
          <ac:chgData name="Helen Whyman" userId="79a5c0b8-f1de-476f-a0b0-58ec2c0293ed" providerId="ADAL" clId="{7DBB322C-601F-4592-8AB6-B1601043CE44}" dt="2023-03-23T08:26:00.802" v="58600" actId="478"/>
          <ac:spMkLst>
            <pc:docMk/>
            <pc:sldMk cId="3432560208" sldId="365"/>
            <ac:spMk id="2" creationId="{44045B01-7C3B-A093-AF17-9156B2D4A36A}"/>
          </ac:spMkLst>
        </pc:spChg>
        <pc:spChg chg="mod">
          <ac:chgData name="Helen Whyman" userId="79a5c0b8-f1de-476f-a0b0-58ec2c0293ed" providerId="ADAL" clId="{7DBB322C-601F-4592-8AB6-B1601043CE44}" dt="2023-03-23T15:41:32.148" v="80039" actId="20577"/>
          <ac:spMkLst>
            <pc:docMk/>
            <pc:sldMk cId="3432560208" sldId="365"/>
            <ac:spMk id="3" creationId="{4F14FD21-46CA-9D44-9254-C30FD9D7D226}"/>
          </ac:spMkLst>
        </pc:spChg>
        <pc:spChg chg="mod">
          <ac:chgData name="Helen Whyman" userId="79a5c0b8-f1de-476f-a0b0-58ec2c0293ed" providerId="ADAL" clId="{7DBB322C-601F-4592-8AB6-B1601043CE44}" dt="2023-03-23T08:25:57.891" v="58599" actId="20577"/>
          <ac:spMkLst>
            <pc:docMk/>
            <pc:sldMk cId="3432560208" sldId="365"/>
            <ac:spMk id="4" creationId="{1BF50CC0-2B0B-4414-61DA-2B00F887F31B}"/>
          </ac:spMkLst>
        </pc:spChg>
        <pc:spChg chg="add mod">
          <ac:chgData name="Helen Whyman" userId="79a5c0b8-f1de-476f-a0b0-58ec2c0293ed" providerId="ADAL" clId="{7DBB322C-601F-4592-8AB6-B1601043CE44}" dt="2023-03-23T09:05:04.260" v="61398"/>
          <ac:spMkLst>
            <pc:docMk/>
            <pc:sldMk cId="3432560208" sldId="365"/>
            <ac:spMk id="6" creationId="{BEDDAF7C-DA58-BAAB-7C72-883AAFC3CD6B}"/>
          </ac:spMkLst>
        </pc:spChg>
        <pc:graphicFrameChg chg="mod modGraphic">
          <ac:chgData name="Helen Whyman" userId="79a5c0b8-f1de-476f-a0b0-58ec2c0293ed" providerId="ADAL" clId="{7DBB322C-601F-4592-8AB6-B1601043CE44}" dt="2023-03-24T14:58:20.445" v="85261" actId="20577"/>
          <ac:graphicFrameMkLst>
            <pc:docMk/>
            <pc:sldMk cId="3432560208" sldId="365"/>
            <ac:graphicFrameMk id="5" creationId="{D8AE2759-DB1C-C481-50E6-76A96DF761EE}"/>
          </ac:graphicFrameMkLst>
        </pc:graphicFrameChg>
      </pc:sldChg>
      <pc:sldChg chg="addSp modSp add del mod">
        <pc:chgData name="Helen Whyman" userId="79a5c0b8-f1de-476f-a0b0-58ec2c0293ed" providerId="ADAL" clId="{7DBB322C-601F-4592-8AB6-B1601043CE44}" dt="2023-03-23T09:06:45.270" v="61439" actId="47"/>
        <pc:sldMkLst>
          <pc:docMk/>
          <pc:sldMk cId="2456353503" sldId="366"/>
        </pc:sldMkLst>
        <pc:spChg chg="mod">
          <ac:chgData name="Helen Whyman" userId="79a5c0b8-f1de-476f-a0b0-58ec2c0293ed" providerId="ADAL" clId="{7DBB322C-601F-4592-8AB6-B1601043CE44}" dt="2023-03-23T09:04:49.430" v="61397" actId="6549"/>
          <ac:spMkLst>
            <pc:docMk/>
            <pc:sldMk cId="2456353503" sldId="366"/>
            <ac:spMk id="2" creationId="{44045B01-7C3B-A093-AF17-9156B2D4A36A}"/>
          </ac:spMkLst>
        </pc:spChg>
        <pc:spChg chg="mod">
          <ac:chgData name="Helen Whyman" userId="79a5c0b8-f1de-476f-a0b0-58ec2c0293ed" providerId="ADAL" clId="{7DBB322C-601F-4592-8AB6-B1601043CE44}" dt="2023-03-23T09:05:24.500" v="61401" actId="20577"/>
          <ac:spMkLst>
            <pc:docMk/>
            <pc:sldMk cId="2456353503" sldId="366"/>
            <ac:spMk id="3" creationId="{4F14FD21-46CA-9D44-9254-C30FD9D7D226}"/>
          </ac:spMkLst>
        </pc:spChg>
        <pc:spChg chg="mod">
          <ac:chgData name="Helen Whyman" userId="79a5c0b8-f1de-476f-a0b0-58ec2c0293ed" providerId="ADAL" clId="{7DBB322C-601F-4592-8AB6-B1601043CE44}" dt="2023-03-23T09:04:42.143" v="61396" actId="20577"/>
          <ac:spMkLst>
            <pc:docMk/>
            <pc:sldMk cId="2456353503" sldId="366"/>
            <ac:spMk id="4" creationId="{1BF50CC0-2B0B-4414-61DA-2B00F887F31B}"/>
          </ac:spMkLst>
        </pc:spChg>
        <pc:spChg chg="add mod">
          <ac:chgData name="Helen Whyman" userId="79a5c0b8-f1de-476f-a0b0-58ec2c0293ed" providerId="ADAL" clId="{7DBB322C-601F-4592-8AB6-B1601043CE44}" dt="2023-03-23T09:05:47.983" v="61410" actId="1035"/>
          <ac:spMkLst>
            <pc:docMk/>
            <pc:sldMk cId="2456353503" sldId="366"/>
            <ac:spMk id="6" creationId="{76E8A4E3-A85F-E110-FEF0-5EAFC2476290}"/>
          </ac:spMkLst>
        </pc:spChg>
      </pc:sldChg>
      <pc:sldChg chg="addSp modSp add del mod">
        <pc:chgData name="Helen Whyman" userId="79a5c0b8-f1de-476f-a0b0-58ec2c0293ed" providerId="ADAL" clId="{7DBB322C-601F-4592-8AB6-B1601043CE44}" dt="2023-03-23T13:49:02.497" v="71966" actId="47"/>
        <pc:sldMkLst>
          <pc:docMk/>
          <pc:sldMk cId="160975781" sldId="367"/>
        </pc:sldMkLst>
        <pc:spChg chg="add mod">
          <ac:chgData name="Helen Whyman" userId="79a5c0b8-f1de-476f-a0b0-58ec2c0293ed" providerId="ADAL" clId="{7DBB322C-601F-4592-8AB6-B1601043CE44}" dt="2023-03-23T09:48:04.077" v="63380" actId="1036"/>
          <ac:spMkLst>
            <pc:docMk/>
            <pc:sldMk cId="160975781" sldId="367"/>
            <ac:spMk id="2" creationId="{F5F51AA5-B578-E0F8-4917-1543BDA41070}"/>
          </ac:spMkLst>
        </pc:spChg>
        <pc:spChg chg="mod">
          <ac:chgData name="Helen Whyman" userId="79a5c0b8-f1de-476f-a0b0-58ec2c0293ed" providerId="ADAL" clId="{7DBB322C-601F-4592-8AB6-B1601043CE44}" dt="2023-03-23T09:06:28.915" v="61433" actId="1076"/>
          <ac:spMkLst>
            <pc:docMk/>
            <pc:sldMk cId="160975781" sldId="367"/>
            <ac:spMk id="3" creationId="{4F14FD21-46CA-9D44-9254-C30FD9D7D226}"/>
          </ac:spMkLst>
        </pc:spChg>
        <pc:spChg chg="mod">
          <ac:chgData name="Helen Whyman" userId="79a5c0b8-f1de-476f-a0b0-58ec2c0293ed" providerId="ADAL" clId="{7DBB322C-601F-4592-8AB6-B1601043CE44}" dt="2023-03-23T09:05:54.593" v="61419" actId="20577"/>
          <ac:spMkLst>
            <pc:docMk/>
            <pc:sldMk cId="160975781" sldId="367"/>
            <ac:spMk id="4" creationId="{1BF50CC0-2B0B-4414-61DA-2B00F887F31B}"/>
          </ac:spMkLst>
        </pc:spChg>
        <pc:graphicFrameChg chg="mod modGraphic">
          <ac:chgData name="Helen Whyman" userId="79a5c0b8-f1de-476f-a0b0-58ec2c0293ed" providerId="ADAL" clId="{7DBB322C-601F-4592-8AB6-B1601043CE44}" dt="2023-03-23T12:38:40.122" v="67334"/>
          <ac:graphicFrameMkLst>
            <pc:docMk/>
            <pc:sldMk cId="160975781" sldId="367"/>
            <ac:graphicFrameMk id="5" creationId="{D8AE2759-DB1C-C481-50E6-76A96DF761EE}"/>
          </ac:graphicFrameMkLst>
        </pc:graphicFrameChg>
      </pc:sldChg>
      <pc:sldChg chg="modSp add mod">
        <pc:chgData name="Helen Whyman" userId="79a5c0b8-f1de-476f-a0b0-58ec2c0293ed" providerId="ADAL" clId="{7DBB322C-601F-4592-8AB6-B1601043CE44}" dt="2023-03-27T12:18:33.424" v="86083" actId="6549"/>
        <pc:sldMkLst>
          <pc:docMk/>
          <pc:sldMk cId="3356721574" sldId="368"/>
        </pc:sldMkLst>
        <pc:spChg chg="mod">
          <ac:chgData name="Helen Whyman" userId="79a5c0b8-f1de-476f-a0b0-58ec2c0293ed" providerId="ADAL" clId="{7DBB322C-601F-4592-8AB6-B1601043CE44}" dt="2023-03-23T11:56:54.474" v="65821" actId="1036"/>
          <ac:spMkLst>
            <pc:docMk/>
            <pc:sldMk cId="3356721574" sldId="368"/>
            <ac:spMk id="2" creationId="{F5F51AA5-B578-E0F8-4917-1543BDA41070}"/>
          </ac:spMkLst>
        </pc:spChg>
        <pc:spChg chg="mod">
          <ac:chgData name="Helen Whyman" userId="79a5c0b8-f1de-476f-a0b0-58ec2c0293ed" providerId="ADAL" clId="{7DBB322C-601F-4592-8AB6-B1601043CE44}" dt="2023-03-23T15:40:56.268" v="80029" actId="20577"/>
          <ac:spMkLst>
            <pc:docMk/>
            <pc:sldMk cId="3356721574" sldId="368"/>
            <ac:spMk id="3" creationId="{4F14FD21-46CA-9D44-9254-C30FD9D7D226}"/>
          </ac:spMkLst>
        </pc:spChg>
        <pc:graphicFrameChg chg="mod modGraphic">
          <ac:chgData name="Helen Whyman" userId="79a5c0b8-f1de-476f-a0b0-58ec2c0293ed" providerId="ADAL" clId="{7DBB322C-601F-4592-8AB6-B1601043CE44}" dt="2023-03-27T12:18:33.424" v="86083" actId="6549"/>
          <ac:graphicFrameMkLst>
            <pc:docMk/>
            <pc:sldMk cId="3356721574" sldId="368"/>
            <ac:graphicFrameMk id="5" creationId="{D8AE2759-DB1C-C481-50E6-76A96DF761EE}"/>
          </ac:graphicFrameMkLst>
        </pc:graphicFrameChg>
      </pc:sldChg>
      <pc:sldChg chg="modSp add mod">
        <pc:chgData name="Helen Whyman" userId="79a5c0b8-f1de-476f-a0b0-58ec2c0293ed" providerId="ADAL" clId="{7DBB322C-601F-4592-8AB6-B1601043CE44}" dt="2023-03-24T15:49:59.506" v="85373" actId="20577"/>
        <pc:sldMkLst>
          <pc:docMk/>
          <pc:sldMk cId="2102345556" sldId="369"/>
        </pc:sldMkLst>
        <pc:spChg chg="mod">
          <ac:chgData name="Helen Whyman" userId="79a5c0b8-f1de-476f-a0b0-58ec2c0293ed" providerId="ADAL" clId="{7DBB322C-601F-4592-8AB6-B1601043CE44}" dt="2023-03-23T15:41:06.536" v="80032" actId="20577"/>
          <ac:spMkLst>
            <pc:docMk/>
            <pc:sldMk cId="2102345556" sldId="369"/>
            <ac:spMk id="3" creationId="{4F14FD21-46CA-9D44-9254-C30FD9D7D226}"/>
          </ac:spMkLst>
        </pc:spChg>
        <pc:graphicFrameChg chg="mod modGraphic">
          <ac:chgData name="Helen Whyman" userId="79a5c0b8-f1de-476f-a0b0-58ec2c0293ed" providerId="ADAL" clId="{7DBB322C-601F-4592-8AB6-B1601043CE44}" dt="2023-03-24T15:49:59.506" v="85373" actId="20577"/>
          <ac:graphicFrameMkLst>
            <pc:docMk/>
            <pc:sldMk cId="2102345556" sldId="369"/>
            <ac:graphicFrameMk id="5" creationId="{D8AE2759-DB1C-C481-50E6-76A96DF761EE}"/>
          </ac:graphicFrameMkLst>
        </pc:graphicFrameChg>
      </pc:sldChg>
      <pc:sldChg chg="addSp delSp modSp add mod">
        <pc:chgData name="Helen Whyman" userId="79a5c0b8-f1de-476f-a0b0-58ec2c0293ed" providerId="ADAL" clId="{7DBB322C-601F-4592-8AB6-B1601043CE44}" dt="2023-03-23T17:36:11.674" v="81363" actId="20577"/>
        <pc:sldMkLst>
          <pc:docMk/>
          <pc:sldMk cId="2346567761" sldId="370"/>
        </pc:sldMkLst>
        <pc:spChg chg="del mod">
          <ac:chgData name="Helen Whyman" userId="79a5c0b8-f1de-476f-a0b0-58ec2c0293ed" providerId="ADAL" clId="{7DBB322C-601F-4592-8AB6-B1601043CE44}" dt="2023-03-23T13:33:55.244" v="71095" actId="478"/>
          <ac:spMkLst>
            <pc:docMk/>
            <pc:sldMk cId="2346567761" sldId="370"/>
            <ac:spMk id="2" creationId="{60A105F9-39A6-A9A4-CBCD-581C86F8DD45}"/>
          </ac:spMkLst>
        </pc:spChg>
        <pc:spChg chg="mod">
          <ac:chgData name="Helen Whyman" userId="79a5c0b8-f1de-476f-a0b0-58ec2c0293ed" providerId="ADAL" clId="{7DBB322C-601F-4592-8AB6-B1601043CE44}" dt="2023-03-23T17:36:11.674" v="81363" actId="20577"/>
          <ac:spMkLst>
            <pc:docMk/>
            <pc:sldMk cId="2346567761" sldId="370"/>
            <ac:spMk id="5" creationId="{951C9FF2-6755-626F-CD68-B800C2A50B05}"/>
          </ac:spMkLst>
        </pc:spChg>
        <pc:spChg chg="mod">
          <ac:chgData name="Helen Whyman" userId="79a5c0b8-f1de-476f-a0b0-58ec2c0293ed" providerId="ADAL" clId="{7DBB322C-601F-4592-8AB6-B1601043CE44}" dt="2023-03-23T13:34:06.010" v="71100" actId="14100"/>
          <ac:spMkLst>
            <pc:docMk/>
            <pc:sldMk cId="2346567761" sldId="370"/>
            <ac:spMk id="6" creationId="{47B979F9-939D-3EC7-61D0-E85804897908}"/>
          </ac:spMkLst>
        </pc:spChg>
        <pc:spChg chg="mod">
          <ac:chgData name="Helen Whyman" userId="79a5c0b8-f1de-476f-a0b0-58ec2c0293ed" providerId="ADAL" clId="{7DBB322C-601F-4592-8AB6-B1601043CE44}" dt="2023-03-23T13:34:02.823" v="71099" actId="1076"/>
          <ac:spMkLst>
            <pc:docMk/>
            <pc:sldMk cId="2346567761" sldId="370"/>
            <ac:spMk id="7" creationId="{4B26AE9F-C0B2-8F94-809D-F355B1F9E2D3}"/>
          </ac:spMkLst>
        </pc:spChg>
        <pc:spChg chg="del">
          <ac:chgData name="Helen Whyman" userId="79a5c0b8-f1de-476f-a0b0-58ec2c0293ed" providerId="ADAL" clId="{7DBB322C-601F-4592-8AB6-B1601043CE44}" dt="2023-03-23T13:33:54.712" v="71094" actId="478"/>
          <ac:spMkLst>
            <pc:docMk/>
            <pc:sldMk cId="2346567761" sldId="370"/>
            <ac:spMk id="10" creationId="{86CE73B9-1B57-6157-47F7-3A669DA555FF}"/>
          </ac:spMkLst>
        </pc:spChg>
        <pc:spChg chg="del">
          <ac:chgData name="Helen Whyman" userId="79a5c0b8-f1de-476f-a0b0-58ec2c0293ed" providerId="ADAL" clId="{7DBB322C-601F-4592-8AB6-B1601043CE44}" dt="2023-03-23T13:31:06.677" v="70861" actId="478"/>
          <ac:spMkLst>
            <pc:docMk/>
            <pc:sldMk cId="2346567761" sldId="370"/>
            <ac:spMk id="12" creationId="{5C486AAE-86FE-6534-B153-3608B0BEAA11}"/>
          </ac:spMkLst>
        </pc:spChg>
        <pc:spChg chg="del">
          <ac:chgData name="Helen Whyman" userId="79a5c0b8-f1de-476f-a0b0-58ec2c0293ed" providerId="ADAL" clId="{7DBB322C-601F-4592-8AB6-B1601043CE44}" dt="2023-03-23T13:33:56.085" v="71096" actId="478"/>
          <ac:spMkLst>
            <pc:docMk/>
            <pc:sldMk cId="2346567761" sldId="370"/>
            <ac:spMk id="15" creationId="{9352EA0A-5C26-1527-8A0F-DAE9BD7FE10A}"/>
          </ac:spMkLst>
        </pc:spChg>
        <pc:spChg chg="mod">
          <ac:chgData name="Helen Whyman" userId="79a5c0b8-f1de-476f-a0b0-58ec2c0293ed" providerId="ADAL" clId="{7DBB322C-601F-4592-8AB6-B1601043CE44}" dt="2023-03-23T15:44:53.282" v="80070"/>
          <ac:spMkLst>
            <pc:docMk/>
            <pc:sldMk cId="2346567761" sldId="370"/>
            <ac:spMk id="16" creationId="{1CFEAC43-74A6-422F-4572-2C4A1F57F1DA}"/>
          </ac:spMkLst>
        </pc:spChg>
        <pc:graphicFrameChg chg="mod modGraphic">
          <ac:chgData name="Helen Whyman" userId="79a5c0b8-f1de-476f-a0b0-58ec2c0293ed" providerId="ADAL" clId="{7DBB322C-601F-4592-8AB6-B1601043CE44}" dt="2023-03-23T13:47:43.538" v="71798" actId="20577"/>
          <ac:graphicFrameMkLst>
            <pc:docMk/>
            <pc:sldMk cId="2346567761" sldId="370"/>
            <ac:graphicFrameMk id="9" creationId="{8A93DD13-617B-6C5A-A574-01CADDC2B049}"/>
          </ac:graphicFrameMkLst>
        </pc:graphicFrameChg>
        <pc:picChg chg="del">
          <ac:chgData name="Helen Whyman" userId="79a5c0b8-f1de-476f-a0b0-58ec2c0293ed" providerId="ADAL" clId="{7DBB322C-601F-4592-8AB6-B1601043CE44}" dt="2023-03-23T13:31:02.102" v="70859" actId="478"/>
          <ac:picMkLst>
            <pc:docMk/>
            <pc:sldMk cId="2346567761" sldId="370"/>
            <ac:picMk id="3" creationId="{106C9442-7C15-AE0B-3D22-707CAD386075}"/>
          </ac:picMkLst>
        </pc:picChg>
        <pc:picChg chg="del">
          <ac:chgData name="Helen Whyman" userId="79a5c0b8-f1de-476f-a0b0-58ec2c0293ed" providerId="ADAL" clId="{7DBB322C-601F-4592-8AB6-B1601043CE44}" dt="2023-03-23T13:31:02.536" v="70860" actId="478"/>
          <ac:picMkLst>
            <pc:docMk/>
            <pc:sldMk cId="2346567761" sldId="370"/>
            <ac:picMk id="8" creationId="{F30612E6-C026-EC29-CDCA-B03640E92F28}"/>
          </ac:picMkLst>
        </pc:picChg>
        <pc:picChg chg="add del">
          <ac:chgData name="Helen Whyman" userId="79a5c0b8-f1de-476f-a0b0-58ec2c0293ed" providerId="ADAL" clId="{7DBB322C-601F-4592-8AB6-B1601043CE44}" dt="2023-03-23T13:33:53.109" v="71093" actId="478"/>
          <ac:picMkLst>
            <pc:docMk/>
            <pc:sldMk cId="2346567761" sldId="370"/>
            <ac:picMk id="14" creationId="{7CA22E96-BD94-A35D-CDB5-E6422318A799}"/>
          </ac:picMkLst>
        </pc:picChg>
      </pc:sldChg>
      <pc:sldChg chg="modSp add mod">
        <pc:chgData name="Helen Whyman" userId="79a5c0b8-f1de-476f-a0b0-58ec2c0293ed" providerId="ADAL" clId="{7DBB322C-601F-4592-8AB6-B1601043CE44}" dt="2023-03-24T17:00:18.804" v="85720" actId="20577"/>
        <pc:sldMkLst>
          <pc:docMk/>
          <pc:sldMk cId="1870263119" sldId="371"/>
        </pc:sldMkLst>
        <pc:spChg chg="mod">
          <ac:chgData name="Helen Whyman" userId="79a5c0b8-f1de-476f-a0b0-58ec2c0293ed" providerId="ADAL" clId="{7DBB322C-601F-4592-8AB6-B1601043CE44}" dt="2023-03-23T14:42:28.773" v="75902" actId="1076"/>
          <ac:spMkLst>
            <pc:docMk/>
            <pc:sldMk cId="1870263119" sldId="371"/>
            <ac:spMk id="2" creationId="{F5F51AA5-B578-E0F8-4917-1543BDA41070}"/>
          </ac:spMkLst>
        </pc:spChg>
        <pc:spChg chg="mod">
          <ac:chgData name="Helen Whyman" userId="79a5c0b8-f1de-476f-a0b0-58ec2c0293ed" providerId="ADAL" clId="{7DBB322C-601F-4592-8AB6-B1601043CE44}" dt="2023-03-23T15:41:17.272" v="80037"/>
          <ac:spMkLst>
            <pc:docMk/>
            <pc:sldMk cId="1870263119" sldId="371"/>
            <ac:spMk id="3" creationId="{4F14FD21-46CA-9D44-9254-C30FD9D7D226}"/>
          </ac:spMkLst>
        </pc:spChg>
        <pc:graphicFrameChg chg="mod modGraphic">
          <ac:chgData name="Helen Whyman" userId="79a5c0b8-f1de-476f-a0b0-58ec2c0293ed" providerId="ADAL" clId="{7DBB322C-601F-4592-8AB6-B1601043CE44}" dt="2023-03-24T17:00:18.804" v="85720" actId="20577"/>
          <ac:graphicFrameMkLst>
            <pc:docMk/>
            <pc:sldMk cId="1870263119" sldId="371"/>
            <ac:graphicFrameMk id="5" creationId="{D8AE2759-DB1C-C481-50E6-76A96DF761EE}"/>
          </ac:graphicFrameMkLst>
        </pc:graphicFrameChg>
      </pc:sldChg>
      <pc:sldChg chg="modSp add del mod">
        <pc:chgData name="Helen Whyman" userId="79a5c0b8-f1de-476f-a0b0-58ec2c0293ed" providerId="ADAL" clId="{7DBB322C-601F-4592-8AB6-B1601043CE44}" dt="2023-03-23T14:38:50.564" v="75801" actId="47"/>
        <pc:sldMkLst>
          <pc:docMk/>
          <pc:sldMk cId="3411229716" sldId="372"/>
        </pc:sldMkLst>
        <pc:graphicFrameChg chg="mod modGraphic">
          <ac:chgData name="Helen Whyman" userId="79a5c0b8-f1de-476f-a0b0-58ec2c0293ed" providerId="ADAL" clId="{7DBB322C-601F-4592-8AB6-B1601043CE44}" dt="2023-03-23T14:38:33.179" v="75797" actId="21"/>
          <ac:graphicFrameMkLst>
            <pc:docMk/>
            <pc:sldMk cId="3411229716" sldId="372"/>
            <ac:graphicFrameMk id="5" creationId="{D8AE2759-DB1C-C481-50E6-76A96DF761EE}"/>
          </ac:graphicFrameMkLst>
        </pc:graphicFrameChg>
      </pc:sldChg>
      <pc:sldChg chg="modSp add mod">
        <pc:chgData name="Helen Whyman" userId="79a5c0b8-f1de-476f-a0b0-58ec2c0293ed" providerId="ADAL" clId="{7DBB322C-601F-4592-8AB6-B1601043CE44}" dt="2023-03-24T16:08:50.502" v="85714" actId="20577"/>
        <pc:sldMkLst>
          <pc:docMk/>
          <pc:sldMk cId="3956218028" sldId="372"/>
        </pc:sldMkLst>
        <pc:spChg chg="mod">
          <ac:chgData name="Helen Whyman" userId="79a5c0b8-f1de-476f-a0b0-58ec2c0293ed" providerId="ADAL" clId="{7DBB322C-601F-4592-8AB6-B1601043CE44}" dt="2023-03-23T15:25:20.234" v="79737" actId="1076"/>
          <ac:spMkLst>
            <pc:docMk/>
            <pc:sldMk cId="3956218028" sldId="372"/>
            <ac:spMk id="2" creationId="{F5F51AA5-B578-E0F8-4917-1543BDA41070}"/>
          </ac:spMkLst>
        </pc:spChg>
        <pc:spChg chg="mod">
          <ac:chgData name="Helen Whyman" userId="79a5c0b8-f1de-476f-a0b0-58ec2c0293ed" providerId="ADAL" clId="{7DBB322C-601F-4592-8AB6-B1601043CE44}" dt="2023-03-24T16:01:44.799" v="85599" actId="1076"/>
          <ac:spMkLst>
            <pc:docMk/>
            <pc:sldMk cId="3956218028" sldId="372"/>
            <ac:spMk id="3" creationId="{4F14FD21-46CA-9D44-9254-C30FD9D7D226}"/>
          </ac:spMkLst>
        </pc:spChg>
        <pc:spChg chg="mod">
          <ac:chgData name="Helen Whyman" userId="79a5c0b8-f1de-476f-a0b0-58ec2c0293ed" providerId="ADAL" clId="{7DBB322C-601F-4592-8AB6-B1601043CE44}" dt="2023-03-23T14:40:56.397" v="75878" actId="6549"/>
          <ac:spMkLst>
            <pc:docMk/>
            <pc:sldMk cId="3956218028" sldId="372"/>
            <ac:spMk id="4" creationId="{1BF50CC0-2B0B-4414-61DA-2B00F887F31B}"/>
          </ac:spMkLst>
        </pc:spChg>
        <pc:graphicFrameChg chg="mod modGraphic">
          <ac:chgData name="Helen Whyman" userId="79a5c0b8-f1de-476f-a0b0-58ec2c0293ed" providerId="ADAL" clId="{7DBB322C-601F-4592-8AB6-B1601043CE44}" dt="2023-03-24T16:08:50.502" v="85714" actId="20577"/>
          <ac:graphicFrameMkLst>
            <pc:docMk/>
            <pc:sldMk cId="3956218028" sldId="372"/>
            <ac:graphicFrameMk id="5" creationId="{D8AE2759-DB1C-C481-50E6-76A96DF761EE}"/>
          </ac:graphicFrameMkLst>
        </pc:graphicFrameChg>
      </pc:sldChg>
      <pc:sldChg chg="new del">
        <pc:chgData name="Helen Whyman" userId="79a5c0b8-f1de-476f-a0b0-58ec2c0293ed" providerId="ADAL" clId="{7DBB322C-601F-4592-8AB6-B1601043CE44}" dt="2023-03-23T14:23:26.303" v="74734" actId="680"/>
        <pc:sldMkLst>
          <pc:docMk/>
          <pc:sldMk cId="2586112920"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04768-4894-4ABE-AB38-F1203BDD2963}"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3124D-2D74-4463-9512-942F2783BE3F}" type="slidenum">
              <a:rPr lang="en-GB" smtClean="0"/>
              <a:t>‹#›</a:t>
            </a:fld>
            <a:endParaRPr lang="en-GB"/>
          </a:p>
        </p:txBody>
      </p:sp>
    </p:spTree>
    <p:extLst>
      <p:ext uri="{BB962C8B-B14F-4D97-AF65-F5344CB8AC3E}">
        <p14:creationId xmlns:p14="http://schemas.microsoft.com/office/powerpoint/2010/main" val="222844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3</a:t>
            </a:fld>
            <a:endParaRPr lang="en-GB"/>
          </a:p>
        </p:txBody>
      </p:sp>
    </p:spTree>
    <p:extLst>
      <p:ext uri="{BB962C8B-B14F-4D97-AF65-F5344CB8AC3E}">
        <p14:creationId xmlns:p14="http://schemas.microsoft.com/office/powerpoint/2010/main" val="224274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Health Related Behaviour Survey (HRBS) Cambridgeshire and Peterborough 2022 – question 33</a:t>
            </a:r>
          </a:p>
          <a:p>
            <a:r>
              <a:rPr lang="en-GB"/>
              <a:t>Total respondents – 6,111 in Cambridgeshire and 2,562 in Peterborough</a:t>
            </a:r>
          </a:p>
        </p:txBody>
      </p:sp>
      <p:sp>
        <p:nvSpPr>
          <p:cNvPr id="4" name="Slide Number Placeholder 3"/>
          <p:cNvSpPr>
            <a:spLocks noGrp="1"/>
          </p:cNvSpPr>
          <p:nvPr>
            <p:ph type="sldNum" sz="quarter" idx="5"/>
          </p:nvPr>
        </p:nvSpPr>
        <p:spPr/>
        <p:txBody>
          <a:bodyPr/>
          <a:lstStyle/>
          <a:p>
            <a:fld id="{4FD0F104-A8E5-454D-B3EB-4A26A7C7ECEC}" type="slidenum">
              <a:rPr lang="en-GB" smtClean="0"/>
              <a:t>61</a:t>
            </a:fld>
            <a:endParaRPr lang="en-GB"/>
          </a:p>
        </p:txBody>
      </p:sp>
    </p:spTree>
    <p:extLst>
      <p:ext uri="{BB962C8B-B14F-4D97-AF65-F5344CB8AC3E}">
        <p14:creationId xmlns:p14="http://schemas.microsoft.com/office/powerpoint/2010/main" val="207063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Health Related Behaviour Survey (HRBS) Cambridgeshire and Peterborough 2022 – question 34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Total respondents – 6,111 in Cambridgeshire and 2,566 in Peterborough</a:t>
            </a:r>
          </a:p>
        </p:txBody>
      </p:sp>
      <p:sp>
        <p:nvSpPr>
          <p:cNvPr id="4" name="Slide Number Placeholder 3"/>
          <p:cNvSpPr>
            <a:spLocks noGrp="1"/>
          </p:cNvSpPr>
          <p:nvPr>
            <p:ph type="sldNum" sz="quarter" idx="5"/>
          </p:nvPr>
        </p:nvSpPr>
        <p:spPr/>
        <p:txBody>
          <a:bodyPr/>
          <a:lstStyle/>
          <a:p>
            <a:fld id="{4FD0F104-A8E5-454D-B3EB-4A26A7C7ECEC}" type="slidenum">
              <a:rPr lang="en-GB" smtClean="0"/>
              <a:t>62</a:t>
            </a:fld>
            <a:endParaRPr lang="en-GB"/>
          </a:p>
        </p:txBody>
      </p:sp>
    </p:spTree>
    <p:extLst>
      <p:ext uri="{BB962C8B-B14F-4D97-AF65-F5344CB8AC3E}">
        <p14:creationId xmlns:p14="http://schemas.microsoft.com/office/powerpoint/2010/main" val="278264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85</a:t>
            </a:fld>
            <a:endParaRPr lang="en-GB"/>
          </a:p>
        </p:txBody>
      </p:sp>
    </p:spTree>
    <p:extLst>
      <p:ext uri="{BB962C8B-B14F-4D97-AF65-F5344CB8AC3E}">
        <p14:creationId xmlns:p14="http://schemas.microsoft.com/office/powerpoint/2010/main" val="91080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4</a:t>
            </a:fld>
            <a:endParaRPr lang="en-GB"/>
          </a:p>
        </p:txBody>
      </p:sp>
    </p:spTree>
    <p:extLst>
      <p:ext uri="{BB962C8B-B14F-4D97-AF65-F5344CB8AC3E}">
        <p14:creationId xmlns:p14="http://schemas.microsoft.com/office/powerpoint/2010/main" val="256588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11</a:t>
            </a:fld>
            <a:endParaRPr lang="en-GB"/>
          </a:p>
        </p:txBody>
      </p:sp>
    </p:spTree>
    <p:extLst>
      <p:ext uri="{BB962C8B-B14F-4D97-AF65-F5344CB8AC3E}">
        <p14:creationId xmlns:p14="http://schemas.microsoft.com/office/powerpoint/2010/main" val="118901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24</a:t>
            </a:fld>
            <a:endParaRPr lang="en-GB"/>
          </a:p>
        </p:txBody>
      </p:sp>
    </p:spTree>
    <p:extLst>
      <p:ext uri="{BB962C8B-B14F-4D97-AF65-F5344CB8AC3E}">
        <p14:creationId xmlns:p14="http://schemas.microsoft.com/office/powerpoint/2010/main" val="101042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28</a:t>
            </a:fld>
            <a:endParaRPr lang="en-GB"/>
          </a:p>
        </p:txBody>
      </p:sp>
    </p:spTree>
    <p:extLst>
      <p:ext uri="{BB962C8B-B14F-4D97-AF65-F5344CB8AC3E}">
        <p14:creationId xmlns:p14="http://schemas.microsoft.com/office/powerpoint/2010/main" val="44070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29</a:t>
            </a:fld>
            <a:endParaRPr lang="en-GB"/>
          </a:p>
        </p:txBody>
      </p:sp>
    </p:spTree>
    <p:extLst>
      <p:ext uri="{BB962C8B-B14F-4D97-AF65-F5344CB8AC3E}">
        <p14:creationId xmlns:p14="http://schemas.microsoft.com/office/powerpoint/2010/main" val="416224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30</a:t>
            </a:fld>
            <a:endParaRPr lang="en-GB"/>
          </a:p>
        </p:txBody>
      </p:sp>
    </p:spTree>
    <p:extLst>
      <p:ext uri="{BB962C8B-B14F-4D97-AF65-F5344CB8AC3E}">
        <p14:creationId xmlns:p14="http://schemas.microsoft.com/office/powerpoint/2010/main" val="169831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3124D-2D74-4463-9512-942F2783BE3F}" type="slidenum">
              <a:rPr lang="en-GB" smtClean="0"/>
              <a:t>58</a:t>
            </a:fld>
            <a:endParaRPr lang="en-GB"/>
          </a:p>
        </p:txBody>
      </p:sp>
    </p:spTree>
    <p:extLst>
      <p:ext uri="{BB962C8B-B14F-4D97-AF65-F5344CB8AC3E}">
        <p14:creationId xmlns:p14="http://schemas.microsoft.com/office/powerpoint/2010/main" val="218365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Health Related Behaviour Survey (HRBS) Cambridgeshire and Peterborough 2022 – questions 29 and 30</a:t>
            </a:r>
          </a:p>
          <a:p>
            <a:r>
              <a:rPr lang="en-GB"/>
              <a:t>HRBS Cambridgeshire 2021 and 2018</a:t>
            </a:r>
          </a:p>
          <a:p>
            <a:r>
              <a:rPr lang="en-GB"/>
              <a:t>Total respondents – 6,142 in Cambridgeshire and 2,580 in Peterborough</a:t>
            </a:r>
          </a:p>
        </p:txBody>
      </p:sp>
      <p:sp>
        <p:nvSpPr>
          <p:cNvPr id="4" name="Slide Number Placeholder 3"/>
          <p:cNvSpPr>
            <a:spLocks noGrp="1"/>
          </p:cNvSpPr>
          <p:nvPr>
            <p:ph type="sldNum" sz="quarter" idx="5"/>
          </p:nvPr>
        </p:nvSpPr>
        <p:spPr/>
        <p:txBody>
          <a:bodyPr/>
          <a:lstStyle/>
          <a:p>
            <a:fld id="{4FD0F104-A8E5-454D-B3EB-4A26A7C7ECEC}" type="slidenum">
              <a:rPr lang="en-GB" smtClean="0"/>
              <a:t>59</a:t>
            </a:fld>
            <a:endParaRPr lang="en-GB"/>
          </a:p>
        </p:txBody>
      </p:sp>
    </p:spTree>
    <p:extLst>
      <p:ext uri="{BB962C8B-B14F-4D97-AF65-F5344CB8AC3E}">
        <p14:creationId xmlns:p14="http://schemas.microsoft.com/office/powerpoint/2010/main" val="245794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D5BB-3E2C-8556-C2AA-C201CA549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1C36AA-6C33-4936-848E-BCCE7FD8A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8D8682-4A6C-D6FE-2D6D-8CCF6CD9A874}"/>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5" name="Footer Placeholder 4">
            <a:extLst>
              <a:ext uri="{FF2B5EF4-FFF2-40B4-BE49-F238E27FC236}">
                <a16:creationId xmlns:a16="http://schemas.microsoft.com/office/drawing/2014/main" id="{EB9098E9-C1AD-B2E0-2C21-043718E10D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0634A1-4FA5-6D89-22AD-4E1E1AD5249F}"/>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370377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CDAB-F63C-E621-A613-C5E94FC680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CB6F73-1B9D-06EA-0361-64CFCDB98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4F4B4F-BC20-F5C5-6774-A6914B87D977}"/>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5" name="Footer Placeholder 4">
            <a:extLst>
              <a:ext uri="{FF2B5EF4-FFF2-40B4-BE49-F238E27FC236}">
                <a16:creationId xmlns:a16="http://schemas.microsoft.com/office/drawing/2014/main" id="{92B670FD-3560-E374-42BC-AA9A668F55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8BC2C-F751-47E8-0A31-D1131823C466}"/>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208546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284EA-E1BF-6196-4377-10C270690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A4DC41-04C8-B2AB-F91C-14026BC272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54EB2-2D21-42D4-334A-7C0AD670E06E}"/>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5" name="Footer Placeholder 4">
            <a:extLst>
              <a:ext uri="{FF2B5EF4-FFF2-40B4-BE49-F238E27FC236}">
                <a16:creationId xmlns:a16="http://schemas.microsoft.com/office/drawing/2014/main" id="{72A9E54B-E1B7-9320-AD67-4A99EB741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3058B-C6D1-71B0-EC58-0C99E925D7CB}"/>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208657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A145-76E8-C949-9468-434EA6BC63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CEC700-D4A1-37F9-0604-985C7E64E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730106-F2FA-6FD1-8030-66AFF22A8BE6}"/>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5" name="Footer Placeholder 4">
            <a:extLst>
              <a:ext uri="{FF2B5EF4-FFF2-40B4-BE49-F238E27FC236}">
                <a16:creationId xmlns:a16="http://schemas.microsoft.com/office/drawing/2014/main" id="{A79A40FC-284D-E033-FC8C-F7D58585B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6716F-D33D-374C-97FD-DEBD4E763CB6}"/>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396346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7978-9BC6-7DE6-EA18-FD3346D83E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3A54AD-7B68-2D3F-C43E-FB1A7D37C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707486-FACA-5BA7-EE05-A060E8020716}"/>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5" name="Footer Placeholder 4">
            <a:extLst>
              <a:ext uri="{FF2B5EF4-FFF2-40B4-BE49-F238E27FC236}">
                <a16:creationId xmlns:a16="http://schemas.microsoft.com/office/drawing/2014/main" id="{F9B0EACF-14F6-8F21-AB1D-CD3DEEC97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91793C-103F-5502-2749-29DF42C35E4A}"/>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164215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BB76-DE38-3F12-61F5-887722D4E6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42C662-B53E-A59A-98BB-49F94C1C59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383D35-E032-F947-0BE0-07529E30A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B3DA5A-3981-5356-C5A0-C56642AA8345}"/>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6" name="Footer Placeholder 5">
            <a:extLst>
              <a:ext uri="{FF2B5EF4-FFF2-40B4-BE49-F238E27FC236}">
                <a16:creationId xmlns:a16="http://schemas.microsoft.com/office/drawing/2014/main" id="{824751E2-04E6-ED5E-69E1-56D5F0CBB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285B2A-1A09-140B-9A69-6584FF12BA9E}"/>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293962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2A31-8B24-0C50-71D2-304EECB530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FF3338-343C-94A0-42FC-C8DD0E4D9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56560-7D6B-615D-CA09-274222CDC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15F7E5-2932-04E3-C86D-7FF7CEA98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87332-1E1B-4CA8-D88F-6DFE9DDFF5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5B3806-9FBE-D7B0-6D49-09E75AC70221}"/>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8" name="Footer Placeholder 7">
            <a:extLst>
              <a:ext uri="{FF2B5EF4-FFF2-40B4-BE49-F238E27FC236}">
                <a16:creationId xmlns:a16="http://schemas.microsoft.com/office/drawing/2014/main" id="{B92847E1-56EB-F11E-CE36-94B2D02F75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DE29E7-CBD9-0316-92F6-5625C8651E11}"/>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192418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80D4-D9ED-385D-0191-2D7AB429FB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FF2381-533C-CD60-E5BB-AB177E8296AF}"/>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4" name="Footer Placeholder 3">
            <a:extLst>
              <a:ext uri="{FF2B5EF4-FFF2-40B4-BE49-F238E27FC236}">
                <a16:creationId xmlns:a16="http://schemas.microsoft.com/office/drawing/2014/main" id="{53CB8A79-8310-59EB-09F7-DE12019D0F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343480-7CFA-3D8A-1BD9-ACFAD07DAC11}"/>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342352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793B4-EBB9-7FF8-14A8-BBE4B1A1CEC2}"/>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3" name="Footer Placeholder 2">
            <a:extLst>
              <a:ext uri="{FF2B5EF4-FFF2-40B4-BE49-F238E27FC236}">
                <a16:creationId xmlns:a16="http://schemas.microsoft.com/office/drawing/2014/main" id="{C7E8BFE1-DB55-2818-98C8-CFB10893DB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A55E9A-E928-65F2-BFA4-308B9E83A563}"/>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116915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BA1-A908-0EF2-9144-27782B6B3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7382CC-0AEA-5082-85E0-7FD51F900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24F764-B6AE-E94C-8EF8-C0FFC8C2C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99C4-2904-20D8-F643-7D80E2C7F65B}"/>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6" name="Footer Placeholder 5">
            <a:extLst>
              <a:ext uri="{FF2B5EF4-FFF2-40B4-BE49-F238E27FC236}">
                <a16:creationId xmlns:a16="http://schemas.microsoft.com/office/drawing/2014/main" id="{0334A14F-52E2-74A0-1CFD-F36A75DA3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1910BC-026D-2694-CD18-6C2008C933A8}"/>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133291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3BDF-93DE-CC60-E946-EEF88A6FA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6ACEAE-48F5-0314-5244-5C6D812F2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7754D4-333D-EB41-D2A0-8F72E8FB6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70188-6BD8-092E-34A2-A50072CF194E}"/>
              </a:ext>
            </a:extLst>
          </p:cNvPr>
          <p:cNvSpPr>
            <a:spLocks noGrp="1"/>
          </p:cNvSpPr>
          <p:nvPr>
            <p:ph type="dt" sz="half" idx="10"/>
          </p:nvPr>
        </p:nvSpPr>
        <p:spPr/>
        <p:txBody>
          <a:bodyPr/>
          <a:lstStyle/>
          <a:p>
            <a:fld id="{4FE2393D-AB57-45FB-9FAB-2D9CB9B697D4}" type="datetimeFigureOut">
              <a:rPr lang="en-GB" smtClean="0"/>
              <a:t>28/03/2023</a:t>
            </a:fld>
            <a:endParaRPr lang="en-GB"/>
          </a:p>
        </p:txBody>
      </p:sp>
      <p:sp>
        <p:nvSpPr>
          <p:cNvPr id="6" name="Footer Placeholder 5">
            <a:extLst>
              <a:ext uri="{FF2B5EF4-FFF2-40B4-BE49-F238E27FC236}">
                <a16:creationId xmlns:a16="http://schemas.microsoft.com/office/drawing/2014/main" id="{A44F3859-9D4D-5BCB-F8F1-DEFB36E299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C9370-4976-3033-ED6A-D09E9D746385}"/>
              </a:ext>
            </a:extLst>
          </p:cNvPr>
          <p:cNvSpPr>
            <a:spLocks noGrp="1"/>
          </p:cNvSpPr>
          <p:nvPr>
            <p:ph type="sldNum" sz="quarter" idx="12"/>
          </p:nvPr>
        </p:nvSpPr>
        <p:spPr/>
        <p:txBody>
          <a:bodyPr/>
          <a:lstStyle/>
          <a:p>
            <a:fld id="{375FEC2E-B038-424D-AEB9-A84F951F3065}" type="slidenum">
              <a:rPr lang="en-GB" smtClean="0"/>
              <a:t>‹#›</a:t>
            </a:fld>
            <a:endParaRPr lang="en-GB"/>
          </a:p>
        </p:txBody>
      </p:sp>
    </p:spTree>
    <p:extLst>
      <p:ext uri="{BB962C8B-B14F-4D97-AF65-F5344CB8AC3E}">
        <p14:creationId xmlns:p14="http://schemas.microsoft.com/office/powerpoint/2010/main" val="89836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1F01B-6905-758F-EDDB-CA743884F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8A851-C03C-1A33-2242-F8F2C65520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9B324-FB32-225A-3D4B-EB10D78F9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2393D-AB57-45FB-9FAB-2D9CB9B697D4}" type="datetimeFigureOut">
              <a:rPr lang="en-GB" smtClean="0"/>
              <a:t>28/03/2023</a:t>
            </a:fld>
            <a:endParaRPr lang="en-GB"/>
          </a:p>
        </p:txBody>
      </p:sp>
      <p:sp>
        <p:nvSpPr>
          <p:cNvPr id="5" name="Footer Placeholder 4">
            <a:extLst>
              <a:ext uri="{FF2B5EF4-FFF2-40B4-BE49-F238E27FC236}">
                <a16:creationId xmlns:a16="http://schemas.microsoft.com/office/drawing/2014/main" id="{8486A8BC-D10B-B9A8-CBDC-F3F91DF29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A82EC3-12B4-F474-A4FA-14414B072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FEC2E-B038-424D-AEB9-A84F951F3065}" type="slidenum">
              <a:rPr lang="en-GB" smtClean="0"/>
              <a:t>‹#›</a:t>
            </a:fld>
            <a:endParaRPr lang="en-GB"/>
          </a:p>
        </p:txBody>
      </p:sp>
    </p:spTree>
    <p:extLst>
      <p:ext uri="{BB962C8B-B14F-4D97-AF65-F5344CB8AC3E}">
        <p14:creationId xmlns:p14="http://schemas.microsoft.com/office/powerpoint/2010/main" val="197437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1.xml"/><Relationship Id="rId4" Type="http://schemas.openxmlformats.org/officeDocument/2006/relationships/image" Target="../media/image86.emf"/></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emf"/><Relationship Id="rId1" Type="http://schemas.openxmlformats.org/officeDocument/2006/relationships/slideLayout" Target="../slideLayouts/slideLayout1.xml"/><Relationship Id="rId5" Type="http://schemas.openxmlformats.org/officeDocument/2006/relationships/image" Target="../media/image90.emf"/><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slides/_rels/slide62.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9.emf"/></Relationships>
</file>

<file path=ppt/slides/_rels/slide6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124.png"/></Relationships>
</file>

<file path=ppt/slides/_rels/slide8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8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EE51F-DFB4-B862-71CF-94FC113FDBDA}"/>
              </a:ext>
            </a:extLst>
          </p:cNvPr>
          <p:cNvSpPr/>
          <p:nvPr/>
        </p:nvSpPr>
        <p:spPr>
          <a:xfrm>
            <a:off x="0" y="0"/>
            <a:ext cx="12192000" cy="6858000"/>
          </a:xfrm>
          <a:prstGeom prst="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CE17A0-D99C-D6A9-3B43-F152D6F8FDD2}"/>
              </a:ext>
            </a:extLst>
          </p:cNvPr>
          <p:cNvSpPr/>
          <p:nvPr/>
        </p:nvSpPr>
        <p:spPr>
          <a:xfrm>
            <a:off x="1314449" y="956126"/>
            <a:ext cx="9563101" cy="496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rgbClr val="674A68"/>
              </a:solidFill>
              <a:latin typeface="Arial" panose="020B0604020202020204" pitchFamily="34" charset="0"/>
              <a:cs typeface="Arial" panose="020B0604020202020204" pitchFamily="34" charset="0"/>
            </a:endParaRPr>
          </a:p>
          <a:p>
            <a:pPr algn="ctr"/>
            <a:r>
              <a:rPr lang="en-GB" sz="4000" b="1" dirty="0">
                <a:solidFill>
                  <a:srgbClr val="674A68"/>
                </a:solidFill>
                <a:latin typeface="Arial" panose="020B0604020202020204" pitchFamily="34" charset="0"/>
                <a:cs typeface="Arial" panose="020B0604020202020204" pitchFamily="34" charset="0"/>
              </a:rPr>
              <a:t>Drugs and Alcohol</a:t>
            </a:r>
          </a:p>
          <a:p>
            <a:pPr algn="ctr"/>
            <a:r>
              <a:rPr lang="en-GB" sz="4000" b="1" dirty="0">
                <a:solidFill>
                  <a:srgbClr val="674A68"/>
                </a:solidFill>
                <a:latin typeface="Arial" panose="020B0604020202020204" pitchFamily="34" charset="0"/>
                <a:cs typeface="Arial" panose="020B0604020202020204" pitchFamily="34" charset="0"/>
              </a:rPr>
              <a:t> </a:t>
            </a:r>
          </a:p>
          <a:p>
            <a:pPr algn="ctr"/>
            <a:r>
              <a:rPr lang="en-GB" sz="4000" b="1" dirty="0">
                <a:solidFill>
                  <a:srgbClr val="674A68"/>
                </a:solidFill>
                <a:latin typeface="Arial" panose="020B0604020202020204" pitchFamily="34" charset="0"/>
                <a:cs typeface="Arial" panose="020B0604020202020204" pitchFamily="34" charset="0"/>
              </a:rPr>
              <a:t>Needs Assessment </a:t>
            </a:r>
          </a:p>
          <a:p>
            <a:pPr algn="ctr"/>
            <a:endParaRPr lang="en-GB" sz="4000" b="1" dirty="0">
              <a:solidFill>
                <a:srgbClr val="674A68"/>
              </a:solidFill>
              <a:latin typeface="Arial" panose="020B0604020202020204" pitchFamily="34" charset="0"/>
              <a:cs typeface="Arial" panose="020B0604020202020204" pitchFamily="34" charset="0"/>
            </a:endParaRPr>
          </a:p>
          <a:p>
            <a:pPr algn="ctr"/>
            <a:r>
              <a:rPr lang="en-GB" sz="4000" b="1" dirty="0">
                <a:solidFill>
                  <a:srgbClr val="674A68"/>
                </a:solidFill>
                <a:latin typeface="Arial" panose="020B0604020202020204" pitchFamily="34" charset="0"/>
                <a:cs typeface="Arial" panose="020B0604020202020204" pitchFamily="34" charset="0"/>
              </a:rPr>
              <a:t>Data pack</a:t>
            </a:r>
          </a:p>
          <a:p>
            <a:pPr algn="ctr"/>
            <a:endParaRPr lang="en-GB" sz="4000" b="1" dirty="0">
              <a:solidFill>
                <a:srgbClr val="674A68"/>
              </a:solidFill>
              <a:latin typeface="Arial" panose="020B0604020202020204" pitchFamily="34" charset="0"/>
              <a:cs typeface="Arial" panose="020B0604020202020204" pitchFamily="34" charset="0"/>
            </a:endParaRPr>
          </a:p>
          <a:p>
            <a:pPr algn="ctr"/>
            <a:r>
              <a:rPr lang="en-GB" sz="4000" b="1" dirty="0">
                <a:solidFill>
                  <a:srgbClr val="674A68"/>
                </a:solidFill>
                <a:latin typeface="Arial" panose="020B0604020202020204" pitchFamily="34" charset="0"/>
                <a:cs typeface="Arial" panose="020B0604020202020204" pitchFamily="34" charset="0"/>
              </a:rPr>
              <a:t>March 2023</a:t>
            </a:r>
          </a:p>
          <a:p>
            <a:pPr algn="ctr"/>
            <a:endParaRPr lang="en-GB" sz="4000" b="1" dirty="0">
              <a:solidFill>
                <a:srgbClr val="674A68"/>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1244F66-4068-1116-68E6-61E32F6B7D1A}"/>
              </a:ext>
            </a:extLst>
          </p:cNvPr>
          <p:cNvSpPr txBox="1"/>
          <p:nvPr/>
        </p:nvSpPr>
        <p:spPr>
          <a:xfrm>
            <a:off x="13505" y="6203659"/>
            <a:ext cx="12178495" cy="369332"/>
          </a:xfrm>
          <a:prstGeom prst="rect">
            <a:avLst/>
          </a:prstGeom>
          <a:no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Public Health Intelligence - Cambridgeshire and Peterborough</a:t>
            </a:r>
          </a:p>
        </p:txBody>
      </p:sp>
    </p:spTree>
    <p:extLst>
      <p:ext uri="{BB962C8B-B14F-4D97-AF65-F5344CB8AC3E}">
        <p14:creationId xmlns:p14="http://schemas.microsoft.com/office/powerpoint/2010/main" val="3586581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Hospital admissions</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Admission episodes for alcohol-related conditions (</a:t>
            </a:r>
            <a:r>
              <a:rPr lang="en-GB" sz="1600" b="1">
                <a:solidFill>
                  <a:schemeClr val="bg1"/>
                </a:solidFill>
                <a:effectLst/>
                <a:latin typeface="Arial" panose="020B0604020202020204" pitchFamily="34" charset="0"/>
                <a:ea typeface="Calibri" panose="020F0502020204030204" pitchFamily="34" charset="0"/>
              </a:rPr>
              <a:t>Broad</a:t>
            </a:r>
            <a:r>
              <a:rPr lang="en-GB" sz="1600">
                <a:solidFill>
                  <a:schemeClr val="bg1"/>
                </a:solidFill>
                <a:effectLst/>
                <a:latin typeface="Arial" panose="020B0604020202020204" pitchFamily="34" charset="0"/>
                <a:ea typeface="Calibri" panose="020F0502020204030204" pitchFamily="34" charset="0"/>
              </a:rPr>
              <a:t>) * </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327247" y="1041624"/>
            <a:ext cx="2684112" cy="397031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All districts, Cambridgeshire and Peterborough have similar or better alcohol-related hospital admissions, based on the broad definition, compared to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Overall rates are highest in Fenland and Cambridge, as well as for males.  The rate of admissions in females in East Cambridgeshire are similar to those seen in Fenland, the highest local rates.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Admission rates in males are approximately treble that of females.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Nationally, alcohol-related hospital admissions are higher in more relatively deprived areas.</a:t>
            </a:r>
          </a:p>
          <a:p>
            <a:endParaRPr lang="en-GB" sz="1200">
              <a:solidFill>
                <a:srgbClr val="674A68"/>
              </a:solidFill>
              <a:latin typeface="Arial" panose="020B0604020202020204" pitchFamily="34" charset="0"/>
              <a:cs typeface="Arial" panose="020B0604020202020204" pitchFamily="34" charset="0"/>
            </a:endParaRPr>
          </a:p>
          <a:p>
            <a:endParaRPr lang="en-GB" sz="1200">
              <a:solidFill>
                <a:srgbClr val="674A68"/>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08D64E3-8E35-8ACF-7762-768AEA7A733B}"/>
              </a:ext>
            </a:extLst>
          </p:cNvPr>
          <p:cNvSpPr txBox="1"/>
          <p:nvPr/>
        </p:nvSpPr>
        <p:spPr>
          <a:xfrm>
            <a:off x="158363" y="425696"/>
            <a:ext cx="6918882"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Persons			      Males			             Females</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327247" y="782405"/>
            <a:ext cx="2684112" cy="276999"/>
          </a:xfrm>
          <a:prstGeom prst="rect">
            <a:avLst/>
          </a:prstGeom>
          <a:solidFill>
            <a:srgbClr val="674A68"/>
          </a:solidFill>
        </p:spPr>
        <p:txBody>
          <a:bodyPr wrap="square">
            <a:spAutoFit/>
          </a:bodyPr>
          <a:lstStyle/>
          <a:p>
            <a:pPr algn="ctr"/>
            <a:r>
              <a:rPr lang="en-GB" sz="1200">
                <a:solidFill>
                  <a:schemeClr val="bg1"/>
                </a:solidFill>
                <a:latin typeface="Arial" panose="020B0604020202020204" pitchFamily="34" charset="0"/>
                <a:cs typeface="Arial" panose="020B0604020202020204" pitchFamily="34" charset="0"/>
              </a:rPr>
              <a:t>Highlights</a:t>
            </a:r>
            <a:endParaRPr lang="en-GB" sz="1200">
              <a:solidFill>
                <a:schemeClr val="bg1"/>
              </a:solidFill>
            </a:endParaRPr>
          </a:p>
        </p:txBody>
      </p:sp>
      <p:sp>
        <p:nvSpPr>
          <p:cNvPr id="14" name="TextBox 13">
            <a:extLst>
              <a:ext uri="{FF2B5EF4-FFF2-40B4-BE49-F238E27FC236}">
                <a16:creationId xmlns:a16="http://schemas.microsoft.com/office/drawing/2014/main" id="{A9A86386-9E88-776D-A3DA-90B3EC9C8EAE}"/>
              </a:ext>
            </a:extLst>
          </p:cNvPr>
          <p:cNvSpPr txBox="1"/>
          <p:nvPr/>
        </p:nvSpPr>
        <p:spPr>
          <a:xfrm>
            <a:off x="-3112" y="6131509"/>
            <a:ext cx="12193556" cy="461665"/>
          </a:xfrm>
          <a:prstGeom prst="rect">
            <a:avLst/>
          </a:prstGeom>
          <a:noFill/>
        </p:spPr>
        <p:txBody>
          <a:bodyPr wrap="square" rtlCol="0">
            <a:spAutoFit/>
          </a:bodyPr>
          <a:lstStyle/>
          <a:p>
            <a:r>
              <a:rPr lang="en-GB" sz="1200">
                <a:solidFill>
                  <a:schemeClr val="bg1">
                    <a:lumMod val="50000"/>
                  </a:schemeClr>
                </a:solidFill>
                <a:latin typeface="Arial" panose="020B0604020202020204" pitchFamily="34" charset="0"/>
                <a:cs typeface="Arial" panose="020B0604020202020204" pitchFamily="34" charset="0"/>
              </a:rPr>
              <a:t>* Broad definition: </a:t>
            </a:r>
            <a:r>
              <a:rPr lang="en-GB" sz="1200" b="0" i="0">
                <a:solidFill>
                  <a:schemeClr val="bg1">
                    <a:lumMod val="50000"/>
                  </a:schemeClr>
                </a:solidFill>
                <a:effectLst/>
                <a:latin typeface="Arial" panose="020B0604020202020204" pitchFamily="34" charset="0"/>
                <a:cs typeface="Arial" panose="020B0604020202020204" pitchFamily="34" charset="0"/>
              </a:rPr>
              <a:t>A measure of hospital admissions where either the </a:t>
            </a:r>
            <a:r>
              <a:rPr lang="en-GB" sz="1200" b="1" i="0">
                <a:solidFill>
                  <a:schemeClr val="bg1">
                    <a:lumMod val="50000"/>
                  </a:schemeClr>
                </a:solidFill>
                <a:effectLst/>
                <a:latin typeface="Arial" panose="020B0604020202020204" pitchFamily="34" charset="0"/>
                <a:cs typeface="Arial" panose="020B0604020202020204" pitchFamily="34" charset="0"/>
              </a:rPr>
              <a:t>primary</a:t>
            </a:r>
            <a:r>
              <a:rPr lang="en-GB" sz="1200" b="0" i="0">
                <a:solidFill>
                  <a:schemeClr val="bg1">
                    <a:lumMod val="50000"/>
                  </a:schemeClr>
                </a:solidFill>
                <a:effectLst/>
                <a:latin typeface="Arial" panose="020B0604020202020204" pitchFamily="34" charset="0"/>
                <a:cs typeface="Arial" panose="020B0604020202020204" pitchFamily="34" charset="0"/>
              </a:rPr>
              <a:t> diagnosis (main reason for admission) or one of the </a:t>
            </a:r>
            <a:r>
              <a:rPr lang="en-GB" sz="1200" b="1" i="0">
                <a:solidFill>
                  <a:schemeClr val="bg1">
                    <a:lumMod val="50000"/>
                  </a:schemeClr>
                </a:solidFill>
                <a:effectLst/>
                <a:latin typeface="Arial" panose="020B0604020202020204" pitchFamily="34" charset="0"/>
                <a:cs typeface="Arial" panose="020B0604020202020204" pitchFamily="34" charset="0"/>
              </a:rPr>
              <a:t>secondary</a:t>
            </a:r>
            <a:r>
              <a:rPr lang="en-GB" sz="1200" b="0" i="0">
                <a:solidFill>
                  <a:schemeClr val="bg1">
                    <a:lumMod val="50000"/>
                  </a:schemeClr>
                </a:solidFill>
                <a:effectLst/>
                <a:latin typeface="Arial" panose="020B0604020202020204" pitchFamily="34" charset="0"/>
                <a:cs typeface="Arial" panose="020B0604020202020204" pitchFamily="34" charset="0"/>
              </a:rPr>
              <a:t> (contributory) diagnoses is an alcohol-related condition</a:t>
            </a:r>
            <a:endParaRPr lang="en-GB" sz="1200">
              <a:solidFill>
                <a:schemeClr val="bg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F8837A7-D9AD-C6F5-55BD-39D6DAB3AEED}"/>
              </a:ext>
            </a:extLst>
          </p:cNvPr>
          <p:cNvSpPr txBox="1"/>
          <p:nvPr/>
        </p:nvSpPr>
        <p:spPr>
          <a:xfrm>
            <a:off x="10863742" y="-20948"/>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pic>
        <p:nvPicPr>
          <p:cNvPr id="3" name="Picture 2">
            <a:extLst>
              <a:ext uri="{FF2B5EF4-FFF2-40B4-BE49-F238E27FC236}">
                <a16:creationId xmlns:a16="http://schemas.microsoft.com/office/drawing/2014/main" id="{631BAA2A-5C39-CA2A-DC10-5B1AD5F9CF6A}"/>
              </a:ext>
            </a:extLst>
          </p:cNvPr>
          <p:cNvPicPr>
            <a:picLocks noChangeAspect="1"/>
          </p:cNvPicPr>
          <p:nvPr/>
        </p:nvPicPr>
        <p:blipFill>
          <a:blip r:embed="rId2"/>
          <a:stretch>
            <a:fillRect/>
          </a:stretch>
        </p:blipFill>
        <p:spPr>
          <a:xfrm>
            <a:off x="58998" y="782405"/>
            <a:ext cx="3044902" cy="1780791"/>
          </a:xfrm>
          <a:prstGeom prst="rect">
            <a:avLst/>
          </a:prstGeom>
        </p:spPr>
      </p:pic>
      <p:pic>
        <p:nvPicPr>
          <p:cNvPr id="5" name="Picture 4">
            <a:extLst>
              <a:ext uri="{FF2B5EF4-FFF2-40B4-BE49-F238E27FC236}">
                <a16:creationId xmlns:a16="http://schemas.microsoft.com/office/drawing/2014/main" id="{027BA8BE-300F-5DAF-CE59-FB727B07FD70}"/>
              </a:ext>
            </a:extLst>
          </p:cNvPr>
          <p:cNvPicPr>
            <a:picLocks noChangeAspect="1"/>
          </p:cNvPicPr>
          <p:nvPr/>
        </p:nvPicPr>
        <p:blipFill>
          <a:blip r:embed="rId3"/>
          <a:stretch>
            <a:fillRect/>
          </a:stretch>
        </p:blipFill>
        <p:spPr>
          <a:xfrm>
            <a:off x="3160721" y="793201"/>
            <a:ext cx="3026442" cy="1769995"/>
          </a:xfrm>
          <a:prstGeom prst="rect">
            <a:avLst/>
          </a:prstGeom>
        </p:spPr>
      </p:pic>
      <p:pic>
        <p:nvPicPr>
          <p:cNvPr id="9" name="Picture 8">
            <a:extLst>
              <a:ext uri="{FF2B5EF4-FFF2-40B4-BE49-F238E27FC236}">
                <a16:creationId xmlns:a16="http://schemas.microsoft.com/office/drawing/2014/main" id="{78D98BC6-4B8E-5BFA-A8BB-6C721D72E43A}"/>
              </a:ext>
            </a:extLst>
          </p:cNvPr>
          <p:cNvPicPr>
            <a:picLocks noChangeAspect="1"/>
          </p:cNvPicPr>
          <p:nvPr/>
        </p:nvPicPr>
        <p:blipFill>
          <a:blip r:embed="rId4"/>
          <a:stretch>
            <a:fillRect/>
          </a:stretch>
        </p:blipFill>
        <p:spPr>
          <a:xfrm>
            <a:off x="6243984" y="782405"/>
            <a:ext cx="3026442" cy="1769995"/>
          </a:xfrm>
          <a:prstGeom prst="rect">
            <a:avLst/>
          </a:prstGeom>
        </p:spPr>
      </p:pic>
      <p:pic>
        <p:nvPicPr>
          <p:cNvPr id="11" name="Picture 10">
            <a:extLst>
              <a:ext uri="{FF2B5EF4-FFF2-40B4-BE49-F238E27FC236}">
                <a16:creationId xmlns:a16="http://schemas.microsoft.com/office/drawing/2014/main" id="{11E6F59B-D674-67FC-FF77-C0E9945332F9}"/>
              </a:ext>
            </a:extLst>
          </p:cNvPr>
          <p:cNvPicPr>
            <a:picLocks noChangeAspect="1"/>
          </p:cNvPicPr>
          <p:nvPr/>
        </p:nvPicPr>
        <p:blipFill>
          <a:blip r:embed="rId5"/>
          <a:stretch>
            <a:fillRect/>
          </a:stretch>
        </p:blipFill>
        <p:spPr>
          <a:xfrm>
            <a:off x="58998" y="3226998"/>
            <a:ext cx="6473256" cy="2596075"/>
          </a:xfrm>
          <a:prstGeom prst="rect">
            <a:avLst/>
          </a:prstGeom>
          <a:ln>
            <a:solidFill>
              <a:srgbClr val="674A68"/>
            </a:solidFill>
          </a:ln>
        </p:spPr>
      </p:pic>
      <p:sp>
        <p:nvSpPr>
          <p:cNvPr id="15" name="TextBox 14">
            <a:extLst>
              <a:ext uri="{FF2B5EF4-FFF2-40B4-BE49-F238E27FC236}">
                <a16:creationId xmlns:a16="http://schemas.microsoft.com/office/drawing/2014/main" id="{D83C9BA2-206C-2F5B-CD58-171152AC95EF}"/>
              </a:ext>
            </a:extLst>
          </p:cNvPr>
          <p:cNvSpPr txBox="1"/>
          <p:nvPr/>
        </p:nvSpPr>
        <p:spPr>
          <a:xfrm>
            <a:off x="58998" y="2687729"/>
            <a:ext cx="8247355" cy="461665"/>
          </a:xfrm>
          <a:prstGeom prst="rect">
            <a:avLst/>
          </a:prstGeom>
          <a:noFill/>
        </p:spPr>
        <p:txBody>
          <a:bodyPr wrap="square">
            <a:spAutoFit/>
          </a:bodyPr>
          <a:lstStyle/>
          <a:p>
            <a:r>
              <a:rPr lang="en-GB" sz="1200" b="1">
                <a:solidFill>
                  <a:srgbClr val="674A68"/>
                </a:solidFill>
                <a:latin typeface="Arial" panose="020B0604020202020204" pitchFamily="34" charset="0"/>
              </a:rPr>
              <a:t>Alcohol-related hospital admission rates, England, 2012/22 – deprivation </a:t>
            </a:r>
          </a:p>
          <a:p>
            <a:r>
              <a:rPr lang="en-GB" sz="1200">
                <a:solidFill>
                  <a:srgbClr val="674A68"/>
                </a:solidFill>
                <a:latin typeface="Arial" panose="020B0604020202020204" pitchFamily="34" charset="0"/>
              </a:rPr>
              <a:t>(based on districts)</a:t>
            </a:r>
          </a:p>
        </p:txBody>
      </p:sp>
      <p:sp>
        <p:nvSpPr>
          <p:cNvPr id="6" name="TextBox 5">
            <a:extLst>
              <a:ext uri="{FF2B5EF4-FFF2-40B4-BE49-F238E27FC236}">
                <a16:creationId xmlns:a16="http://schemas.microsoft.com/office/drawing/2014/main" id="{5BE20FC8-4FD3-424D-541D-5B04537A608D}"/>
              </a:ext>
            </a:extLst>
          </p:cNvPr>
          <p:cNvSpPr txBox="1"/>
          <p:nvPr/>
        </p:nvSpPr>
        <p:spPr>
          <a:xfrm>
            <a:off x="58998" y="5900677"/>
            <a:ext cx="5043424" cy="261610"/>
          </a:xfrm>
          <a:prstGeom prst="rect">
            <a:avLst/>
          </a:prstGeom>
          <a:noFill/>
        </p:spPr>
        <p:txBody>
          <a:bodyPr wrap="square" rtlCol="0">
            <a:spAutoFit/>
          </a:bodyPr>
          <a:lstStyle/>
          <a:p>
            <a:r>
              <a:rPr lang="en-GB" sz="1100">
                <a:solidFill>
                  <a:srgbClr val="674A68"/>
                </a:solidFill>
                <a:latin typeface="Arial" panose="020B0604020202020204" pitchFamily="34" charset="0"/>
                <a:cs typeface="Arial" panose="020B0604020202020204" pitchFamily="34" charset="0"/>
              </a:rPr>
              <a:t>Directly age standardised rates per 100,000 population, all ages</a:t>
            </a:r>
          </a:p>
        </p:txBody>
      </p:sp>
    </p:spTree>
    <p:extLst>
      <p:ext uri="{BB962C8B-B14F-4D97-AF65-F5344CB8AC3E}">
        <p14:creationId xmlns:p14="http://schemas.microsoft.com/office/powerpoint/2010/main" val="393128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Hospital admissions</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Admission episodes for alcohol-specific * conditions </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370046" y="589026"/>
            <a:ext cx="2663591" cy="304698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Alcohol-specific hospital episode rates are high in Cambridge males at over one and a half times higher than the Cambridgeshire rate.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Female rates in all districts, Cambridgeshire and Peterborough are lower than experienced nationally.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Frequency of admissions are lower in Cambridgeshire and Peterborough than nationally.  Cambridgeshire had a higher rate of three or more admissions than Peterborough.</a:t>
            </a:r>
          </a:p>
        </p:txBody>
      </p:sp>
      <p:sp>
        <p:nvSpPr>
          <p:cNvPr id="18" name="TextBox 17">
            <a:extLst>
              <a:ext uri="{FF2B5EF4-FFF2-40B4-BE49-F238E27FC236}">
                <a16:creationId xmlns:a16="http://schemas.microsoft.com/office/drawing/2014/main" id="{508D64E3-8E35-8ACF-7762-768AEA7A733B}"/>
              </a:ext>
            </a:extLst>
          </p:cNvPr>
          <p:cNvSpPr txBox="1"/>
          <p:nvPr/>
        </p:nvSpPr>
        <p:spPr>
          <a:xfrm>
            <a:off x="158363" y="425696"/>
            <a:ext cx="6918882"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Persons			      Males			             Females</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370045" y="367420"/>
            <a:ext cx="2663591" cy="283568"/>
          </a:xfrm>
          <a:prstGeom prst="rect">
            <a:avLst/>
          </a:prstGeom>
          <a:solidFill>
            <a:srgbClr val="674A68"/>
          </a:solidFill>
        </p:spPr>
        <p:txBody>
          <a:bodyPr wrap="square">
            <a:spAutoFit/>
          </a:bodyPr>
          <a:lstStyle/>
          <a:p>
            <a:pPr algn="ctr"/>
            <a:r>
              <a:rPr lang="en-GB" sz="1200">
                <a:solidFill>
                  <a:schemeClr val="bg1"/>
                </a:solidFill>
                <a:latin typeface="Arial" panose="020B0604020202020204" pitchFamily="34" charset="0"/>
                <a:cs typeface="Arial" panose="020B0604020202020204" pitchFamily="34" charset="0"/>
              </a:rPr>
              <a:t>Highlights</a:t>
            </a:r>
            <a:endParaRPr lang="en-GB" sz="1200">
              <a:solidFill>
                <a:schemeClr val="bg1"/>
              </a:solidFill>
            </a:endParaRPr>
          </a:p>
        </p:txBody>
      </p:sp>
      <p:sp>
        <p:nvSpPr>
          <p:cNvPr id="14" name="TextBox 13">
            <a:extLst>
              <a:ext uri="{FF2B5EF4-FFF2-40B4-BE49-F238E27FC236}">
                <a16:creationId xmlns:a16="http://schemas.microsoft.com/office/drawing/2014/main" id="{A9A86386-9E88-776D-A3DA-90B3EC9C8EAE}"/>
              </a:ext>
            </a:extLst>
          </p:cNvPr>
          <p:cNvSpPr txBox="1"/>
          <p:nvPr/>
        </p:nvSpPr>
        <p:spPr>
          <a:xfrm>
            <a:off x="-3112" y="6307602"/>
            <a:ext cx="12193556" cy="276999"/>
          </a:xfrm>
          <a:prstGeom prst="rect">
            <a:avLst/>
          </a:prstGeom>
          <a:noFill/>
        </p:spPr>
        <p:txBody>
          <a:bodyPr wrap="square" rtlCol="0">
            <a:spAutoFit/>
          </a:bodyPr>
          <a:lstStyle/>
          <a:p>
            <a:r>
              <a:rPr lang="en-GB" sz="1200">
                <a:solidFill>
                  <a:schemeClr val="bg1">
                    <a:lumMod val="50000"/>
                  </a:schemeClr>
                </a:solidFill>
                <a:latin typeface="Arial" panose="020B0604020202020204" pitchFamily="34" charset="0"/>
                <a:cs typeface="Arial" panose="020B0604020202020204" pitchFamily="34" charset="0"/>
              </a:rPr>
              <a:t>* Primary diagnosis or any of the secondary diagnoses are wholly attributable to an alcohol-specific condition</a:t>
            </a:r>
          </a:p>
        </p:txBody>
      </p:sp>
      <p:sp>
        <p:nvSpPr>
          <p:cNvPr id="6" name="TextBox 5">
            <a:extLst>
              <a:ext uri="{FF2B5EF4-FFF2-40B4-BE49-F238E27FC236}">
                <a16:creationId xmlns:a16="http://schemas.microsoft.com/office/drawing/2014/main" id="{1CCE6C8D-9F26-9098-FFBF-D4A2A7062859}"/>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pic>
        <p:nvPicPr>
          <p:cNvPr id="8" name="Picture 7">
            <a:extLst>
              <a:ext uri="{FF2B5EF4-FFF2-40B4-BE49-F238E27FC236}">
                <a16:creationId xmlns:a16="http://schemas.microsoft.com/office/drawing/2014/main" id="{5277AE1E-5781-C068-2F33-E379225CC464}"/>
              </a:ext>
            </a:extLst>
          </p:cNvPr>
          <p:cNvPicPr>
            <a:picLocks noChangeAspect="1"/>
          </p:cNvPicPr>
          <p:nvPr/>
        </p:nvPicPr>
        <p:blipFill>
          <a:blip r:embed="rId3"/>
          <a:stretch>
            <a:fillRect/>
          </a:stretch>
        </p:blipFill>
        <p:spPr>
          <a:xfrm>
            <a:off x="158363" y="723364"/>
            <a:ext cx="2955013" cy="1728220"/>
          </a:xfrm>
          <a:prstGeom prst="rect">
            <a:avLst/>
          </a:prstGeom>
        </p:spPr>
      </p:pic>
      <p:pic>
        <p:nvPicPr>
          <p:cNvPr id="9" name="Picture 8">
            <a:extLst>
              <a:ext uri="{FF2B5EF4-FFF2-40B4-BE49-F238E27FC236}">
                <a16:creationId xmlns:a16="http://schemas.microsoft.com/office/drawing/2014/main" id="{AAF3FF3C-868D-0F45-2A10-F9A3553EC04C}"/>
              </a:ext>
            </a:extLst>
          </p:cNvPr>
          <p:cNvPicPr>
            <a:picLocks noChangeAspect="1"/>
          </p:cNvPicPr>
          <p:nvPr/>
        </p:nvPicPr>
        <p:blipFill>
          <a:blip r:embed="rId4"/>
          <a:stretch>
            <a:fillRect/>
          </a:stretch>
        </p:blipFill>
        <p:spPr>
          <a:xfrm>
            <a:off x="3199916" y="719509"/>
            <a:ext cx="2955013" cy="1728220"/>
          </a:xfrm>
          <a:prstGeom prst="rect">
            <a:avLst/>
          </a:prstGeom>
        </p:spPr>
      </p:pic>
      <p:pic>
        <p:nvPicPr>
          <p:cNvPr id="10" name="Picture 9">
            <a:extLst>
              <a:ext uri="{FF2B5EF4-FFF2-40B4-BE49-F238E27FC236}">
                <a16:creationId xmlns:a16="http://schemas.microsoft.com/office/drawing/2014/main" id="{529C6AAE-8DC8-0B56-AC39-6CDEC6B343E0}"/>
              </a:ext>
            </a:extLst>
          </p:cNvPr>
          <p:cNvPicPr>
            <a:picLocks noChangeAspect="1"/>
          </p:cNvPicPr>
          <p:nvPr/>
        </p:nvPicPr>
        <p:blipFill>
          <a:blip r:embed="rId5"/>
          <a:stretch>
            <a:fillRect/>
          </a:stretch>
        </p:blipFill>
        <p:spPr>
          <a:xfrm>
            <a:off x="6235322" y="702695"/>
            <a:ext cx="2983762" cy="1745034"/>
          </a:xfrm>
          <a:prstGeom prst="rect">
            <a:avLst/>
          </a:prstGeom>
        </p:spPr>
      </p:pic>
      <p:pic>
        <p:nvPicPr>
          <p:cNvPr id="11" name="Picture 10">
            <a:extLst>
              <a:ext uri="{FF2B5EF4-FFF2-40B4-BE49-F238E27FC236}">
                <a16:creationId xmlns:a16="http://schemas.microsoft.com/office/drawing/2014/main" id="{4E852360-BF35-B881-0CCE-5A6805932BD9}"/>
              </a:ext>
            </a:extLst>
          </p:cNvPr>
          <p:cNvPicPr>
            <a:picLocks noChangeAspect="1"/>
          </p:cNvPicPr>
          <p:nvPr/>
        </p:nvPicPr>
        <p:blipFill>
          <a:blip r:embed="rId6"/>
          <a:stretch>
            <a:fillRect/>
          </a:stretch>
        </p:blipFill>
        <p:spPr>
          <a:xfrm>
            <a:off x="5980340" y="3718652"/>
            <a:ext cx="6053296" cy="2584866"/>
          </a:xfrm>
          <a:prstGeom prst="rect">
            <a:avLst/>
          </a:prstGeom>
          <a:ln>
            <a:solidFill>
              <a:srgbClr val="674A68"/>
            </a:solidFill>
          </a:ln>
        </p:spPr>
      </p:pic>
      <p:sp>
        <p:nvSpPr>
          <p:cNvPr id="13" name="TextBox 12">
            <a:extLst>
              <a:ext uri="{FF2B5EF4-FFF2-40B4-BE49-F238E27FC236}">
                <a16:creationId xmlns:a16="http://schemas.microsoft.com/office/drawing/2014/main" id="{BA473674-0FEA-5C4A-C9A7-E590C1435676}"/>
              </a:ext>
            </a:extLst>
          </p:cNvPr>
          <p:cNvSpPr txBox="1"/>
          <p:nvPr/>
        </p:nvSpPr>
        <p:spPr>
          <a:xfrm>
            <a:off x="5925950" y="2989683"/>
            <a:ext cx="3293134" cy="646331"/>
          </a:xfrm>
          <a:prstGeom prst="rect">
            <a:avLst/>
          </a:prstGeom>
          <a:noFill/>
        </p:spPr>
        <p:txBody>
          <a:bodyPr wrap="square">
            <a:spAutoFit/>
          </a:bodyPr>
          <a:lstStyle/>
          <a:p>
            <a:r>
              <a:rPr lang="en-GB" sz="1200" b="1">
                <a:solidFill>
                  <a:srgbClr val="674A68"/>
                </a:solidFill>
                <a:latin typeface="Arial" panose="020B0604020202020204" pitchFamily="34" charset="0"/>
              </a:rPr>
              <a:t>Admission episodes for alcohol-specific conditions, 2012/22 – England, deprivation </a:t>
            </a:r>
            <a:r>
              <a:rPr lang="en-GB" sz="1200">
                <a:solidFill>
                  <a:srgbClr val="674A68"/>
                </a:solidFill>
                <a:latin typeface="Arial" panose="020B0604020202020204" pitchFamily="34" charset="0"/>
              </a:rPr>
              <a:t>(based on districts)</a:t>
            </a:r>
          </a:p>
        </p:txBody>
      </p:sp>
      <p:sp>
        <p:nvSpPr>
          <p:cNvPr id="15" name="TextBox 14">
            <a:extLst>
              <a:ext uri="{FF2B5EF4-FFF2-40B4-BE49-F238E27FC236}">
                <a16:creationId xmlns:a16="http://schemas.microsoft.com/office/drawing/2014/main" id="{F9E6039C-4A64-F8B1-B2A4-5F9BB12AB557}"/>
              </a:ext>
            </a:extLst>
          </p:cNvPr>
          <p:cNvSpPr txBox="1"/>
          <p:nvPr/>
        </p:nvSpPr>
        <p:spPr>
          <a:xfrm>
            <a:off x="69133" y="3043483"/>
            <a:ext cx="5856817" cy="461665"/>
          </a:xfrm>
          <a:prstGeom prst="rect">
            <a:avLst/>
          </a:prstGeom>
          <a:noFill/>
        </p:spPr>
        <p:txBody>
          <a:bodyPr wrap="square">
            <a:spAutoFit/>
          </a:bodyPr>
          <a:lstStyle/>
          <a:p>
            <a:r>
              <a:rPr lang="en-GB" sz="1200" b="1">
                <a:solidFill>
                  <a:srgbClr val="674A68"/>
                </a:solidFill>
                <a:latin typeface="Arial" panose="020B0604020202020204" pitchFamily="34" charset="0"/>
              </a:rPr>
              <a:t>Frequent hospital admissions, adults (18+ years) with alcohol-specific hospital admissions and number of admissions in the preceding 24 months</a:t>
            </a:r>
            <a:endParaRPr lang="en-GB" sz="1200">
              <a:solidFill>
                <a:srgbClr val="674A68"/>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CDB47A48-7AED-D8F5-4342-9B418D2A8480}"/>
              </a:ext>
            </a:extLst>
          </p:cNvPr>
          <p:cNvGraphicFramePr>
            <a:graphicFrameLocks noGrp="1"/>
          </p:cNvGraphicFramePr>
          <p:nvPr>
            <p:extLst>
              <p:ext uri="{D42A27DB-BD31-4B8C-83A1-F6EECF244321}">
                <p14:modId xmlns:p14="http://schemas.microsoft.com/office/powerpoint/2010/main" val="4176661034"/>
              </p:ext>
            </p:extLst>
          </p:nvPr>
        </p:nvGraphicFramePr>
        <p:xfrm>
          <a:off x="158363" y="3713820"/>
          <a:ext cx="5767587" cy="1871336"/>
        </p:xfrm>
        <a:graphic>
          <a:graphicData uri="http://schemas.openxmlformats.org/drawingml/2006/table">
            <a:tbl>
              <a:tblPr firstRow="1" bandRow="1">
                <a:tableStyleId>{5C22544A-7EE6-4342-B048-85BDC9FD1C3A}</a:tableStyleId>
              </a:tblPr>
              <a:tblGrid>
                <a:gridCol w="1448496">
                  <a:extLst>
                    <a:ext uri="{9D8B030D-6E8A-4147-A177-3AD203B41FA5}">
                      <a16:colId xmlns:a16="http://schemas.microsoft.com/office/drawing/2014/main" val="925364966"/>
                    </a:ext>
                  </a:extLst>
                </a:gridCol>
                <a:gridCol w="719091">
                  <a:extLst>
                    <a:ext uri="{9D8B030D-6E8A-4147-A177-3AD203B41FA5}">
                      <a16:colId xmlns:a16="http://schemas.microsoft.com/office/drawing/2014/main" val="3161705845"/>
                    </a:ext>
                  </a:extLst>
                </a:gridCol>
                <a:gridCol w="720000">
                  <a:extLst>
                    <a:ext uri="{9D8B030D-6E8A-4147-A177-3AD203B41FA5}">
                      <a16:colId xmlns:a16="http://schemas.microsoft.com/office/drawing/2014/main" val="68285661"/>
                    </a:ext>
                  </a:extLst>
                </a:gridCol>
                <a:gridCol w="720000">
                  <a:extLst>
                    <a:ext uri="{9D8B030D-6E8A-4147-A177-3AD203B41FA5}">
                      <a16:colId xmlns:a16="http://schemas.microsoft.com/office/drawing/2014/main" val="3710250882"/>
                    </a:ext>
                  </a:extLst>
                </a:gridCol>
                <a:gridCol w="720000">
                  <a:extLst>
                    <a:ext uri="{9D8B030D-6E8A-4147-A177-3AD203B41FA5}">
                      <a16:colId xmlns:a16="http://schemas.microsoft.com/office/drawing/2014/main" val="1841442812"/>
                    </a:ext>
                  </a:extLst>
                </a:gridCol>
                <a:gridCol w="707487">
                  <a:extLst>
                    <a:ext uri="{9D8B030D-6E8A-4147-A177-3AD203B41FA5}">
                      <a16:colId xmlns:a16="http://schemas.microsoft.com/office/drawing/2014/main" val="3689086614"/>
                    </a:ext>
                  </a:extLst>
                </a:gridCol>
                <a:gridCol w="732513">
                  <a:extLst>
                    <a:ext uri="{9D8B030D-6E8A-4147-A177-3AD203B41FA5}">
                      <a16:colId xmlns:a16="http://schemas.microsoft.com/office/drawing/2014/main" val="2295834814"/>
                    </a:ext>
                  </a:extLst>
                </a:gridCol>
              </a:tblGrid>
              <a:tr h="241105">
                <a:tc rowSpan="2">
                  <a:txBody>
                    <a:bodyPr/>
                    <a:lstStyle/>
                    <a:p>
                      <a:r>
                        <a:rPr lang="en-GB" sz="1200" b="0" i="0">
                          <a:latin typeface="Arial" panose="020B0604020202020204" pitchFamily="34" charset="0"/>
                          <a:cs typeface="Arial" panose="020B0604020202020204" pitchFamily="34" charset="0"/>
                        </a:rPr>
                        <a:t>Type</a:t>
                      </a:r>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575936">
                <a:tc vMerge="1">
                  <a:txBody>
                    <a:bodyPr/>
                    <a:lstStyle/>
                    <a:p>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Rate per 100,000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Rate per 100,000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Rate per 100,000</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161819162"/>
                  </a:ext>
                </a:extLst>
              </a:tr>
              <a:tr h="241105">
                <a:tc>
                  <a:txBody>
                    <a:bodyPr/>
                    <a:lstStyle/>
                    <a:p>
                      <a:r>
                        <a:rPr lang="en-GB" sz="1100" kern="1200">
                          <a:solidFill>
                            <a:srgbClr val="674A68"/>
                          </a:solidFill>
                          <a:latin typeface="Arial" panose="020B0604020202020204" pitchFamily="34" charset="0"/>
                          <a:ea typeface="+mn-ea"/>
                          <a:cs typeface="Arial" panose="020B0604020202020204" pitchFamily="34" charset="0"/>
                        </a:rPr>
                        <a:t>No prior admission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970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177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305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188</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110,951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248</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241105">
                <a:tc>
                  <a:txBody>
                    <a:bodyPr/>
                    <a:lstStyle/>
                    <a:p>
                      <a:r>
                        <a:rPr lang="en-GB" sz="1100" kern="1200">
                          <a:solidFill>
                            <a:srgbClr val="674A68"/>
                          </a:solidFill>
                          <a:latin typeface="Arial" panose="020B0604020202020204" pitchFamily="34" charset="0"/>
                          <a:ea typeface="+mn-ea"/>
                          <a:cs typeface="Arial" panose="020B0604020202020204" pitchFamily="34" charset="0"/>
                        </a:rPr>
                        <a:t>1 prior admission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340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62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115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71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32,572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73</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6909469"/>
                  </a:ext>
                </a:extLst>
              </a:tr>
              <a:tr h="241105">
                <a:tc>
                  <a:txBody>
                    <a:bodyPr/>
                    <a:lstStyle/>
                    <a:p>
                      <a:r>
                        <a:rPr lang="en-GB" sz="1100" kern="1200">
                          <a:solidFill>
                            <a:srgbClr val="674A68"/>
                          </a:solidFill>
                          <a:latin typeface="Arial" panose="020B0604020202020204" pitchFamily="34" charset="0"/>
                          <a:ea typeface="+mn-ea"/>
                          <a:cs typeface="Arial" panose="020B0604020202020204" pitchFamily="34" charset="0"/>
                        </a:rPr>
                        <a:t>2 prior admissions</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160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29</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45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28</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17,106</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38</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465936"/>
                  </a:ext>
                </a:extLst>
              </a:tr>
              <a:tr h="241105">
                <a:tc>
                  <a:txBody>
                    <a:bodyPr/>
                    <a:lstStyle/>
                    <a:p>
                      <a:r>
                        <a:rPr lang="en-GB" sz="1100" kern="1200">
                          <a:solidFill>
                            <a:srgbClr val="674A68"/>
                          </a:solidFill>
                          <a:latin typeface="Arial" panose="020B0604020202020204" pitchFamily="34" charset="0"/>
                          <a:ea typeface="+mn-ea"/>
                          <a:cs typeface="Arial" panose="020B0604020202020204" pitchFamily="34" charset="0"/>
                        </a:rPr>
                        <a:t>3 prior admissions</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355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65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90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55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41,533</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93</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677250"/>
                  </a:ext>
                </a:extLst>
              </a:tr>
            </a:tbl>
          </a:graphicData>
        </a:graphic>
      </p:graphicFrame>
      <p:sp>
        <p:nvSpPr>
          <p:cNvPr id="3" name="TextBox 2">
            <a:extLst>
              <a:ext uri="{FF2B5EF4-FFF2-40B4-BE49-F238E27FC236}">
                <a16:creationId xmlns:a16="http://schemas.microsoft.com/office/drawing/2014/main" id="{178642A8-6893-798A-7CFD-BA8B38320E55}"/>
              </a:ext>
            </a:extLst>
          </p:cNvPr>
          <p:cNvSpPr txBox="1"/>
          <p:nvPr/>
        </p:nvSpPr>
        <p:spPr>
          <a:xfrm>
            <a:off x="69133" y="6058722"/>
            <a:ext cx="4200863" cy="261610"/>
          </a:xfrm>
          <a:prstGeom prst="rect">
            <a:avLst/>
          </a:prstGeom>
          <a:noFill/>
        </p:spPr>
        <p:txBody>
          <a:bodyPr wrap="square" rtlCol="0">
            <a:spAutoFit/>
          </a:bodyPr>
          <a:lstStyle/>
          <a:p>
            <a:r>
              <a:rPr lang="en-GB" sz="1100">
                <a:solidFill>
                  <a:srgbClr val="674A68"/>
                </a:solidFill>
                <a:latin typeface="Arial" panose="020B0604020202020204" pitchFamily="34" charset="0"/>
                <a:cs typeface="Arial" panose="020B0604020202020204" pitchFamily="34" charset="0"/>
              </a:rPr>
              <a:t>Directly age standardised rates per 100,000 population, all ages</a:t>
            </a:r>
          </a:p>
        </p:txBody>
      </p:sp>
    </p:spTree>
    <p:extLst>
      <p:ext uri="{BB962C8B-B14F-4D97-AF65-F5344CB8AC3E}">
        <p14:creationId xmlns:p14="http://schemas.microsoft.com/office/powerpoint/2010/main" val="406836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484BAD-15B8-4C65-33EB-333F224D5B24}"/>
              </a:ext>
            </a:extLst>
          </p:cNvPr>
          <p:cNvPicPr>
            <a:picLocks noChangeAspect="1"/>
          </p:cNvPicPr>
          <p:nvPr/>
        </p:nvPicPr>
        <p:blipFill>
          <a:blip r:embed="rId2"/>
          <a:stretch>
            <a:fillRect/>
          </a:stretch>
        </p:blipFill>
        <p:spPr>
          <a:xfrm>
            <a:off x="5623199" y="2741464"/>
            <a:ext cx="3727218" cy="1782707"/>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0459"/>
            <a:ext cx="12192001"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Alcohol Treatment – summary</a:t>
            </a:r>
          </a:p>
        </p:txBody>
      </p:sp>
      <p:pic>
        <p:nvPicPr>
          <p:cNvPr id="22" name="Picture 21">
            <a:extLst>
              <a:ext uri="{FF2B5EF4-FFF2-40B4-BE49-F238E27FC236}">
                <a16:creationId xmlns:a16="http://schemas.microsoft.com/office/drawing/2014/main" id="{28ADCB99-D280-759B-B9E3-AF4B0A0A6F29}"/>
              </a:ext>
            </a:extLst>
          </p:cNvPr>
          <p:cNvPicPr>
            <a:picLocks noChangeAspect="1"/>
          </p:cNvPicPr>
          <p:nvPr/>
        </p:nvPicPr>
        <p:blipFill>
          <a:blip r:embed="rId3"/>
          <a:stretch>
            <a:fillRect/>
          </a:stretch>
        </p:blipFill>
        <p:spPr>
          <a:xfrm>
            <a:off x="158364" y="4728069"/>
            <a:ext cx="5397777" cy="1873346"/>
          </a:xfrm>
          <a:prstGeom prst="rect">
            <a:avLst/>
          </a:prstGeom>
        </p:spPr>
      </p:pic>
      <p:sp>
        <p:nvSpPr>
          <p:cNvPr id="4" name="TextBox 3">
            <a:extLst>
              <a:ext uri="{FF2B5EF4-FFF2-40B4-BE49-F238E27FC236}">
                <a16:creationId xmlns:a16="http://schemas.microsoft.com/office/drawing/2014/main" id="{7B0B6DCB-0479-52DD-5B63-A261D1542971}"/>
              </a:ext>
            </a:extLst>
          </p:cNvPr>
          <p:cNvSpPr txBox="1"/>
          <p:nvPr/>
        </p:nvSpPr>
        <p:spPr>
          <a:xfrm>
            <a:off x="1" y="-20459"/>
            <a:ext cx="1367405"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582194" y="595878"/>
            <a:ext cx="2559979" cy="6001643"/>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2020/21, there were 889 people in treatment at specialist alcohol services in Cambridgeshire, a decrease of 52 (-5.6%) from the previous year. In Peterborough, there were 375 in treatment, an increase of 60 (19.4%) from the previous year.</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Both Cambridgeshire and Peterborough were better than the national average for the proportion of clients waiting more than 3 weeks for alcohol treatment, with all clients seen within 3 weeks.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Just over a third of clients successfully completed alcohol treatment in 2021 in Cambridgeshire and Peterborough, similar to the national average.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For the three year time period 2018/19 to 2020/21, there were 40 deaths of people in alcohol treatment across Cambridgeshire and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Cambridgeshire the number of detox’s have been decreasing, whilst numbers in rehab have increased.</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582194" y="317047"/>
            <a:ext cx="2559980"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pic>
        <p:nvPicPr>
          <p:cNvPr id="20" name="Picture 19">
            <a:extLst>
              <a:ext uri="{FF2B5EF4-FFF2-40B4-BE49-F238E27FC236}">
                <a16:creationId xmlns:a16="http://schemas.microsoft.com/office/drawing/2014/main" id="{693584E6-309D-1CD2-8E75-B123C4EB8BD5}"/>
              </a:ext>
            </a:extLst>
          </p:cNvPr>
          <p:cNvPicPr>
            <a:picLocks noChangeAspect="1"/>
          </p:cNvPicPr>
          <p:nvPr/>
        </p:nvPicPr>
        <p:blipFill>
          <a:blip r:embed="rId4"/>
          <a:stretch>
            <a:fillRect/>
          </a:stretch>
        </p:blipFill>
        <p:spPr>
          <a:xfrm>
            <a:off x="158364" y="2826533"/>
            <a:ext cx="5467631" cy="1836890"/>
          </a:xfrm>
          <a:prstGeom prst="rect">
            <a:avLst/>
          </a:prstGeom>
        </p:spPr>
      </p:pic>
      <p:sp>
        <p:nvSpPr>
          <p:cNvPr id="5" name="TextBox 4">
            <a:extLst>
              <a:ext uri="{FF2B5EF4-FFF2-40B4-BE49-F238E27FC236}">
                <a16:creationId xmlns:a16="http://schemas.microsoft.com/office/drawing/2014/main" id="{67E04C9E-C033-942B-CC0A-EBC640EA7DBC}"/>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pic>
        <p:nvPicPr>
          <p:cNvPr id="8" name="Picture 7">
            <a:extLst>
              <a:ext uri="{FF2B5EF4-FFF2-40B4-BE49-F238E27FC236}">
                <a16:creationId xmlns:a16="http://schemas.microsoft.com/office/drawing/2014/main" id="{276E45D7-C4A8-F3C7-0F66-04CC22885F9C}"/>
              </a:ext>
            </a:extLst>
          </p:cNvPr>
          <p:cNvPicPr>
            <a:picLocks noChangeAspect="1"/>
          </p:cNvPicPr>
          <p:nvPr/>
        </p:nvPicPr>
        <p:blipFill>
          <a:blip r:embed="rId5"/>
          <a:stretch>
            <a:fillRect/>
          </a:stretch>
        </p:blipFill>
        <p:spPr>
          <a:xfrm>
            <a:off x="158364" y="343286"/>
            <a:ext cx="6732128" cy="2131231"/>
          </a:xfrm>
          <a:prstGeom prst="rect">
            <a:avLst/>
          </a:prstGeom>
        </p:spPr>
      </p:pic>
      <p:sp>
        <p:nvSpPr>
          <p:cNvPr id="11" name="TextBox 10">
            <a:extLst>
              <a:ext uri="{FF2B5EF4-FFF2-40B4-BE49-F238E27FC236}">
                <a16:creationId xmlns:a16="http://schemas.microsoft.com/office/drawing/2014/main" id="{D4880DC2-7696-B83C-8BF9-B71CB7D23BDC}"/>
              </a:ext>
            </a:extLst>
          </p:cNvPr>
          <p:cNvSpPr txBox="1"/>
          <p:nvPr/>
        </p:nvSpPr>
        <p:spPr>
          <a:xfrm>
            <a:off x="158364" y="2788643"/>
            <a:ext cx="1827320" cy="276999"/>
          </a:xfrm>
          <a:prstGeom prst="rect">
            <a:avLst/>
          </a:prstGeom>
          <a:solidFill>
            <a:schemeClr val="bg1"/>
          </a:solidFill>
          <a:ln>
            <a:no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Adults in treatment</a:t>
            </a:r>
          </a:p>
        </p:txBody>
      </p:sp>
      <p:sp>
        <p:nvSpPr>
          <p:cNvPr id="15" name="TextBox 14">
            <a:extLst>
              <a:ext uri="{FF2B5EF4-FFF2-40B4-BE49-F238E27FC236}">
                <a16:creationId xmlns:a16="http://schemas.microsoft.com/office/drawing/2014/main" id="{54592E2E-EBC7-D1FA-6F8E-F726AB5460F8}"/>
              </a:ext>
            </a:extLst>
          </p:cNvPr>
          <p:cNvSpPr txBox="1"/>
          <p:nvPr/>
        </p:nvSpPr>
        <p:spPr>
          <a:xfrm>
            <a:off x="158364" y="4827890"/>
            <a:ext cx="1827320" cy="276999"/>
          </a:xfrm>
          <a:prstGeom prst="rect">
            <a:avLst/>
          </a:prstGeom>
          <a:solidFill>
            <a:schemeClr val="bg1"/>
          </a:solidFill>
          <a:ln>
            <a:no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Adults in treatment</a:t>
            </a:r>
          </a:p>
        </p:txBody>
      </p:sp>
      <p:sp>
        <p:nvSpPr>
          <p:cNvPr id="24" name="TextBox 23">
            <a:extLst>
              <a:ext uri="{FF2B5EF4-FFF2-40B4-BE49-F238E27FC236}">
                <a16:creationId xmlns:a16="http://schemas.microsoft.com/office/drawing/2014/main" id="{5DF08CCA-829C-C88B-4875-464ED1836F9E}"/>
              </a:ext>
            </a:extLst>
          </p:cNvPr>
          <p:cNvSpPr txBox="1"/>
          <p:nvPr/>
        </p:nvSpPr>
        <p:spPr>
          <a:xfrm>
            <a:off x="158364" y="4576953"/>
            <a:ext cx="9192053" cy="276999"/>
          </a:xfrm>
          <a:prstGeom prst="rect">
            <a:avLst/>
          </a:prstGeom>
          <a:solidFill>
            <a:srgbClr val="674A68"/>
          </a:solidFill>
          <a:ln>
            <a:noFill/>
          </a:ln>
        </p:spPr>
        <p:txBody>
          <a:bodyPr wrap="square" rtlCol="0">
            <a:spAutoFit/>
          </a:bodyPr>
          <a:lstStyle/>
          <a:p>
            <a:r>
              <a:rPr lang="en-GB" sz="1200">
                <a:solidFill>
                  <a:schemeClr val="bg1"/>
                </a:solidFill>
                <a:latin typeface="Arial" panose="020B0604020202020204" pitchFamily="34" charset="0"/>
                <a:cs typeface="Arial" panose="020B0604020202020204" pitchFamily="34" charset="0"/>
              </a:rPr>
              <a:t>Peterborough</a:t>
            </a:r>
          </a:p>
        </p:txBody>
      </p:sp>
      <p:sp>
        <p:nvSpPr>
          <p:cNvPr id="3" name="TextBox 2">
            <a:extLst>
              <a:ext uri="{FF2B5EF4-FFF2-40B4-BE49-F238E27FC236}">
                <a16:creationId xmlns:a16="http://schemas.microsoft.com/office/drawing/2014/main" id="{9FAED056-2FCE-53AB-E2DA-490A20540A32}"/>
              </a:ext>
            </a:extLst>
          </p:cNvPr>
          <p:cNvSpPr txBox="1"/>
          <p:nvPr/>
        </p:nvSpPr>
        <p:spPr>
          <a:xfrm>
            <a:off x="5623199" y="2729439"/>
            <a:ext cx="3727218" cy="276999"/>
          </a:xfrm>
          <a:prstGeom prst="rect">
            <a:avLst/>
          </a:prstGeom>
          <a:solidFill>
            <a:schemeClr val="bg1"/>
          </a:solidFill>
          <a:ln>
            <a:no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Adults accessing inpatient detox &amp; rehab</a:t>
            </a:r>
          </a:p>
        </p:txBody>
      </p:sp>
      <p:sp>
        <p:nvSpPr>
          <p:cNvPr id="23" name="TextBox 22">
            <a:extLst>
              <a:ext uri="{FF2B5EF4-FFF2-40B4-BE49-F238E27FC236}">
                <a16:creationId xmlns:a16="http://schemas.microsoft.com/office/drawing/2014/main" id="{02D6B556-8333-3878-8182-222348AF6C63}"/>
              </a:ext>
            </a:extLst>
          </p:cNvPr>
          <p:cNvSpPr txBox="1"/>
          <p:nvPr/>
        </p:nvSpPr>
        <p:spPr>
          <a:xfrm>
            <a:off x="158364" y="2499709"/>
            <a:ext cx="9192053" cy="276999"/>
          </a:xfrm>
          <a:prstGeom prst="rect">
            <a:avLst/>
          </a:prstGeom>
          <a:solidFill>
            <a:srgbClr val="674A68"/>
          </a:solidFill>
          <a:ln>
            <a:noFill/>
          </a:ln>
        </p:spPr>
        <p:txBody>
          <a:bodyPr wrap="square" rtlCol="0">
            <a:spAutoFit/>
          </a:bodyPr>
          <a:lstStyle/>
          <a:p>
            <a:r>
              <a:rPr lang="en-GB" sz="1200">
                <a:solidFill>
                  <a:schemeClr val="bg1"/>
                </a:solidFill>
                <a:latin typeface="Arial" panose="020B0604020202020204" pitchFamily="34" charset="0"/>
                <a:cs typeface="Arial" panose="020B0604020202020204" pitchFamily="34" charset="0"/>
              </a:rPr>
              <a:t>Cambridgeshire</a:t>
            </a:r>
          </a:p>
        </p:txBody>
      </p:sp>
    </p:spTree>
    <p:extLst>
      <p:ext uri="{BB962C8B-B14F-4D97-AF65-F5344CB8AC3E}">
        <p14:creationId xmlns:p14="http://schemas.microsoft.com/office/powerpoint/2010/main" val="323175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F66D66A-23CA-EAEE-490D-DB30E9A614A3}"/>
              </a:ext>
            </a:extLst>
          </p:cNvPr>
          <p:cNvSpPr txBox="1"/>
          <p:nvPr/>
        </p:nvSpPr>
        <p:spPr>
          <a:xfrm>
            <a:off x="9316336" y="874339"/>
            <a:ext cx="2553079" cy="5001369"/>
          </a:xfrm>
          <a:prstGeom prst="rect">
            <a:avLst/>
          </a:prstGeom>
          <a:noFill/>
          <a:ln>
            <a:solidFill>
              <a:srgbClr val="674A68"/>
            </a:solidFill>
          </a:ln>
        </p:spPr>
        <p:txBody>
          <a:bodyPr wrap="square" rtlCol="0">
            <a:spAutoFit/>
          </a:bodyPr>
          <a:lstStyle/>
          <a:p>
            <a:r>
              <a:rPr lang="en-GB" sz="1100">
                <a:solidFill>
                  <a:srgbClr val="674A68"/>
                </a:solidFill>
                <a:latin typeface="Arial" panose="020B0604020202020204" pitchFamily="34" charset="0"/>
                <a:cs typeface="Arial" panose="020B0604020202020204" pitchFamily="34" charset="0"/>
              </a:rPr>
              <a:t>In general, Cambridgeshire had an older population profile of adults in treatment compared to England, and Peterborough a younger, especially 30 to 39 year olds.</a:t>
            </a:r>
          </a:p>
          <a:p>
            <a:endParaRPr lang="en-GB" sz="1100">
              <a:solidFill>
                <a:srgbClr val="674A68"/>
              </a:solidFill>
              <a:latin typeface="Arial" panose="020B0604020202020204" pitchFamily="34" charset="0"/>
              <a:cs typeface="Arial" panose="020B0604020202020204" pitchFamily="34" charset="0"/>
            </a:endParaRPr>
          </a:p>
          <a:p>
            <a:r>
              <a:rPr lang="en-GB" sz="1100">
                <a:solidFill>
                  <a:srgbClr val="674A68"/>
                </a:solidFill>
                <a:latin typeface="Arial" panose="020B0604020202020204" pitchFamily="34" charset="0"/>
                <a:cs typeface="Arial" panose="020B0604020202020204" pitchFamily="34" charset="0"/>
              </a:rPr>
              <a:t>There were more males than females in treatment. In Peterborough almost two-thirds of adults in treatment were male compared to 55% in Cambridgeshire and 58% in England.</a:t>
            </a:r>
          </a:p>
          <a:p>
            <a:endParaRPr lang="en-GB" sz="1100">
              <a:solidFill>
                <a:srgbClr val="674A68"/>
              </a:solidFill>
              <a:latin typeface="Arial" panose="020B0604020202020204" pitchFamily="34" charset="0"/>
              <a:cs typeface="Arial" panose="020B0604020202020204" pitchFamily="34" charset="0"/>
            </a:endParaRPr>
          </a:p>
          <a:p>
            <a:r>
              <a:rPr lang="en-GB" sz="1100">
                <a:solidFill>
                  <a:srgbClr val="674A68"/>
                </a:solidFill>
                <a:latin typeface="Arial" panose="020B0604020202020204" pitchFamily="34" charset="0"/>
                <a:cs typeface="Arial" panose="020B0604020202020204" pitchFamily="34" charset="0"/>
              </a:rPr>
              <a:t>Peterborough had a lower proportion of White clients compared to Cambridgeshire and England.  Both Cambridgeshire and Peterborough had higher proportions of ‘Other White’ adults in treatment compared to England.</a:t>
            </a:r>
          </a:p>
          <a:p>
            <a:endParaRPr lang="en-GB" sz="1100">
              <a:solidFill>
                <a:srgbClr val="674A68"/>
              </a:solidFill>
              <a:latin typeface="Arial" panose="020B0604020202020204" pitchFamily="34" charset="0"/>
              <a:cs typeface="Arial" panose="020B0604020202020204" pitchFamily="34" charset="0"/>
            </a:endParaRPr>
          </a:p>
          <a:p>
            <a:r>
              <a:rPr lang="en-GB" sz="1100">
                <a:solidFill>
                  <a:srgbClr val="674A68"/>
                </a:solidFill>
                <a:latin typeface="Arial" panose="020B0604020202020204" pitchFamily="34" charset="0"/>
                <a:cs typeface="Arial" panose="020B0604020202020204" pitchFamily="34" charset="0"/>
              </a:rPr>
              <a:t>Almost all clients are heterosexual.  </a:t>
            </a:r>
          </a:p>
          <a:p>
            <a:endParaRPr lang="en-GB" sz="1100">
              <a:solidFill>
                <a:srgbClr val="674A68"/>
              </a:solidFill>
              <a:latin typeface="Arial" panose="020B0604020202020204" pitchFamily="34" charset="0"/>
              <a:cs typeface="Arial" panose="020B0604020202020204" pitchFamily="34" charset="0"/>
            </a:endParaRPr>
          </a:p>
          <a:p>
            <a:r>
              <a:rPr lang="en-GB" sz="1100">
                <a:solidFill>
                  <a:srgbClr val="674A68"/>
                </a:solidFill>
                <a:latin typeface="Arial" panose="020B0604020202020204" pitchFamily="34" charset="0"/>
                <a:cs typeface="Arial" panose="020B0604020202020204" pitchFamily="34" charset="0"/>
              </a:rPr>
              <a:t>A higher proportion of clients in Cambridgeshire reported not having a religion compared to Peterborough, with Peterborough having a higher proportion of Christian clients and  Muslim (small numbers) clients.</a:t>
            </a:r>
          </a:p>
          <a:p>
            <a:endParaRPr lang="en-GB" sz="1100">
              <a:solidFill>
                <a:srgbClr val="674A68"/>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26AE9F-C0B2-8F94-809D-F355B1F9E2D3}"/>
              </a:ext>
            </a:extLst>
          </p:cNvPr>
          <p:cNvSpPr txBox="1"/>
          <p:nvPr/>
        </p:nvSpPr>
        <p:spPr>
          <a:xfrm>
            <a:off x="0" y="-20459"/>
            <a:ext cx="12192001"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Alcohol Treatment – New Presentations, 2021/22</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1367405"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316336" y="589537"/>
            <a:ext cx="2553079"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2" name="TextBox 1">
            <a:extLst>
              <a:ext uri="{FF2B5EF4-FFF2-40B4-BE49-F238E27FC236}">
                <a16:creationId xmlns:a16="http://schemas.microsoft.com/office/drawing/2014/main" id="{5ED1718D-BDEC-E316-6970-0E319C5F6555}"/>
              </a:ext>
            </a:extLst>
          </p:cNvPr>
          <p:cNvSpPr txBox="1"/>
          <p:nvPr/>
        </p:nvSpPr>
        <p:spPr>
          <a:xfrm>
            <a:off x="7123427" y="6584947"/>
            <a:ext cx="5214889"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Source numbers are rounded to the nearest 5 so percentages are approximate</a:t>
            </a:r>
          </a:p>
        </p:txBody>
      </p:sp>
      <p:graphicFrame>
        <p:nvGraphicFramePr>
          <p:cNvPr id="3" name="Table 4">
            <a:extLst>
              <a:ext uri="{FF2B5EF4-FFF2-40B4-BE49-F238E27FC236}">
                <a16:creationId xmlns:a16="http://schemas.microsoft.com/office/drawing/2014/main" id="{757FCA84-4F37-42F4-05FF-96D6A3BD0996}"/>
              </a:ext>
            </a:extLst>
          </p:cNvPr>
          <p:cNvGraphicFramePr>
            <a:graphicFrameLocks noGrp="1"/>
          </p:cNvGraphicFramePr>
          <p:nvPr>
            <p:extLst>
              <p:ext uri="{D42A27DB-BD31-4B8C-83A1-F6EECF244321}">
                <p14:modId xmlns:p14="http://schemas.microsoft.com/office/powerpoint/2010/main" val="1785979568"/>
              </p:ext>
            </p:extLst>
          </p:nvPr>
        </p:nvGraphicFramePr>
        <p:xfrm>
          <a:off x="204571" y="613261"/>
          <a:ext cx="6624000" cy="4544667"/>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925364966"/>
                    </a:ext>
                  </a:extLst>
                </a:gridCol>
                <a:gridCol w="1152000">
                  <a:extLst>
                    <a:ext uri="{9D8B030D-6E8A-4147-A177-3AD203B41FA5}">
                      <a16:colId xmlns:a16="http://schemas.microsoft.com/office/drawing/2014/main" val="2776768022"/>
                    </a:ext>
                  </a:extLst>
                </a:gridCol>
                <a:gridCol w="1440000">
                  <a:extLst>
                    <a:ext uri="{9D8B030D-6E8A-4147-A177-3AD203B41FA5}">
                      <a16:colId xmlns:a16="http://schemas.microsoft.com/office/drawing/2014/main" val="3161705845"/>
                    </a:ext>
                  </a:extLst>
                </a:gridCol>
                <a:gridCol w="1440000">
                  <a:extLst>
                    <a:ext uri="{9D8B030D-6E8A-4147-A177-3AD203B41FA5}">
                      <a16:colId xmlns:a16="http://schemas.microsoft.com/office/drawing/2014/main" val="3915985308"/>
                    </a:ext>
                  </a:extLst>
                </a:gridCol>
                <a:gridCol w="1440000">
                  <a:extLst>
                    <a:ext uri="{9D8B030D-6E8A-4147-A177-3AD203B41FA5}">
                      <a16:colId xmlns:a16="http://schemas.microsoft.com/office/drawing/2014/main" val="1535271154"/>
                    </a:ext>
                  </a:extLst>
                </a:gridCol>
              </a:tblGrid>
              <a:tr h="5837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latin typeface="Arial" panose="020B0604020202020204" pitchFamily="34" charset="0"/>
                          <a:cs typeface="Arial" panose="020B0604020202020204" pitchFamily="34" charset="0"/>
                        </a:rPr>
                        <a:t>Demographics</a:t>
                      </a:r>
                    </a:p>
                    <a:p>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330788">
                <a:tc gridSpan="2">
                  <a:txBody>
                    <a:bodyPr/>
                    <a:lstStyle/>
                    <a:p>
                      <a:r>
                        <a:rPr lang="en-GB" sz="1100">
                          <a:solidFill>
                            <a:srgbClr val="674A68"/>
                          </a:solidFill>
                          <a:latin typeface="Arial" panose="020B0604020202020204" pitchFamily="34" charset="0"/>
                          <a:cs typeface="Arial" panose="020B0604020202020204" pitchFamily="34" charset="0"/>
                        </a:rPr>
                        <a:t>Number</a:t>
                      </a:r>
                    </a:p>
                    <a:p>
                      <a:r>
                        <a:rPr lang="en-GB" sz="1100">
                          <a:solidFill>
                            <a:srgbClr val="674A68"/>
                          </a:solidFill>
                          <a:latin typeface="Arial" panose="020B0604020202020204" pitchFamily="34" charset="0"/>
                          <a:cs typeface="Arial" panose="020B0604020202020204" pitchFamily="34" charset="0"/>
                        </a:rPr>
                        <a:t>Rate per 100,000 population</a:t>
                      </a:r>
                    </a:p>
                  </a:txBody>
                  <a:tcPr anchor="ct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520</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280</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56,995</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434173">
                <a:tc>
                  <a:txBody>
                    <a:bodyPr/>
                    <a:lstStyle/>
                    <a:p>
                      <a:r>
                        <a:rPr lang="en-GB" sz="1100">
                          <a:solidFill>
                            <a:srgbClr val="674A68"/>
                          </a:solidFill>
                          <a:latin typeface="Arial" panose="020B0604020202020204" pitchFamily="34" charset="0"/>
                          <a:cs typeface="Arial" panose="020B0604020202020204" pitchFamily="34" charset="0"/>
                        </a:rPr>
                        <a:t>Gender *</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Male</a:t>
                      </a:r>
                    </a:p>
                    <a:p>
                      <a:r>
                        <a:rPr lang="en-GB" sz="1100">
                          <a:solidFill>
                            <a:srgbClr val="674A68"/>
                          </a:solidFill>
                          <a:latin typeface="Arial" panose="020B0604020202020204" pitchFamily="34" charset="0"/>
                          <a:cs typeface="Arial" panose="020B0604020202020204" pitchFamily="34" charset="0"/>
                        </a:rPr>
                        <a:t>Female</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55%</a:t>
                      </a:r>
                    </a:p>
                    <a:p>
                      <a:pPr algn="ctr"/>
                      <a:r>
                        <a:rPr lang="en-GB" sz="1100">
                          <a:solidFill>
                            <a:srgbClr val="674A68"/>
                          </a:solidFill>
                          <a:latin typeface="Arial" panose="020B0604020202020204" pitchFamily="34" charset="0"/>
                          <a:cs typeface="Arial" panose="020B0604020202020204" pitchFamily="34" charset="0"/>
                        </a:rPr>
                        <a:t>45%</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63%</a:t>
                      </a:r>
                    </a:p>
                    <a:p>
                      <a:pPr algn="ctr"/>
                      <a:r>
                        <a:rPr lang="en-GB" sz="1100">
                          <a:solidFill>
                            <a:srgbClr val="674A68"/>
                          </a:solidFill>
                          <a:latin typeface="Arial" panose="020B0604020202020204" pitchFamily="34" charset="0"/>
                          <a:cs typeface="Arial" panose="020B0604020202020204" pitchFamily="34" charset="0"/>
                        </a:rPr>
                        <a:t>37%</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58%</a:t>
                      </a:r>
                    </a:p>
                    <a:p>
                      <a:pPr algn="ctr"/>
                      <a:r>
                        <a:rPr lang="en-GB" sz="1100">
                          <a:solidFill>
                            <a:srgbClr val="674A68"/>
                          </a:solidFill>
                          <a:latin typeface="Arial" panose="020B0604020202020204" pitchFamily="34" charset="0"/>
                          <a:cs typeface="Arial" panose="020B0604020202020204" pitchFamily="34" charset="0"/>
                        </a:rPr>
                        <a:t>42%</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541918"/>
                  </a:ext>
                </a:extLst>
              </a:tr>
              <a:tr h="890971">
                <a:tc>
                  <a:txBody>
                    <a:bodyPr/>
                    <a:lstStyle/>
                    <a:p>
                      <a:r>
                        <a:rPr lang="en-GB" sz="1100">
                          <a:solidFill>
                            <a:srgbClr val="674A68"/>
                          </a:solidFill>
                          <a:latin typeface="Arial" panose="020B0604020202020204" pitchFamily="34" charset="0"/>
                          <a:cs typeface="Arial" panose="020B0604020202020204" pitchFamily="34" charset="0"/>
                        </a:rPr>
                        <a:t>Age *</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18-29 years</a:t>
                      </a:r>
                    </a:p>
                    <a:p>
                      <a:r>
                        <a:rPr lang="en-GB" sz="1100">
                          <a:solidFill>
                            <a:srgbClr val="674A68"/>
                          </a:solidFill>
                          <a:latin typeface="Arial" panose="020B0604020202020204" pitchFamily="34" charset="0"/>
                          <a:cs typeface="Arial" panose="020B0604020202020204" pitchFamily="34" charset="0"/>
                        </a:rPr>
                        <a:t>30-39 years</a:t>
                      </a:r>
                    </a:p>
                    <a:p>
                      <a:r>
                        <a:rPr lang="en-GB" sz="1100">
                          <a:solidFill>
                            <a:srgbClr val="674A68"/>
                          </a:solidFill>
                          <a:latin typeface="Arial" panose="020B0604020202020204" pitchFamily="34" charset="0"/>
                          <a:cs typeface="Arial" panose="020B0604020202020204" pitchFamily="34" charset="0"/>
                        </a:rPr>
                        <a:t>40-49 years</a:t>
                      </a:r>
                    </a:p>
                    <a:p>
                      <a:r>
                        <a:rPr lang="en-GB" sz="1100">
                          <a:solidFill>
                            <a:srgbClr val="674A68"/>
                          </a:solidFill>
                          <a:latin typeface="Arial" panose="020B0604020202020204" pitchFamily="34" charset="0"/>
                          <a:cs typeface="Arial" panose="020B0604020202020204" pitchFamily="34" charset="0"/>
                        </a:rPr>
                        <a:t>50-59 years</a:t>
                      </a:r>
                    </a:p>
                    <a:p>
                      <a:r>
                        <a:rPr lang="en-GB" sz="1100">
                          <a:solidFill>
                            <a:srgbClr val="674A68"/>
                          </a:solidFill>
                          <a:latin typeface="Arial" panose="020B0604020202020204" pitchFamily="34" charset="0"/>
                          <a:cs typeface="Arial" panose="020B0604020202020204" pitchFamily="34" charset="0"/>
                        </a:rPr>
                        <a:t>60+ years</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a:t>
                      </a:r>
                    </a:p>
                    <a:p>
                      <a:pPr algn="ctr"/>
                      <a:r>
                        <a:rPr lang="en-GB" sz="1100">
                          <a:solidFill>
                            <a:srgbClr val="674A68"/>
                          </a:solidFill>
                          <a:latin typeface="Arial" panose="020B0604020202020204" pitchFamily="34" charset="0"/>
                          <a:cs typeface="Arial" panose="020B0604020202020204" pitchFamily="34" charset="0"/>
                        </a:rPr>
                        <a:t>22%</a:t>
                      </a:r>
                    </a:p>
                    <a:p>
                      <a:pPr algn="ctr"/>
                      <a:r>
                        <a:rPr lang="en-GB" sz="1100">
                          <a:solidFill>
                            <a:srgbClr val="674A68"/>
                          </a:solidFill>
                          <a:latin typeface="Arial" panose="020B0604020202020204" pitchFamily="34" charset="0"/>
                          <a:cs typeface="Arial" panose="020B0604020202020204" pitchFamily="34" charset="0"/>
                        </a:rPr>
                        <a:t>27%</a:t>
                      </a:r>
                    </a:p>
                    <a:p>
                      <a:pPr algn="ctr"/>
                      <a:r>
                        <a:rPr lang="en-GB" sz="1100">
                          <a:solidFill>
                            <a:srgbClr val="674A68"/>
                          </a:solidFill>
                          <a:latin typeface="Arial" panose="020B0604020202020204" pitchFamily="34" charset="0"/>
                          <a:cs typeface="Arial" panose="020B0604020202020204" pitchFamily="34" charset="0"/>
                        </a:rPr>
                        <a:t>27%</a:t>
                      </a:r>
                    </a:p>
                    <a:p>
                      <a:pPr algn="ctr"/>
                      <a:r>
                        <a:rPr lang="en-GB" sz="1100">
                          <a:solidFill>
                            <a:srgbClr val="674A68"/>
                          </a:solidFill>
                          <a:latin typeface="Arial" panose="020B0604020202020204" pitchFamily="34" charset="0"/>
                          <a:cs typeface="Arial" panose="020B0604020202020204" pitchFamily="34" charset="0"/>
                        </a:rPr>
                        <a:t>16%</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a:t>
                      </a:r>
                    </a:p>
                    <a:p>
                      <a:pPr algn="ctr"/>
                      <a:r>
                        <a:rPr lang="en-GB" sz="1100">
                          <a:solidFill>
                            <a:srgbClr val="674A68"/>
                          </a:solidFill>
                          <a:latin typeface="Arial" panose="020B0604020202020204" pitchFamily="34" charset="0"/>
                          <a:cs typeface="Arial" panose="020B0604020202020204" pitchFamily="34" charset="0"/>
                        </a:rPr>
                        <a:t>28%</a:t>
                      </a:r>
                    </a:p>
                    <a:p>
                      <a:pPr algn="ctr"/>
                      <a:r>
                        <a:rPr lang="en-GB" sz="1100">
                          <a:solidFill>
                            <a:srgbClr val="674A68"/>
                          </a:solidFill>
                          <a:latin typeface="Arial" panose="020B0604020202020204" pitchFamily="34" charset="0"/>
                          <a:cs typeface="Arial" panose="020B0604020202020204" pitchFamily="34" charset="0"/>
                        </a:rPr>
                        <a:t>30%</a:t>
                      </a:r>
                    </a:p>
                    <a:p>
                      <a:pPr algn="ctr"/>
                      <a:r>
                        <a:rPr lang="en-GB" sz="1100">
                          <a:solidFill>
                            <a:srgbClr val="674A68"/>
                          </a:solidFill>
                          <a:latin typeface="Arial" panose="020B0604020202020204" pitchFamily="34" charset="0"/>
                          <a:cs typeface="Arial" panose="020B0604020202020204" pitchFamily="34" charset="0"/>
                        </a:rPr>
                        <a:t>25%</a:t>
                      </a:r>
                    </a:p>
                    <a:p>
                      <a:pPr algn="ctr"/>
                      <a:r>
                        <a:rPr lang="en-GB" sz="1100">
                          <a:solidFill>
                            <a:srgbClr val="674A68"/>
                          </a:solidFill>
                          <a:latin typeface="Arial" panose="020B0604020202020204" pitchFamily="34" charset="0"/>
                          <a:cs typeface="Arial" panose="020B0604020202020204" pitchFamily="34" charset="0"/>
                        </a:rPr>
                        <a:t>9%</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a:t>
                      </a:r>
                    </a:p>
                    <a:p>
                      <a:pPr algn="ctr"/>
                      <a:r>
                        <a:rPr lang="en-GB" sz="1100">
                          <a:solidFill>
                            <a:srgbClr val="674A68"/>
                          </a:solidFill>
                          <a:latin typeface="Arial" panose="020B0604020202020204" pitchFamily="34" charset="0"/>
                          <a:cs typeface="Arial" panose="020B0604020202020204" pitchFamily="34" charset="0"/>
                        </a:rPr>
                        <a:t>23%</a:t>
                      </a:r>
                    </a:p>
                    <a:p>
                      <a:pPr algn="ctr"/>
                      <a:r>
                        <a:rPr lang="en-GB" sz="1100">
                          <a:solidFill>
                            <a:srgbClr val="674A68"/>
                          </a:solidFill>
                          <a:latin typeface="Arial" panose="020B0604020202020204" pitchFamily="34" charset="0"/>
                          <a:cs typeface="Arial" panose="020B0604020202020204" pitchFamily="34" charset="0"/>
                        </a:rPr>
                        <a:t>28%</a:t>
                      </a:r>
                    </a:p>
                    <a:p>
                      <a:pPr algn="ctr"/>
                      <a:r>
                        <a:rPr lang="en-GB" sz="1100">
                          <a:solidFill>
                            <a:srgbClr val="674A68"/>
                          </a:solidFill>
                          <a:latin typeface="Arial" panose="020B0604020202020204" pitchFamily="34" charset="0"/>
                          <a:cs typeface="Arial" panose="020B0604020202020204" pitchFamily="34" charset="0"/>
                        </a:rPr>
                        <a:t>26%</a:t>
                      </a:r>
                    </a:p>
                    <a:p>
                      <a:pPr algn="ctr"/>
                      <a:r>
                        <a:rPr lang="en-GB" sz="1100">
                          <a:solidFill>
                            <a:srgbClr val="674A68"/>
                          </a:solidFill>
                          <a:latin typeface="Arial" panose="020B0604020202020204" pitchFamily="34" charset="0"/>
                          <a:cs typeface="Arial" panose="020B0604020202020204" pitchFamily="34" charset="0"/>
                        </a:rPr>
                        <a:t>13%</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769199">
                <a:tc>
                  <a:txBody>
                    <a:bodyPr/>
                    <a:lstStyle/>
                    <a:p>
                      <a:r>
                        <a:rPr lang="en-GB" sz="1100">
                          <a:solidFill>
                            <a:srgbClr val="674A68"/>
                          </a:solidFill>
                          <a:latin typeface="Arial" panose="020B0604020202020204" pitchFamily="34" charset="0"/>
                          <a:cs typeface="Arial" panose="020B0604020202020204" pitchFamily="34" charset="0"/>
                        </a:rPr>
                        <a:t>Ethnicity</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White</a:t>
                      </a:r>
                    </a:p>
                    <a:p>
                      <a:r>
                        <a:rPr lang="en-GB" sz="1100">
                          <a:solidFill>
                            <a:srgbClr val="674A68"/>
                          </a:solidFill>
                          <a:latin typeface="Arial" panose="020B0604020202020204" pitchFamily="34" charset="0"/>
                          <a:cs typeface="Arial" panose="020B0604020202020204" pitchFamily="34" charset="0"/>
                        </a:rPr>
                        <a:t>Other White</a:t>
                      </a:r>
                    </a:p>
                    <a:p>
                      <a:r>
                        <a:rPr lang="en-GB" sz="1100">
                          <a:solidFill>
                            <a:srgbClr val="674A68"/>
                          </a:solidFill>
                          <a:latin typeface="Arial" panose="020B0604020202020204" pitchFamily="34" charset="0"/>
                          <a:cs typeface="Arial" panose="020B0604020202020204" pitchFamily="34" charset="0"/>
                        </a:rPr>
                        <a:t>White Irish</a:t>
                      </a:r>
                    </a:p>
                    <a:p>
                      <a:r>
                        <a:rPr lang="en-GB" sz="1100">
                          <a:solidFill>
                            <a:srgbClr val="674A68"/>
                          </a:solidFill>
                          <a:latin typeface="Arial" panose="020B0604020202020204" pitchFamily="34" charset="0"/>
                          <a:cs typeface="Arial" panose="020B0604020202020204" pitchFamily="34" charset="0"/>
                        </a:rPr>
                        <a:t>Other Asian</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84%</a:t>
                      </a:r>
                    </a:p>
                    <a:p>
                      <a:pPr algn="ctr"/>
                      <a:r>
                        <a:rPr lang="en-GB" sz="1100">
                          <a:solidFill>
                            <a:srgbClr val="674A68"/>
                          </a:solidFill>
                          <a:latin typeface="Arial" panose="020B0604020202020204" pitchFamily="34" charset="0"/>
                          <a:cs typeface="Arial" panose="020B0604020202020204" pitchFamily="34" charset="0"/>
                        </a:rPr>
                        <a:t>10%</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71%</a:t>
                      </a:r>
                    </a:p>
                    <a:p>
                      <a:pPr algn="ctr"/>
                      <a:r>
                        <a:rPr lang="en-GB" sz="1100">
                          <a:solidFill>
                            <a:srgbClr val="674A68"/>
                          </a:solidFill>
                          <a:latin typeface="Arial" panose="020B0604020202020204" pitchFamily="34" charset="0"/>
                          <a:cs typeface="Arial" panose="020B0604020202020204" pitchFamily="34" charset="0"/>
                        </a:rPr>
                        <a:t>16%</a:t>
                      </a:r>
                    </a:p>
                    <a:p>
                      <a:pPr algn="ctr"/>
                      <a:r>
                        <a:rPr lang="en-GB" sz="1100">
                          <a:solidFill>
                            <a:srgbClr val="674A68"/>
                          </a:solidFill>
                          <a:latin typeface="Arial" panose="020B0604020202020204" pitchFamily="34" charset="0"/>
                          <a:cs typeface="Arial" panose="020B0604020202020204" pitchFamily="34" charset="0"/>
                        </a:rPr>
                        <a:t>3%</a:t>
                      </a:r>
                    </a:p>
                    <a:p>
                      <a:pPr algn="ctr"/>
                      <a:r>
                        <a:rPr lang="en-GB" sz="1100">
                          <a:solidFill>
                            <a:srgbClr val="674A68"/>
                          </a:solidFill>
                          <a:latin typeface="Arial" panose="020B0604020202020204" pitchFamily="34" charset="0"/>
                          <a:cs typeface="Arial" panose="020B0604020202020204" pitchFamily="34" charset="0"/>
                        </a:rPr>
                        <a:t>3%</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82%</a:t>
                      </a:r>
                    </a:p>
                    <a:p>
                      <a:pPr algn="ctr"/>
                      <a:r>
                        <a:rPr lang="en-GB" sz="1100">
                          <a:solidFill>
                            <a:srgbClr val="674A68"/>
                          </a:solidFill>
                          <a:latin typeface="Arial" panose="020B0604020202020204" pitchFamily="34" charset="0"/>
                          <a:cs typeface="Arial" panose="020B0604020202020204" pitchFamily="34" charset="0"/>
                        </a:rPr>
                        <a:t>5%</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1%</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033405"/>
                  </a:ext>
                </a:extLst>
              </a:tr>
              <a:tr h="639192">
                <a:tc>
                  <a:txBody>
                    <a:bodyPr/>
                    <a:lstStyle/>
                    <a:p>
                      <a:r>
                        <a:rPr lang="en-GB" sz="1100">
                          <a:solidFill>
                            <a:srgbClr val="674A68"/>
                          </a:solidFill>
                          <a:latin typeface="Arial" panose="020B0604020202020204" pitchFamily="34" charset="0"/>
                          <a:cs typeface="Arial" panose="020B0604020202020204" pitchFamily="34" charset="0"/>
                        </a:rPr>
                        <a:t>Sexuality</a:t>
                      </a:r>
                      <a:r>
                        <a:rPr lang="en-GB" sz="1100">
                          <a:latin typeface="Arial" panose="020B0604020202020204" pitchFamily="34" charset="0"/>
                          <a:cs typeface="Arial" panose="020B0604020202020204" pitchFamily="34" charset="0"/>
                        </a:rPr>
                        <a:t> </a:t>
                      </a:r>
                      <a:r>
                        <a:rPr lang="en-GB" sz="1100">
                          <a:solidFill>
                            <a:schemeClr val="bg1">
                              <a:lumMod val="65000"/>
                            </a:schemeClr>
                          </a:solidFill>
                          <a:latin typeface="Arial" panose="020B0604020202020204" pitchFamily="34" charset="0"/>
                          <a:cs typeface="Arial" panose="020B0604020202020204" pitchFamily="34" charset="0"/>
                        </a:rPr>
                        <a:t>(where stated)</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Heterosexual</a:t>
                      </a:r>
                    </a:p>
                    <a:p>
                      <a:r>
                        <a:rPr lang="en-GB" sz="1100">
                          <a:solidFill>
                            <a:srgbClr val="674A68"/>
                          </a:solidFill>
                          <a:latin typeface="Arial" panose="020B0604020202020204" pitchFamily="34" charset="0"/>
                          <a:cs typeface="Arial" panose="020B0604020202020204" pitchFamily="34" charset="0"/>
                        </a:rPr>
                        <a:t>Gay/Lesbian</a:t>
                      </a:r>
                    </a:p>
                    <a:p>
                      <a:r>
                        <a:rPr lang="en-GB" sz="1100">
                          <a:solidFill>
                            <a:srgbClr val="674A68"/>
                          </a:solidFill>
                          <a:latin typeface="Arial" panose="020B0604020202020204" pitchFamily="34" charset="0"/>
                          <a:cs typeface="Arial" panose="020B0604020202020204" pitchFamily="34" charset="0"/>
                        </a:rPr>
                        <a:t>Bi-sexual</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95%</a:t>
                      </a:r>
                    </a:p>
                    <a:p>
                      <a:pPr algn="ctr"/>
                      <a:r>
                        <a:rPr lang="en-GB" sz="1100">
                          <a:solidFill>
                            <a:srgbClr val="674A68"/>
                          </a:solidFill>
                          <a:latin typeface="Arial" panose="020B0604020202020204" pitchFamily="34" charset="0"/>
                          <a:cs typeface="Arial" panose="020B0604020202020204" pitchFamily="34" charset="0"/>
                        </a:rPr>
                        <a:t> 3%</a:t>
                      </a:r>
                    </a:p>
                    <a:p>
                      <a:pPr algn="ctr"/>
                      <a:r>
                        <a:rPr lang="en-GB" sz="1100">
                          <a:solidFill>
                            <a:srgbClr val="674A68"/>
                          </a:solidFill>
                          <a:latin typeface="Arial" panose="020B0604020202020204" pitchFamily="34" charset="0"/>
                          <a:cs typeface="Arial" panose="020B0604020202020204" pitchFamily="34" charset="0"/>
                        </a:rPr>
                        <a:t>1%</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95%</a:t>
                      </a:r>
                    </a:p>
                    <a:p>
                      <a:pPr algn="ctr"/>
                      <a:r>
                        <a:rPr lang="en-GB" sz="1100">
                          <a:solidFill>
                            <a:srgbClr val="674A68"/>
                          </a:solidFill>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95%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13022"/>
                  </a:ext>
                </a:extLst>
              </a:tr>
              <a:tr h="720000">
                <a:tc>
                  <a:txBody>
                    <a:bodyPr/>
                    <a:lstStyle/>
                    <a:p>
                      <a:r>
                        <a:rPr lang="en-GB" sz="1100">
                          <a:solidFill>
                            <a:srgbClr val="674A68"/>
                          </a:solidFill>
                          <a:latin typeface="Arial" panose="020B0604020202020204" pitchFamily="34" charset="0"/>
                          <a:cs typeface="Arial" panose="020B0604020202020204" pitchFamily="34" charset="0"/>
                        </a:rPr>
                        <a:t>Religion</a:t>
                      </a:r>
                      <a:r>
                        <a:rPr lang="en-GB" sz="1100">
                          <a:latin typeface="Arial" panose="020B0604020202020204" pitchFamily="34" charset="0"/>
                          <a:cs typeface="Arial" panose="020B0604020202020204" pitchFamily="34" charset="0"/>
                        </a:rPr>
                        <a:t> </a:t>
                      </a:r>
                      <a:r>
                        <a:rPr lang="en-GB" sz="1100">
                          <a:solidFill>
                            <a:schemeClr val="bg1">
                              <a:lumMod val="65000"/>
                            </a:schemeClr>
                          </a:solidFill>
                          <a:latin typeface="Arial" panose="020B0604020202020204" pitchFamily="34" charset="0"/>
                          <a:cs typeface="Arial" panose="020B0604020202020204" pitchFamily="34" charset="0"/>
                        </a:rPr>
                        <a:t>(where stated)</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None</a:t>
                      </a:r>
                    </a:p>
                    <a:p>
                      <a:r>
                        <a:rPr lang="en-GB" sz="1100">
                          <a:solidFill>
                            <a:srgbClr val="674A68"/>
                          </a:solidFill>
                          <a:latin typeface="Arial" panose="020B0604020202020204" pitchFamily="34" charset="0"/>
                          <a:cs typeface="Arial" panose="020B0604020202020204" pitchFamily="34" charset="0"/>
                        </a:rPr>
                        <a:t>Christian</a:t>
                      </a:r>
                    </a:p>
                    <a:p>
                      <a:r>
                        <a:rPr lang="en-GB" sz="1100">
                          <a:solidFill>
                            <a:srgbClr val="674A68"/>
                          </a:solidFill>
                          <a:latin typeface="Arial" panose="020B0604020202020204" pitchFamily="34" charset="0"/>
                          <a:cs typeface="Arial" panose="020B0604020202020204" pitchFamily="34" charset="0"/>
                        </a:rPr>
                        <a:t>Muslim</a:t>
                      </a:r>
                    </a:p>
                    <a:p>
                      <a:r>
                        <a:rPr lang="en-GB" sz="1100">
                          <a:solidFill>
                            <a:srgbClr val="674A68"/>
                          </a:solidFill>
                          <a:latin typeface="Arial" panose="020B0604020202020204" pitchFamily="34" charset="0"/>
                          <a:cs typeface="Arial" panose="020B0604020202020204" pitchFamily="34" charset="0"/>
                        </a:rPr>
                        <a:t>Other</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65%</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a:t>
                      </a:r>
                    </a:p>
                    <a:p>
                      <a:pPr algn="ctr"/>
                      <a:r>
                        <a:rPr lang="en-GB" sz="1100">
                          <a:solidFill>
                            <a:srgbClr val="674A68"/>
                          </a:solidFill>
                          <a:latin typeface="Arial" panose="020B0604020202020204" pitchFamily="34" charset="0"/>
                          <a:cs typeface="Arial" panose="020B0604020202020204" pitchFamily="34" charset="0"/>
                        </a:rPr>
                        <a:t>4%</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3%</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437851"/>
                  </a:ext>
                </a:extLst>
              </a:tr>
            </a:tbl>
          </a:graphicData>
        </a:graphic>
      </p:graphicFrame>
      <p:sp>
        <p:nvSpPr>
          <p:cNvPr id="6" name="TextBox 5">
            <a:extLst>
              <a:ext uri="{FF2B5EF4-FFF2-40B4-BE49-F238E27FC236}">
                <a16:creationId xmlns:a16="http://schemas.microsoft.com/office/drawing/2014/main" id="{912B7736-760D-A670-723E-3FD149986CBD}"/>
              </a:ext>
            </a:extLst>
          </p:cNvPr>
          <p:cNvSpPr txBox="1"/>
          <p:nvPr/>
        </p:nvSpPr>
        <p:spPr>
          <a:xfrm>
            <a:off x="62529" y="6359287"/>
            <a:ext cx="9138689"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Relates to alcohol only adults in treatment i.e. not new presentations</a:t>
            </a:r>
          </a:p>
        </p:txBody>
      </p:sp>
      <p:sp>
        <p:nvSpPr>
          <p:cNvPr id="10" name="TextBox 9">
            <a:extLst>
              <a:ext uri="{FF2B5EF4-FFF2-40B4-BE49-F238E27FC236}">
                <a16:creationId xmlns:a16="http://schemas.microsoft.com/office/drawing/2014/main" id="{20684667-227B-6F3B-32ED-463D055F65D5}"/>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Tree>
    <p:extLst>
      <p:ext uri="{BB962C8B-B14F-4D97-AF65-F5344CB8AC3E}">
        <p14:creationId xmlns:p14="http://schemas.microsoft.com/office/powerpoint/2010/main" val="289886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Employment</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5" name="TextBox 14">
            <a:extLst>
              <a:ext uri="{FF2B5EF4-FFF2-40B4-BE49-F238E27FC236}">
                <a16:creationId xmlns:a16="http://schemas.microsoft.com/office/drawing/2014/main" id="{9352EA0A-5C26-1527-8A0F-DAE9BD7FE10A}"/>
              </a:ext>
            </a:extLst>
          </p:cNvPr>
          <p:cNvSpPr txBox="1"/>
          <p:nvPr/>
        </p:nvSpPr>
        <p:spPr>
          <a:xfrm>
            <a:off x="6589909" y="2507848"/>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57070" y="614934"/>
            <a:ext cx="11876567" cy="1323439"/>
          </a:xfrm>
          <a:prstGeom prst="rect">
            <a:avLst/>
          </a:prstGeom>
          <a:noFill/>
          <a:ln>
            <a:solidFill>
              <a:srgbClr val="674A68"/>
            </a:solidFill>
          </a:ln>
        </p:spPr>
        <p:txBody>
          <a:bodyPr wrap="square" rtlCol="0">
            <a:spAutoFit/>
          </a:bodyPr>
          <a:lstStyle/>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2021/22, 41% of adults who started alcohol treatment in Cambridgeshire and 50% in Peterborough were unemployed/economically inactive, with the latter being higher than the national average of 40%.  </a:t>
            </a:r>
          </a:p>
          <a:p>
            <a:pPr marL="171450" indent="-171450">
              <a:buFont typeface="Arial" panose="020B0604020202020204" pitchFamily="34" charset="0"/>
              <a:buChar char="•"/>
            </a:pPr>
            <a:endParaRPr lang="en-GB" sz="8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Cambridgeshire (49%) and Peterborough (43%) had higher proportions of regularly employed adults starting treatment compared to England (37%).</a:t>
            </a: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Both Cambridgeshire and Peterborough reported having lower proportions of long term sick or disabled adults starting treatment (7%) compared to the national average of 18%. This may indicate a coding issue with those in this category being classed as unemployed locally.</a:t>
            </a:r>
          </a:p>
        </p:txBody>
      </p:sp>
      <p:sp>
        <p:nvSpPr>
          <p:cNvPr id="18" name="TextBox 17">
            <a:extLst>
              <a:ext uri="{FF2B5EF4-FFF2-40B4-BE49-F238E27FC236}">
                <a16:creationId xmlns:a16="http://schemas.microsoft.com/office/drawing/2014/main" id="{F312320B-0669-5D3E-3D48-2680017DB1C5}"/>
              </a:ext>
            </a:extLst>
          </p:cNvPr>
          <p:cNvSpPr txBox="1"/>
          <p:nvPr/>
        </p:nvSpPr>
        <p:spPr>
          <a:xfrm>
            <a:off x="157070" y="359214"/>
            <a:ext cx="11876566" cy="276999"/>
          </a:xfrm>
          <a:prstGeom prst="rect">
            <a:avLst/>
          </a:prstGeom>
          <a:solidFill>
            <a:srgbClr val="674A68"/>
          </a:solidFill>
        </p:spPr>
        <p:txBody>
          <a:bodyPr wrap="square">
            <a:spAutoFit/>
          </a:bodyPr>
          <a:lstStyle/>
          <a:p>
            <a:pPr algn="ctr"/>
            <a:r>
              <a:rPr lang="en-GB" sz="1200">
                <a:solidFill>
                  <a:schemeClr val="bg1"/>
                </a:solidFill>
                <a:latin typeface="Arial" panose="020B0604020202020204" pitchFamily="34" charset="0"/>
                <a:cs typeface="Arial" panose="020B0604020202020204" pitchFamily="34" charset="0"/>
              </a:rPr>
              <a:t>Highlights</a:t>
            </a:r>
            <a:endParaRPr lang="en-GB" sz="1200">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10" name="TextBox 9">
            <a:extLst>
              <a:ext uri="{FF2B5EF4-FFF2-40B4-BE49-F238E27FC236}">
                <a16:creationId xmlns:a16="http://schemas.microsoft.com/office/drawing/2014/main" id="{4C1FF285-EDDB-3FA1-639B-1CACD313E39C}"/>
              </a:ext>
            </a:extLst>
          </p:cNvPr>
          <p:cNvSpPr txBox="1"/>
          <p:nvPr/>
        </p:nvSpPr>
        <p:spPr>
          <a:xfrm>
            <a:off x="301238" y="2521543"/>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2" name="TextBox 11">
            <a:extLst>
              <a:ext uri="{FF2B5EF4-FFF2-40B4-BE49-F238E27FC236}">
                <a16:creationId xmlns:a16="http://schemas.microsoft.com/office/drawing/2014/main" id="{3AE07E9C-6893-E384-AA13-13076B5FF0C4}"/>
              </a:ext>
            </a:extLst>
          </p:cNvPr>
          <p:cNvSpPr txBox="1"/>
          <p:nvPr/>
        </p:nvSpPr>
        <p:spPr>
          <a:xfrm>
            <a:off x="157070" y="2052384"/>
            <a:ext cx="5901544" cy="276999"/>
          </a:xfrm>
          <a:prstGeom prst="rect">
            <a:avLst/>
          </a:prstGeom>
          <a:noFill/>
        </p:spPr>
        <p:txBody>
          <a:bodyPr wrap="square">
            <a:spAutoFit/>
          </a:bodyPr>
          <a:lstStyle/>
          <a:p>
            <a:r>
              <a:rPr lang="en-GB" sz="1200" b="1">
                <a:solidFill>
                  <a:srgbClr val="674A68"/>
                </a:solidFill>
                <a:latin typeface="Arial" panose="020B0604020202020204" pitchFamily="34" charset="0"/>
              </a:rPr>
              <a:t>Adults in alcohol treatment at the start of treatment by employment status</a:t>
            </a:r>
          </a:p>
        </p:txBody>
      </p:sp>
      <p:sp>
        <p:nvSpPr>
          <p:cNvPr id="2" name="Rectangle 1">
            <a:extLst>
              <a:ext uri="{FF2B5EF4-FFF2-40B4-BE49-F238E27FC236}">
                <a16:creationId xmlns:a16="http://schemas.microsoft.com/office/drawing/2014/main" id="{916BABA1-FE48-45E6-F62B-32A81E1AC7C7}"/>
              </a:ext>
            </a:extLst>
          </p:cNvPr>
          <p:cNvSpPr/>
          <p:nvPr/>
        </p:nvSpPr>
        <p:spPr>
          <a:xfrm>
            <a:off x="158363" y="1921379"/>
            <a:ext cx="11875273" cy="4217111"/>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254034-D74A-1FB6-C00C-306C3E319C0A}"/>
              </a:ext>
            </a:extLst>
          </p:cNvPr>
          <p:cNvPicPr>
            <a:picLocks noChangeAspect="1"/>
          </p:cNvPicPr>
          <p:nvPr/>
        </p:nvPicPr>
        <p:blipFill>
          <a:blip r:embed="rId2"/>
          <a:stretch>
            <a:fillRect/>
          </a:stretch>
        </p:blipFill>
        <p:spPr>
          <a:xfrm>
            <a:off x="6180966" y="2904323"/>
            <a:ext cx="5431026" cy="3084491"/>
          </a:xfrm>
          <a:prstGeom prst="rect">
            <a:avLst/>
          </a:prstGeom>
        </p:spPr>
      </p:pic>
      <p:pic>
        <p:nvPicPr>
          <p:cNvPr id="19" name="Picture 18">
            <a:extLst>
              <a:ext uri="{FF2B5EF4-FFF2-40B4-BE49-F238E27FC236}">
                <a16:creationId xmlns:a16="http://schemas.microsoft.com/office/drawing/2014/main" id="{A1A31213-C3FF-8DF3-F77A-4C528AAB3481}"/>
              </a:ext>
            </a:extLst>
          </p:cNvPr>
          <p:cNvPicPr>
            <a:picLocks noChangeAspect="1"/>
          </p:cNvPicPr>
          <p:nvPr/>
        </p:nvPicPr>
        <p:blipFill>
          <a:blip r:embed="rId3"/>
          <a:stretch>
            <a:fillRect/>
          </a:stretch>
        </p:blipFill>
        <p:spPr>
          <a:xfrm>
            <a:off x="454152" y="2903451"/>
            <a:ext cx="5431026" cy="3131403"/>
          </a:xfrm>
          <a:prstGeom prst="rect">
            <a:avLst/>
          </a:prstGeom>
        </p:spPr>
      </p:pic>
    </p:spTree>
    <p:extLst>
      <p:ext uri="{BB962C8B-B14F-4D97-AF65-F5344CB8AC3E}">
        <p14:creationId xmlns:p14="http://schemas.microsoft.com/office/powerpoint/2010/main" val="135690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Housing - accommodation status </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5" name="TextBox 14">
            <a:extLst>
              <a:ext uri="{FF2B5EF4-FFF2-40B4-BE49-F238E27FC236}">
                <a16:creationId xmlns:a16="http://schemas.microsoft.com/office/drawing/2014/main" id="{9352EA0A-5C26-1527-8A0F-DAE9BD7FE10A}"/>
              </a:ext>
            </a:extLst>
          </p:cNvPr>
          <p:cNvSpPr txBox="1"/>
          <p:nvPr/>
        </p:nvSpPr>
        <p:spPr>
          <a:xfrm>
            <a:off x="6290456" y="1959932"/>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58363" y="657363"/>
            <a:ext cx="11875273" cy="646331"/>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11% of adults in Cambridgeshire reported having a housing problem at the start of their treatment, similar to the national average (9%). However, 23% of Peterborough’s adults reported having housing problems at the start of their alcohol treatment, with 9% reporting an urgent problem (no fixed abode) and 14% reporting general housing problems (England 2% and 7% respectively).</a:t>
            </a:r>
          </a:p>
        </p:txBody>
      </p:sp>
      <p:sp>
        <p:nvSpPr>
          <p:cNvPr id="18" name="TextBox 17">
            <a:extLst>
              <a:ext uri="{FF2B5EF4-FFF2-40B4-BE49-F238E27FC236}">
                <a16:creationId xmlns:a16="http://schemas.microsoft.com/office/drawing/2014/main" id="{F312320B-0669-5D3E-3D48-2680017DB1C5}"/>
              </a:ext>
            </a:extLst>
          </p:cNvPr>
          <p:cNvSpPr txBox="1"/>
          <p:nvPr/>
        </p:nvSpPr>
        <p:spPr>
          <a:xfrm>
            <a:off x="158363" y="389242"/>
            <a:ext cx="11875273" cy="276999"/>
          </a:xfrm>
          <a:prstGeom prst="rect">
            <a:avLst/>
          </a:prstGeom>
          <a:solidFill>
            <a:srgbClr val="674A68"/>
          </a:solidFill>
        </p:spPr>
        <p:txBody>
          <a:bodyPr wrap="square">
            <a:spAutoFit/>
          </a:bodyPr>
          <a:lstStyle/>
          <a:p>
            <a:pPr algn="ctr"/>
            <a:r>
              <a:rPr lang="en-GB" sz="1200">
                <a:solidFill>
                  <a:schemeClr val="bg1"/>
                </a:solidFill>
                <a:latin typeface="Arial" panose="020B0604020202020204" pitchFamily="34" charset="0"/>
                <a:cs typeface="Arial" panose="020B0604020202020204" pitchFamily="34" charset="0"/>
              </a:rPr>
              <a:t>Highlights</a:t>
            </a:r>
            <a:endParaRPr lang="en-GB" sz="1200">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12" name="TextBox 11">
            <a:extLst>
              <a:ext uri="{FF2B5EF4-FFF2-40B4-BE49-F238E27FC236}">
                <a16:creationId xmlns:a16="http://schemas.microsoft.com/office/drawing/2014/main" id="{31C0A289-12EE-578E-221E-7772AE294D9D}"/>
              </a:ext>
            </a:extLst>
          </p:cNvPr>
          <p:cNvSpPr txBox="1"/>
          <p:nvPr/>
        </p:nvSpPr>
        <p:spPr>
          <a:xfrm>
            <a:off x="213580" y="1890944"/>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3" name="TextBox 12">
            <a:extLst>
              <a:ext uri="{FF2B5EF4-FFF2-40B4-BE49-F238E27FC236}">
                <a16:creationId xmlns:a16="http://schemas.microsoft.com/office/drawing/2014/main" id="{10A12A1C-F588-E608-ECF3-E0D7BAF51312}"/>
              </a:ext>
            </a:extLst>
          </p:cNvPr>
          <p:cNvSpPr txBox="1"/>
          <p:nvPr/>
        </p:nvSpPr>
        <p:spPr>
          <a:xfrm>
            <a:off x="158363" y="1491578"/>
            <a:ext cx="7692170" cy="261610"/>
          </a:xfrm>
          <a:prstGeom prst="rect">
            <a:avLst/>
          </a:prstGeom>
          <a:noFill/>
        </p:spPr>
        <p:txBody>
          <a:bodyPr wrap="square">
            <a:spAutoFit/>
          </a:bodyPr>
          <a:lstStyle/>
          <a:p>
            <a:r>
              <a:rPr lang="en-GB" sz="1100" b="1">
                <a:solidFill>
                  <a:srgbClr val="674A68"/>
                </a:solidFill>
                <a:latin typeface="Arial" panose="020B0604020202020204" pitchFamily="34" charset="0"/>
                <a:cs typeface="Arial" panose="020B0604020202020204" pitchFamily="34" charset="0"/>
              </a:rPr>
              <a:t>Adults in alcohol</a:t>
            </a:r>
            <a:r>
              <a:rPr lang="en-GB" sz="1100" b="1" i="0">
                <a:solidFill>
                  <a:srgbClr val="674A68"/>
                </a:solidFill>
                <a:effectLst/>
                <a:latin typeface="Arial" panose="020B0604020202020204" pitchFamily="34" charset="0"/>
                <a:cs typeface="Arial" panose="020B0604020202020204" pitchFamily="34" charset="0"/>
              </a:rPr>
              <a:t> treatment at the start of treatment by accommodation status</a:t>
            </a:r>
            <a:endParaRPr lang="en-GB" sz="1100" b="1">
              <a:solidFill>
                <a:srgbClr val="674A68"/>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A2FD4EC-48A0-178C-6AF9-EFD97991BBF7}"/>
              </a:ext>
            </a:extLst>
          </p:cNvPr>
          <p:cNvSpPr/>
          <p:nvPr/>
        </p:nvSpPr>
        <p:spPr>
          <a:xfrm>
            <a:off x="158363" y="1365840"/>
            <a:ext cx="11875273" cy="4772651"/>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E17C4D9-CE0E-1B58-0F74-78F96FB8FC66}"/>
              </a:ext>
            </a:extLst>
          </p:cNvPr>
          <p:cNvPicPr>
            <a:picLocks noChangeAspect="1"/>
          </p:cNvPicPr>
          <p:nvPr/>
        </p:nvPicPr>
        <p:blipFill>
          <a:blip r:embed="rId2"/>
          <a:stretch>
            <a:fillRect/>
          </a:stretch>
        </p:blipFill>
        <p:spPr>
          <a:xfrm>
            <a:off x="213580" y="2236932"/>
            <a:ext cx="5882420" cy="3363926"/>
          </a:xfrm>
          <a:prstGeom prst="rect">
            <a:avLst/>
          </a:prstGeom>
        </p:spPr>
      </p:pic>
      <p:pic>
        <p:nvPicPr>
          <p:cNvPr id="10" name="Picture 9">
            <a:extLst>
              <a:ext uri="{FF2B5EF4-FFF2-40B4-BE49-F238E27FC236}">
                <a16:creationId xmlns:a16="http://schemas.microsoft.com/office/drawing/2014/main" id="{61812EF2-960B-F6B5-2107-F9923BC517A5}"/>
              </a:ext>
            </a:extLst>
          </p:cNvPr>
          <p:cNvPicPr>
            <a:picLocks noChangeAspect="1"/>
          </p:cNvPicPr>
          <p:nvPr/>
        </p:nvPicPr>
        <p:blipFill>
          <a:blip r:embed="rId3"/>
          <a:stretch>
            <a:fillRect/>
          </a:stretch>
        </p:blipFill>
        <p:spPr>
          <a:xfrm>
            <a:off x="6213651" y="2236931"/>
            <a:ext cx="5702333" cy="3295448"/>
          </a:xfrm>
          <a:prstGeom prst="rect">
            <a:avLst/>
          </a:prstGeom>
        </p:spPr>
      </p:pic>
    </p:spTree>
    <p:extLst>
      <p:ext uri="{BB962C8B-B14F-4D97-AF65-F5344CB8AC3E}">
        <p14:creationId xmlns:p14="http://schemas.microsoft.com/office/powerpoint/2010/main" val="178946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556" y="-20459"/>
            <a:ext cx="12193557"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Statutory homel</a:t>
            </a:r>
            <a:r>
              <a:rPr lang="en-GB" sz="1600">
                <a:solidFill>
                  <a:schemeClr val="bg1"/>
                </a:solidFill>
                <a:latin typeface="Arial" panose="020B0604020202020204" pitchFamily="34" charset="0"/>
                <a:ea typeface="Calibri" panose="020F0502020204030204" pitchFamily="34" charset="0"/>
              </a:rPr>
              <a:t>essness duties owed – alcohol dependency</a:t>
            </a:r>
            <a:r>
              <a:rPr lang="en-GB" sz="1600">
                <a:solidFill>
                  <a:schemeClr val="bg1"/>
                </a:solidFill>
                <a:effectLst/>
                <a:latin typeface="Arial" panose="020B0604020202020204" pitchFamily="34" charset="0"/>
                <a:ea typeface="Calibri" panose="020F0502020204030204" pitchFamily="34" charset="0"/>
              </a:rPr>
              <a:t>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1979801"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Homelessness</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Statutory homelessness in England, April 2021 to March 22, Department for Levelling Up, Housing &amp; Communities	</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469008" y="1261631"/>
            <a:ext cx="3018697" cy="1200329"/>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Fenland had a notably high proportion of households reporting an alcohol dependency support need compared to the national average, followed by Cambridge. In comparison, Peterborough had a relatively low rate.</a:t>
            </a:r>
          </a:p>
        </p:txBody>
      </p:sp>
      <p:sp>
        <p:nvSpPr>
          <p:cNvPr id="18" name="TextBox 17">
            <a:extLst>
              <a:ext uri="{FF2B5EF4-FFF2-40B4-BE49-F238E27FC236}">
                <a16:creationId xmlns:a16="http://schemas.microsoft.com/office/drawing/2014/main" id="{508D64E3-8E35-8ACF-7762-768AEA7A733B}"/>
              </a:ext>
            </a:extLst>
          </p:cNvPr>
          <p:cNvSpPr txBox="1"/>
          <p:nvPr/>
        </p:nvSpPr>
        <p:spPr>
          <a:xfrm>
            <a:off x="389884" y="488676"/>
            <a:ext cx="6918882" cy="646331"/>
          </a:xfrm>
          <a:prstGeom prst="rect">
            <a:avLst/>
          </a:prstGeom>
          <a:noFill/>
        </p:spPr>
        <p:txBody>
          <a:bodyPr wrap="square" rtlCol="0">
            <a:spAutoFit/>
          </a:bodyPr>
          <a:lstStyle/>
          <a:p>
            <a:r>
              <a:rPr lang="en-GB" sz="1200" b="1">
                <a:solidFill>
                  <a:srgbClr val="674A68"/>
                </a:solidFill>
                <a:latin typeface="Arial" panose="020B0604020202020204" pitchFamily="34" charset="0"/>
              </a:rPr>
              <a:t>Initial assessments of statutory homelessness duties owed </a:t>
            </a:r>
          </a:p>
          <a:p>
            <a:endParaRPr lang="en-GB" sz="1200" b="1">
              <a:solidFill>
                <a:srgbClr val="674A68"/>
              </a:solidFill>
              <a:latin typeface="Arial" panose="020B0604020202020204" pitchFamily="34" charset="0"/>
            </a:endParaRPr>
          </a:p>
          <a:p>
            <a:r>
              <a:rPr lang="en-GB" sz="1200" b="1">
                <a:solidFill>
                  <a:srgbClr val="674A68"/>
                </a:solidFill>
                <a:latin typeface="Arial" panose="020B0604020202020204" pitchFamily="34" charset="0"/>
              </a:rPr>
              <a:t>Support needs of households owed a prevention or relief duty, 2021/22</a:t>
            </a:r>
          </a:p>
        </p:txBody>
      </p:sp>
      <p:sp>
        <p:nvSpPr>
          <p:cNvPr id="32" name="TextBox 31">
            <a:extLst>
              <a:ext uri="{FF2B5EF4-FFF2-40B4-BE49-F238E27FC236}">
                <a16:creationId xmlns:a16="http://schemas.microsoft.com/office/drawing/2014/main" id="{CDE79E7F-7115-6A95-7941-7E2FD30326F5}"/>
              </a:ext>
            </a:extLst>
          </p:cNvPr>
          <p:cNvSpPr txBox="1"/>
          <p:nvPr/>
        </p:nvSpPr>
        <p:spPr>
          <a:xfrm>
            <a:off x="8469008" y="984632"/>
            <a:ext cx="3018697"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5" name="TextBox 4">
            <a:extLst>
              <a:ext uri="{FF2B5EF4-FFF2-40B4-BE49-F238E27FC236}">
                <a16:creationId xmlns:a16="http://schemas.microsoft.com/office/drawing/2014/main" id="{8D7CAE13-5F0C-D4A9-0FA0-1009A23F4036}"/>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graphicFrame>
        <p:nvGraphicFramePr>
          <p:cNvPr id="8" name="Table 4">
            <a:extLst>
              <a:ext uri="{FF2B5EF4-FFF2-40B4-BE49-F238E27FC236}">
                <a16:creationId xmlns:a16="http://schemas.microsoft.com/office/drawing/2014/main" id="{B063CFF9-D703-280C-2C4C-A81D267F89D7}"/>
              </a:ext>
            </a:extLst>
          </p:cNvPr>
          <p:cNvGraphicFramePr>
            <a:graphicFrameLocks noGrp="1"/>
          </p:cNvGraphicFramePr>
          <p:nvPr>
            <p:extLst>
              <p:ext uri="{D42A27DB-BD31-4B8C-83A1-F6EECF244321}">
                <p14:modId xmlns:p14="http://schemas.microsoft.com/office/powerpoint/2010/main" val="1436259419"/>
              </p:ext>
            </p:extLst>
          </p:nvPr>
        </p:nvGraphicFramePr>
        <p:xfrm>
          <a:off x="469783" y="1305588"/>
          <a:ext cx="5464027" cy="2834640"/>
        </p:xfrm>
        <a:graphic>
          <a:graphicData uri="http://schemas.openxmlformats.org/drawingml/2006/table">
            <a:tbl>
              <a:tblPr firstRow="1" bandRow="1">
                <a:tableStyleId>{5C22544A-7EE6-4342-B048-85BDC9FD1C3A}</a:tableStyleId>
              </a:tblPr>
              <a:tblGrid>
                <a:gridCol w="1848430">
                  <a:extLst>
                    <a:ext uri="{9D8B030D-6E8A-4147-A177-3AD203B41FA5}">
                      <a16:colId xmlns:a16="http://schemas.microsoft.com/office/drawing/2014/main" val="925364966"/>
                    </a:ext>
                  </a:extLst>
                </a:gridCol>
                <a:gridCol w="1205199">
                  <a:extLst>
                    <a:ext uri="{9D8B030D-6E8A-4147-A177-3AD203B41FA5}">
                      <a16:colId xmlns:a16="http://schemas.microsoft.com/office/drawing/2014/main" val="3161705845"/>
                    </a:ext>
                  </a:extLst>
                </a:gridCol>
                <a:gridCol w="1205199">
                  <a:extLst>
                    <a:ext uri="{9D8B030D-6E8A-4147-A177-3AD203B41FA5}">
                      <a16:colId xmlns:a16="http://schemas.microsoft.com/office/drawing/2014/main" val="975363690"/>
                    </a:ext>
                  </a:extLst>
                </a:gridCol>
                <a:gridCol w="1205199">
                  <a:extLst>
                    <a:ext uri="{9D8B030D-6E8A-4147-A177-3AD203B41FA5}">
                      <a16:colId xmlns:a16="http://schemas.microsoft.com/office/drawing/2014/main" val="2840535620"/>
                    </a:ext>
                  </a:extLst>
                </a:gridCol>
              </a:tblGrid>
              <a:tr h="258486">
                <a:tc rowSpan="2">
                  <a:txBody>
                    <a:bodyPr/>
                    <a:lstStyle/>
                    <a:p>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rowSpan="2">
                  <a:txBody>
                    <a:bodyPr/>
                    <a:lstStyle/>
                    <a:p>
                      <a:pPr algn="ctr"/>
                      <a:r>
                        <a:rPr lang="en-GB" sz="1100" b="0" i="0">
                          <a:solidFill>
                            <a:schemeClr val="bg1"/>
                          </a:solidFill>
                          <a:latin typeface="Arial" panose="020B0604020202020204" pitchFamily="34" charset="0"/>
                          <a:cs typeface="Arial" panose="020B0604020202020204" pitchFamily="34" charset="0"/>
                        </a:rPr>
                        <a:t>Total households assessed as owed a duty</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Alcohol dependency support needs</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432858">
                <a:tc vMerge="1">
                  <a:txBody>
                    <a:bodyPr/>
                    <a:lstStyle/>
                    <a:p>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v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584793643"/>
                  </a:ext>
                </a:extLst>
              </a:tr>
              <a:tr h="144000">
                <a:tc>
                  <a:txBody>
                    <a:bodyPr/>
                    <a:lstStyle/>
                    <a:p>
                      <a:r>
                        <a:rPr lang="en-GB" sz="1100">
                          <a:solidFill>
                            <a:srgbClr val="674A68"/>
                          </a:solidFill>
                          <a:latin typeface="Arial" panose="020B0604020202020204" pitchFamily="34" charset="0"/>
                          <a:cs typeface="Arial" panose="020B0604020202020204" pitchFamily="34" charset="0"/>
                        </a:rPr>
                        <a:t>Cambridge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618</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41</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6.6%</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743655"/>
                  </a:ext>
                </a:extLst>
              </a:tr>
              <a:tr h="144000">
                <a:tc>
                  <a:txBody>
                    <a:bodyPr/>
                    <a:lstStyle/>
                    <a:p>
                      <a:r>
                        <a:rPr lang="en-GB" sz="1100">
                          <a:solidFill>
                            <a:srgbClr val="674A68"/>
                          </a:solidFill>
                          <a:latin typeface="Arial" panose="020B0604020202020204" pitchFamily="34" charset="0"/>
                          <a:cs typeface="Arial" panose="020B0604020202020204" pitchFamily="34" charset="0"/>
                        </a:rPr>
                        <a:t>East Cambridgeshire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376</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14</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3.7%</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508384"/>
                  </a:ext>
                </a:extLst>
              </a:tr>
              <a:tr h="144000">
                <a:tc>
                  <a:txBody>
                    <a:bodyPr/>
                    <a:lstStyle/>
                    <a:p>
                      <a:r>
                        <a:rPr lang="en-GB" sz="1100">
                          <a:solidFill>
                            <a:srgbClr val="674A68"/>
                          </a:solidFill>
                          <a:latin typeface="Arial" panose="020B0604020202020204" pitchFamily="34" charset="0"/>
                          <a:cs typeface="Arial" panose="020B0604020202020204" pitchFamily="34" charset="0"/>
                        </a:rPr>
                        <a:t>Fenland</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517</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39</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7.5%</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85160"/>
                  </a:ext>
                </a:extLst>
              </a:tr>
              <a:tr h="144000">
                <a:tc>
                  <a:txBody>
                    <a:bodyPr/>
                    <a:lstStyle/>
                    <a:p>
                      <a:r>
                        <a:rPr lang="en-GB" sz="1100">
                          <a:solidFill>
                            <a:srgbClr val="674A68"/>
                          </a:solidFill>
                          <a:latin typeface="Arial" panose="020B0604020202020204" pitchFamily="34" charset="0"/>
                          <a:cs typeface="Arial" panose="020B0604020202020204" pitchFamily="34" charset="0"/>
                        </a:rPr>
                        <a:t>Huntingdonshire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927</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39</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4.2%</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43094"/>
                  </a:ext>
                </a:extLst>
              </a:tr>
              <a:tr h="144000">
                <a:tc>
                  <a:txBody>
                    <a:bodyPr/>
                    <a:lstStyle/>
                    <a:p>
                      <a:r>
                        <a:rPr lang="en-GB" sz="1100">
                          <a:solidFill>
                            <a:srgbClr val="674A68"/>
                          </a:solidFill>
                          <a:latin typeface="Arial" panose="020B0604020202020204" pitchFamily="34" charset="0"/>
                          <a:cs typeface="Arial" panose="020B0604020202020204" pitchFamily="34" charset="0"/>
                        </a:rPr>
                        <a:t>South Cambridgeshire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435</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15</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3.4%</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520512"/>
                  </a:ext>
                </a:extLst>
              </a:tr>
              <a:tr h="144000">
                <a:tc>
                  <a:txBody>
                    <a:bodyPr/>
                    <a:lstStyle/>
                    <a:p>
                      <a:r>
                        <a:rPr lang="en-GB" sz="1100">
                          <a:solidFill>
                            <a:srgbClr val="674A68"/>
                          </a:solidFill>
                          <a:latin typeface="Arial" panose="020B0604020202020204" pitchFamily="34" charset="0"/>
                          <a:cs typeface="Arial" panose="020B0604020202020204" pitchFamily="34" charset="0"/>
                        </a:rPr>
                        <a:t>Cambridgeshire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2,873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148</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5.2%</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9429819"/>
                  </a:ext>
                </a:extLst>
              </a:tr>
              <a:tr h="144000">
                <a:tc>
                  <a:txBody>
                    <a:bodyPr/>
                    <a:lstStyle/>
                    <a:p>
                      <a:r>
                        <a:rPr lang="en-GB" sz="1100">
                          <a:solidFill>
                            <a:srgbClr val="674A68"/>
                          </a:solidFill>
                          <a:latin typeface="Arial" panose="020B0604020202020204" pitchFamily="34" charset="0"/>
                          <a:cs typeface="Arial" panose="020B0604020202020204" pitchFamily="34" charset="0"/>
                        </a:rPr>
                        <a:t>Peterborough</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1,363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51</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3.7%</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204856"/>
                  </a:ext>
                </a:extLst>
              </a:tr>
              <a:tr h="144000">
                <a:tc>
                  <a:txBody>
                    <a:bodyPr/>
                    <a:lstStyle/>
                    <a:p>
                      <a:r>
                        <a:rPr lang="en-GB" sz="1100">
                          <a:solidFill>
                            <a:srgbClr val="674A68"/>
                          </a:solidFill>
                          <a:latin typeface="Arial" panose="020B0604020202020204" pitchFamily="34" charset="0"/>
                          <a:cs typeface="Arial" panose="020B0604020202020204" pitchFamily="34" charset="0"/>
                        </a:rPr>
                        <a:t>England</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278,110</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12,900</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4.6%</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240203"/>
                  </a:ext>
                </a:extLst>
              </a:tr>
            </a:tbl>
          </a:graphicData>
        </a:graphic>
      </p:graphicFrame>
    </p:spTree>
    <p:extLst>
      <p:ext uri="{BB962C8B-B14F-4D97-AF65-F5344CB8AC3E}">
        <p14:creationId xmlns:p14="http://schemas.microsoft.com/office/powerpoint/2010/main" val="210856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Adults who are parents/carers and their children</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6" y="721051"/>
            <a:ext cx="2756761" cy="397031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a quarter of adults presenting to alcohol treatment were parents living with children in Cambridgeshire, a lower proportion than Peterborough (30%) and England (21%).</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Peterborough, 13% of parents were not living with children, higher than the Cambridgeshire average (7%) and the same as nationally (13%).</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Cambridgeshire, there was a higher proportion of client’s children not receiving early help compared to nationally, with the proportion in Peterborough being lower.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proportion of children with a child protection plan in place and also children in need.</a:t>
            </a: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2" name="Table 4">
            <a:extLst>
              <a:ext uri="{FF2B5EF4-FFF2-40B4-BE49-F238E27FC236}">
                <a16:creationId xmlns:a16="http://schemas.microsoft.com/office/drawing/2014/main" id="{4D0AE94F-9F08-3F90-E201-3051896E0F72}"/>
              </a:ext>
            </a:extLst>
          </p:cNvPr>
          <p:cNvGraphicFramePr>
            <a:graphicFrameLocks noGrp="1"/>
          </p:cNvGraphicFramePr>
          <p:nvPr>
            <p:extLst>
              <p:ext uri="{D42A27DB-BD31-4B8C-83A1-F6EECF244321}">
                <p14:modId xmlns:p14="http://schemas.microsoft.com/office/powerpoint/2010/main" val="3860834415"/>
              </p:ext>
            </p:extLst>
          </p:nvPr>
        </p:nvGraphicFramePr>
        <p:xfrm>
          <a:off x="158363" y="442510"/>
          <a:ext cx="8605765" cy="2677800"/>
        </p:xfrm>
        <a:graphic>
          <a:graphicData uri="http://schemas.openxmlformats.org/drawingml/2006/table">
            <a:tbl>
              <a:tblPr firstRow="1" bandRow="1">
                <a:tableStyleId>{5C22544A-7EE6-4342-B048-85BDC9FD1C3A}</a:tableStyleId>
              </a:tblPr>
              <a:tblGrid>
                <a:gridCol w="1621765">
                  <a:extLst>
                    <a:ext uri="{9D8B030D-6E8A-4147-A177-3AD203B41FA5}">
                      <a16:colId xmlns:a16="http://schemas.microsoft.com/office/drawing/2014/main" val="925364966"/>
                    </a:ext>
                  </a:extLst>
                </a:gridCol>
                <a:gridCol w="2880000">
                  <a:extLst>
                    <a:ext uri="{9D8B030D-6E8A-4147-A177-3AD203B41FA5}">
                      <a16:colId xmlns:a16="http://schemas.microsoft.com/office/drawing/2014/main" val="2776768022"/>
                    </a:ext>
                  </a:extLst>
                </a:gridCol>
                <a:gridCol w="1368000">
                  <a:extLst>
                    <a:ext uri="{9D8B030D-6E8A-4147-A177-3AD203B41FA5}">
                      <a16:colId xmlns:a16="http://schemas.microsoft.com/office/drawing/2014/main" val="3161705845"/>
                    </a:ext>
                  </a:extLst>
                </a:gridCol>
                <a:gridCol w="1368000">
                  <a:extLst>
                    <a:ext uri="{9D8B030D-6E8A-4147-A177-3AD203B41FA5}">
                      <a16:colId xmlns:a16="http://schemas.microsoft.com/office/drawing/2014/main" val="3915985308"/>
                    </a:ext>
                  </a:extLst>
                </a:gridCol>
                <a:gridCol w="1368000">
                  <a:extLst>
                    <a:ext uri="{9D8B030D-6E8A-4147-A177-3AD203B41FA5}">
                      <a16:colId xmlns:a16="http://schemas.microsoft.com/office/drawing/2014/main" val="1526083571"/>
                    </a:ext>
                  </a:extLst>
                </a:gridCol>
              </a:tblGrid>
              <a:tr h="468000">
                <a:tc gridSpan="2">
                  <a:txBody>
                    <a:bodyPr/>
                    <a:lstStyle/>
                    <a:p>
                      <a:r>
                        <a:rPr lang="en-GB" sz="1200" b="0">
                          <a:latin typeface="Arial" panose="020B0604020202020204" pitchFamily="34" charset="0"/>
                          <a:cs typeface="Arial" panose="020B0604020202020204" pitchFamily="34" charset="0"/>
                        </a:rPr>
                        <a:t>Adults who are parents/carers and their children, 2021/22</a:t>
                      </a:r>
                    </a:p>
                  </a:txBody>
                  <a:tcPr anchor="ct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168225">
                <a:tc gridSpan="2">
                  <a:txBody>
                    <a:bodyPr/>
                    <a:lstStyle/>
                    <a:p>
                      <a:r>
                        <a:rPr lang="en-GB" sz="1100">
                          <a:solidFill>
                            <a:srgbClr val="674A68"/>
                          </a:solidFill>
                          <a:latin typeface="Arial" panose="020B0604020202020204" pitchFamily="34" charset="0"/>
                          <a:cs typeface="Arial" panose="020B0604020202020204" pitchFamily="34" charset="0"/>
                        </a:rPr>
                        <a:t>Number</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520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280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56,995</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385928">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Parental status</a:t>
                      </a:r>
                    </a:p>
                    <a:p>
                      <a:pPr marL="0" algn="l" defTabSz="914400" rtl="0" eaLnBrk="1" latinLnBrk="0" hangingPunct="1"/>
                      <a:r>
                        <a:rPr lang="en-GB" sz="1100" kern="1200">
                          <a:solidFill>
                            <a:schemeClr val="bg1">
                              <a:lumMod val="75000"/>
                            </a:schemeClr>
                          </a:solidFill>
                          <a:latin typeface="Arial" panose="020B0604020202020204" pitchFamily="34" charset="0"/>
                          <a:ea typeface="+mn-ea"/>
                          <a:cs typeface="Arial" panose="020B0604020202020204" pitchFamily="34" charset="0"/>
                        </a:rPr>
                        <a:t>(where known)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 living with children</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Parents not with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Other contact, living with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Not parent/no contact with children</a:t>
                      </a:r>
                      <a:endParaRPr lang="en-GB" sz="1100" kern="1200">
                        <a:solidFill>
                          <a:srgbClr val="674A68"/>
                        </a:solidFill>
                        <a:latin typeface="Arial" panose="020B0604020202020204" pitchFamily="34" charset="0"/>
                        <a:ea typeface="+mn-ea"/>
                        <a:cs typeface="Arial" panose="020B0604020202020204" pitchFamily="34" charset="0"/>
                      </a:endParaRP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30%</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56%</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21%</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13%</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67%</a:t>
                      </a:r>
                    </a:p>
                  </a:txBody>
                  <a:tcPr marL="6350" marR="6350" marT="6350" marB="0"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150652">
                <a:tc>
                  <a:txBody>
                    <a:bodyPr/>
                    <a:lstStyle/>
                    <a:p>
                      <a:r>
                        <a:rPr lang="en-GB" sz="1100" kern="1200">
                          <a:solidFill>
                            <a:srgbClr val="674A68"/>
                          </a:solidFill>
                          <a:latin typeface="Arial" panose="020B0604020202020204" pitchFamily="34" charset="0"/>
                          <a:ea typeface="+mn-ea"/>
                          <a:cs typeface="Arial" panose="020B0604020202020204" pitchFamily="34" charset="0"/>
                        </a:rPr>
                        <a:t>Living with children </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kern="1200">
                          <a:solidFill>
                            <a:srgbClr val="674A68"/>
                          </a:solidFill>
                          <a:latin typeface="Arial" panose="020B0604020202020204" pitchFamily="34" charset="0"/>
                          <a:ea typeface="+mn-ea"/>
                          <a:cs typeface="Arial" panose="020B0604020202020204" pitchFamily="34" charset="0"/>
                        </a:rPr>
                        <a:t>Number of children living with alcohol users</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262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167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24,346</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165781"/>
                  </a:ext>
                </a:extLst>
              </a:tr>
              <a:tr h="463522">
                <a:tc>
                  <a:txBody>
                    <a:bodyPr/>
                    <a:lstStyle/>
                    <a:p>
                      <a:r>
                        <a:rPr lang="en-GB" sz="1100" kern="1200">
                          <a:solidFill>
                            <a:srgbClr val="674A68"/>
                          </a:solidFill>
                          <a:latin typeface="Arial" panose="020B0604020202020204" pitchFamily="34" charset="0"/>
                          <a:ea typeface="+mn-ea"/>
                          <a:cs typeface="Arial" panose="020B0604020202020204" pitchFamily="34" charset="0"/>
                        </a:rPr>
                        <a:t>Early help and children’s social care</a:t>
                      </a:r>
                    </a:p>
                    <a:p>
                      <a:r>
                        <a:rPr lang="en-GB" sz="1100" kern="1200">
                          <a:solidFill>
                            <a:schemeClr val="bg1">
                              <a:lumMod val="75000"/>
                            </a:schemeClr>
                          </a:solidFill>
                          <a:latin typeface="Arial" panose="020B0604020202020204" pitchFamily="34" charset="0"/>
                          <a:ea typeface="+mn-ea"/>
                          <a:cs typeface="Arial" panose="020B0604020202020204" pitchFamily="34" charset="0"/>
                        </a:rPr>
                        <a:t>(where known)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No early help</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Child protection plan in place</a:t>
                      </a:r>
                    </a:p>
                    <a:p>
                      <a:pPr algn="l" fontAlgn="t"/>
                      <a:r>
                        <a:rPr lang="en-GB" sz="1100" kern="1200">
                          <a:solidFill>
                            <a:srgbClr val="674A68"/>
                          </a:solidFill>
                          <a:latin typeface="Arial" panose="020B0604020202020204" pitchFamily="34" charset="0"/>
                          <a:ea typeface="+mn-ea"/>
                          <a:cs typeface="Arial" panose="020B0604020202020204" pitchFamily="34" charset="0"/>
                        </a:rPr>
                        <a:t>  Child in need</a:t>
                      </a:r>
                    </a:p>
                    <a:p>
                      <a:pPr algn="l" fontAlgn="t"/>
                      <a:r>
                        <a:rPr lang="en-GB" sz="1100" kern="1200">
                          <a:solidFill>
                            <a:srgbClr val="674A68"/>
                          </a:solidFill>
                          <a:latin typeface="Arial" panose="020B0604020202020204" pitchFamily="34" charset="0"/>
                          <a:ea typeface="+mn-ea"/>
                          <a:cs typeface="Arial" panose="020B0604020202020204" pitchFamily="34" charset="0"/>
                        </a:rPr>
                        <a:t>  Looked after child</a:t>
                      </a:r>
                    </a:p>
                    <a:p>
                      <a:pPr algn="l" fontAlgn="t"/>
                      <a:r>
                        <a:rPr lang="en-GB" sz="1100" kern="1200">
                          <a:solidFill>
                            <a:srgbClr val="674A68"/>
                          </a:solidFill>
                          <a:latin typeface="Arial" panose="020B0604020202020204" pitchFamily="34" charset="0"/>
                          <a:ea typeface="+mn-ea"/>
                          <a:cs typeface="Arial" panose="020B0604020202020204" pitchFamily="34" charset="0"/>
                        </a:rPr>
                        <a:t>  Early help</a:t>
                      </a:r>
                    </a:p>
                  </a:txBody>
                  <a:tcPr marL="6350" marR="6350" marT="6350" marB="0"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82%</a:t>
                      </a:r>
                    </a:p>
                    <a:p>
                      <a:pPr algn="ctr"/>
                      <a:r>
                        <a:rPr lang="en-GB" sz="1100" kern="1200">
                          <a:solidFill>
                            <a:srgbClr val="674A68"/>
                          </a:solidFill>
                          <a:latin typeface="Arial" panose="020B0604020202020204" pitchFamily="34" charset="0"/>
                          <a:ea typeface="+mn-ea"/>
                          <a:cs typeface="Arial" panose="020B0604020202020204" pitchFamily="34" charset="0"/>
                        </a:rPr>
                        <a:t>9%</a:t>
                      </a:r>
                    </a:p>
                    <a:p>
                      <a:pPr algn="ctr"/>
                      <a:r>
                        <a:rPr lang="en-GB" sz="1100" kern="1200">
                          <a:solidFill>
                            <a:srgbClr val="674A68"/>
                          </a:solidFill>
                          <a:latin typeface="Arial" panose="020B0604020202020204" pitchFamily="34" charset="0"/>
                          <a:ea typeface="+mn-ea"/>
                          <a:cs typeface="Arial" panose="020B0604020202020204" pitchFamily="34" charset="0"/>
                        </a:rPr>
                        <a:t>7%</a:t>
                      </a:r>
                    </a:p>
                    <a:p>
                      <a:pPr algn="ctr"/>
                      <a:r>
                        <a:rPr lang="en-GB" sz="1100" kern="1200">
                          <a:solidFill>
                            <a:srgbClr val="674A68"/>
                          </a:solidFill>
                          <a:latin typeface="Arial" panose="020B0604020202020204" pitchFamily="34" charset="0"/>
                          <a:ea typeface="+mn-ea"/>
                          <a:cs typeface="Arial" panose="020B0604020202020204" pitchFamily="34" charset="0"/>
                        </a:rPr>
                        <a:t>2%</a:t>
                      </a:r>
                    </a:p>
                    <a:p>
                      <a:pPr algn="ctr"/>
                      <a:r>
                        <a:rPr lang="en-GB" sz="1100" kern="1200">
                          <a:solidFill>
                            <a:srgbClr val="674A68"/>
                          </a:solidFill>
                          <a:latin typeface="Arial" panose="020B0604020202020204" pitchFamily="34" charset="0"/>
                          <a:ea typeface="+mn-ea"/>
                          <a:cs typeface="Arial" panose="020B0604020202020204" pitchFamily="34" charset="0"/>
                        </a:rPr>
                        <a:t>5%</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67%</a:t>
                      </a:r>
                    </a:p>
                    <a:p>
                      <a:pPr algn="ctr" fontAlgn="t"/>
                      <a:r>
                        <a:rPr lang="en-GB" sz="1100" kern="1200">
                          <a:solidFill>
                            <a:srgbClr val="674A68"/>
                          </a:solidFill>
                          <a:latin typeface="Arial" panose="020B0604020202020204" pitchFamily="34" charset="0"/>
                          <a:ea typeface="+mn-ea"/>
                          <a:cs typeface="Arial" panose="020B0604020202020204" pitchFamily="34" charset="0"/>
                        </a:rPr>
                        <a:t>17%</a:t>
                      </a:r>
                    </a:p>
                    <a:p>
                      <a:pPr algn="ctr" fontAlgn="t"/>
                      <a:r>
                        <a:rPr lang="en-GB" sz="1100" kern="1200">
                          <a:solidFill>
                            <a:srgbClr val="674A68"/>
                          </a:solidFill>
                          <a:latin typeface="Arial" panose="020B0604020202020204" pitchFamily="34" charset="0"/>
                          <a:ea typeface="+mn-ea"/>
                          <a:cs typeface="Arial" panose="020B0604020202020204" pitchFamily="34" charset="0"/>
                        </a:rPr>
                        <a:t>19%</a:t>
                      </a:r>
                    </a:p>
                    <a:p>
                      <a:pPr algn="ctr" fontAlgn="t"/>
                      <a:r>
                        <a:rPr lang="en-GB" sz="1100" kern="1200">
                          <a:solidFill>
                            <a:srgbClr val="674A68"/>
                          </a:solidFill>
                          <a:latin typeface="Arial" panose="020B0604020202020204" pitchFamily="34" charset="0"/>
                          <a:ea typeface="+mn-ea"/>
                          <a:cs typeface="Arial" panose="020B0604020202020204" pitchFamily="34" charset="0"/>
                        </a:rPr>
                        <a:t>4%</a:t>
                      </a:r>
                    </a:p>
                    <a:p>
                      <a:pPr algn="ctr" fontAlgn="t"/>
                      <a:r>
                        <a:rPr lang="en-GB" sz="1100" kern="1200">
                          <a:solidFill>
                            <a:srgbClr val="674A68"/>
                          </a:solidFill>
                          <a:latin typeface="Arial" panose="020B0604020202020204" pitchFamily="34" charset="0"/>
                          <a:ea typeface="+mn-ea"/>
                          <a:cs typeface="Arial" panose="020B0604020202020204" pitchFamily="34" charset="0"/>
                        </a:rPr>
                        <a:t>4%</a:t>
                      </a:r>
                    </a:p>
                  </a:txBody>
                  <a:tcPr marL="6350" marR="6350" marT="6350" marB="0"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72%</a:t>
                      </a:r>
                    </a:p>
                    <a:p>
                      <a:pPr algn="ctr" fontAlgn="t"/>
                      <a:r>
                        <a:rPr lang="en-GB" sz="1100" kern="1200">
                          <a:solidFill>
                            <a:srgbClr val="674A68"/>
                          </a:solidFill>
                          <a:latin typeface="Arial" panose="020B0604020202020204" pitchFamily="34" charset="0"/>
                          <a:ea typeface="+mn-ea"/>
                          <a:cs typeface="Arial" panose="020B0604020202020204" pitchFamily="34" charset="0"/>
                        </a:rPr>
                        <a:t>10%</a:t>
                      </a:r>
                    </a:p>
                    <a:p>
                      <a:pPr algn="ctr" fontAlgn="t"/>
                      <a:r>
                        <a:rPr lang="en-GB" sz="1100" kern="1200">
                          <a:solidFill>
                            <a:srgbClr val="674A68"/>
                          </a:solidFill>
                          <a:latin typeface="Arial" panose="020B0604020202020204" pitchFamily="34" charset="0"/>
                          <a:ea typeface="+mn-ea"/>
                          <a:cs typeface="Arial" panose="020B0604020202020204" pitchFamily="34" charset="0"/>
                        </a:rPr>
                        <a:t>8%</a:t>
                      </a:r>
                    </a:p>
                    <a:p>
                      <a:pPr algn="ctr" fontAlgn="t"/>
                      <a:r>
                        <a:rPr lang="en-GB" sz="1100" kern="1200">
                          <a:solidFill>
                            <a:srgbClr val="674A68"/>
                          </a:solidFill>
                          <a:latin typeface="Arial" panose="020B0604020202020204" pitchFamily="34" charset="0"/>
                          <a:ea typeface="+mn-ea"/>
                          <a:cs typeface="Arial" panose="020B0604020202020204" pitchFamily="34" charset="0"/>
                        </a:rPr>
                        <a:t>4%</a:t>
                      </a:r>
                    </a:p>
                    <a:p>
                      <a:pPr algn="ctr" fontAlgn="t"/>
                      <a:r>
                        <a:rPr lang="en-GB" sz="1100" kern="1200">
                          <a:solidFill>
                            <a:srgbClr val="674A68"/>
                          </a:solidFill>
                          <a:latin typeface="Arial" panose="020B0604020202020204" pitchFamily="34" charset="0"/>
                          <a:ea typeface="+mn-ea"/>
                          <a:cs typeface="Arial" panose="020B0604020202020204" pitchFamily="34" charset="0"/>
                        </a:rPr>
                        <a:t>7%</a:t>
                      </a:r>
                    </a:p>
                  </a:txBody>
                  <a:tcPr marL="6350" marR="6350" marT="6350" marB="0"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437851"/>
                  </a:ext>
                </a:extLst>
              </a:tr>
            </a:tbl>
          </a:graphicData>
        </a:graphic>
      </p:graphicFrame>
    </p:spTree>
    <p:extLst>
      <p:ext uri="{BB962C8B-B14F-4D97-AF65-F5344CB8AC3E}">
        <p14:creationId xmlns:p14="http://schemas.microsoft.com/office/powerpoint/2010/main" val="348876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7006"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Co-occurring mental health conditions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5299" y="-20501"/>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7" name="TextBox 16">
            <a:extLst>
              <a:ext uri="{FF2B5EF4-FFF2-40B4-BE49-F238E27FC236}">
                <a16:creationId xmlns:a16="http://schemas.microsoft.com/office/drawing/2014/main" id="{364AE8D0-DB35-07AD-7CD2-1F275361E422}"/>
              </a:ext>
            </a:extLst>
          </p:cNvPr>
          <p:cNvSpPr txBox="1"/>
          <p:nvPr/>
        </p:nvSpPr>
        <p:spPr>
          <a:xfrm>
            <a:off x="4944862" y="721051"/>
            <a:ext cx="7088776" cy="138499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Around 7 in 10 adults in Cambridgeshire who entered alcohol treatment in 2021/22 were identified as having a mental health treatment need, the same as the national average, but Peterborough was lower at 56%.</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Of those identified as having a need in Cambridgeshire, 87% were already receiving treatment, mainly through their GP (79%).  The proportion was lower in Peterborough at 81%, with 77% being seen by their GP.</a:t>
            </a:r>
          </a:p>
        </p:txBody>
      </p:sp>
      <p:sp>
        <p:nvSpPr>
          <p:cNvPr id="18" name="TextBox 17">
            <a:extLst>
              <a:ext uri="{FF2B5EF4-FFF2-40B4-BE49-F238E27FC236}">
                <a16:creationId xmlns:a16="http://schemas.microsoft.com/office/drawing/2014/main" id="{F312320B-0669-5D3E-3D48-2680017DB1C5}"/>
              </a:ext>
            </a:extLst>
          </p:cNvPr>
          <p:cNvSpPr txBox="1"/>
          <p:nvPr/>
        </p:nvSpPr>
        <p:spPr>
          <a:xfrm>
            <a:off x="4944860" y="442510"/>
            <a:ext cx="7088776"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8" name="Table 7">
            <a:extLst>
              <a:ext uri="{FF2B5EF4-FFF2-40B4-BE49-F238E27FC236}">
                <a16:creationId xmlns:a16="http://schemas.microsoft.com/office/drawing/2014/main" id="{1ADFC725-F168-025D-FBAF-1DC997E4D2F9}"/>
              </a:ext>
            </a:extLst>
          </p:cNvPr>
          <p:cNvGraphicFramePr>
            <a:graphicFrameLocks noGrp="1"/>
          </p:cNvGraphicFramePr>
          <p:nvPr>
            <p:extLst>
              <p:ext uri="{D42A27DB-BD31-4B8C-83A1-F6EECF244321}">
                <p14:modId xmlns:p14="http://schemas.microsoft.com/office/powerpoint/2010/main" val="293446869"/>
              </p:ext>
            </p:extLst>
          </p:nvPr>
        </p:nvGraphicFramePr>
        <p:xfrm>
          <a:off x="158363" y="442510"/>
          <a:ext cx="4499776" cy="1524000"/>
        </p:xfrm>
        <a:graphic>
          <a:graphicData uri="http://schemas.openxmlformats.org/drawingml/2006/table">
            <a:tbl>
              <a:tblPr firstRow="1" bandRow="1">
                <a:tableStyleId>{5C22544A-7EE6-4342-B048-85BDC9FD1C3A}</a:tableStyleId>
              </a:tblPr>
              <a:tblGrid>
                <a:gridCol w="1789836">
                  <a:extLst>
                    <a:ext uri="{9D8B030D-6E8A-4147-A177-3AD203B41FA5}">
                      <a16:colId xmlns:a16="http://schemas.microsoft.com/office/drawing/2014/main" val="925364966"/>
                    </a:ext>
                  </a:extLst>
                </a:gridCol>
                <a:gridCol w="716957">
                  <a:extLst>
                    <a:ext uri="{9D8B030D-6E8A-4147-A177-3AD203B41FA5}">
                      <a16:colId xmlns:a16="http://schemas.microsoft.com/office/drawing/2014/main" val="3161705845"/>
                    </a:ext>
                  </a:extLst>
                </a:gridCol>
                <a:gridCol w="1044000">
                  <a:extLst>
                    <a:ext uri="{9D8B030D-6E8A-4147-A177-3AD203B41FA5}">
                      <a16:colId xmlns:a16="http://schemas.microsoft.com/office/drawing/2014/main" val="3044832070"/>
                    </a:ext>
                  </a:extLst>
                </a:gridCol>
                <a:gridCol w="948983">
                  <a:extLst>
                    <a:ext uri="{9D8B030D-6E8A-4147-A177-3AD203B41FA5}">
                      <a16:colId xmlns:a16="http://schemas.microsoft.com/office/drawing/2014/main" val="4261550259"/>
                    </a:ext>
                  </a:extLst>
                </a:gridCol>
              </a:tblGrid>
              <a:tr h="33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Arial" panose="020B0604020202020204" pitchFamily="34" charset="0"/>
                          <a:cs typeface="Arial" panose="020B0604020202020204" pitchFamily="34" charset="0"/>
                        </a:rPr>
                        <a:t>Adults who entered alcohol only treatment and were identified as having a mental health treatment need, 2021/22</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 of new presentations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 receiving treatment for their mental health</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Cambridgeshire</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Peterborough</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England </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359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155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39,707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87%</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83%</a:t>
                      </a:r>
                    </a:p>
                  </a:txBody>
                  <a:tcPr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bl>
          </a:graphicData>
        </a:graphic>
      </p:graphicFrame>
      <p:pic>
        <p:nvPicPr>
          <p:cNvPr id="12" name="Picture 11">
            <a:extLst>
              <a:ext uri="{FF2B5EF4-FFF2-40B4-BE49-F238E27FC236}">
                <a16:creationId xmlns:a16="http://schemas.microsoft.com/office/drawing/2014/main" id="{2C3916C7-A4FB-7AAB-368C-4B9BF0D397A1}"/>
              </a:ext>
            </a:extLst>
          </p:cNvPr>
          <p:cNvPicPr>
            <a:picLocks noChangeAspect="1"/>
          </p:cNvPicPr>
          <p:nvPr/>
        </p:nvPicPr>
        <p:blipFill>
          <a:blip r:embed="rId2"/>
          <a:stretch>
            <a:fillRect/>
          </a:stretch>
        </p:blipFill>
        <p:spPr>
          <a:xfrm>
            <a:off x="158363" y="2643908"/>
            <a:ext cx="5975371" cy="3599583"/>
          </a:xfrm>
          <a:prstGeom prst="rect">
            <a:avLst/>
          </a:prstGeom>
        </p:spPr>
      </p:pic>
      <p:sp>
        <p:nvSpPr>
          <p:cNvPr id="13" name="TextBox 12">
            <a:extLst>
              <a:ext uri="{FF2B5EF4-FFF2-40B4-BE49-F238E27FC236}">
                <a16:creationId xmlns:a16="http://schemas.microsoft.com/office/drawing/2014/main" id="{AA689111-7C86-19E7-0755-E6C3E5DBF891}"/>
              </a:ext>
            </a:extLst>
          </p:cNvPr>
          <p:cNvSpPr txBox="1"/>
          <p:nvPr/>
        </p:nvSpPr>
        <p:spPr>
          <a:xfrm>
            <a:off x="91251" y="2350368"/>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4" name="TextBox 13">
            <a:extLst>
              <a:ext uri="{FF2B5EF4-FFF2-40B4-BE49-F238E27FC236}">
                <a16:creationId xmlns:a16="http://schemas.microsoft.com/office/drawing/2014/main" id="{B1402656-2784-CD94-9832-BAE0F45E1488}"/>
              </a:ext>
            </a:extLst>
          </p:cNvPr>
          <p:cNvSpPr txBox="1"/>
          <p:nvPr/>
        </p:nvSpPr>
        <p:spPr>
          <a:xfrm>
            <a:off x="6200159" y="2350368"/>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pic>
        <p:nvPicPr>
          <p:cNvPr id="19" name="Picture 18">
            <a:extLst>
              <a:ext uri="{FF2B5EF4-FFF2-40B4-BE49-F238E27FC236}">
                <a16:creationId xmlns:a16="http://schemas.microsoft.com/office/drawing/2014/main" id="{773698DF-42EC-F522-9235-98B72A5ECE4B}"/>
              </a:ext>
            </a:extLst>
          </p:cNvPr>
          <p:cNvPicPr>
            <a:picLocks noChangeAspect="1"/>
          </p:cNvPicPr>
          <p:nvPr/>
        </p:nvPicPr>
        <p:blipFill>
          <a:blip r:embed="rId3"/>
          <a:stretch>
            <a:fillRect/>
          </a:stretch>
        </p:blipFill>
        <p:spPr>
          <a:xfrm>
            <a:off x="6232220" y="2643908"/>
            <a:ext cx="5801416" cy="3578652"/>
          </a:xfrm>
          <a:prstGeom prst="rect">
            <a:avLst/>
          </a:prstGeom>
        </p:spPr>
      </p:pic>
    </p:spTree>
    <p:extLst>
      <p:ext uri="{BB962C8B-B14F-4D97-AF65-F5344CB8AC3E}">
        <p14:creationId xmlns:p14="http://schemas.microsoft.com/office/powerpoint/2010/main" val="308960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5094193-19F0-6A25-197E-BBD891B7AED0}"/>
              </a:ext>
            </a:extLst>
          </p:cNvPr>
          <p:cNvPicPr>
            <a:picLocks noChangeAspect="1"/>
          </p:cNvPicPr>
          <p:nvPr/>
        </p:nvPicPr>
        <p:blipFill>
          <a:blip r:embed="rId2"/>
          <a:stretch>
            <a:fillRect/>
          </a:stretch>
        </p:blipFill>
        <p:spPr>
          <a:xfrm>
            <a:off x="5767691" y="2770579"/>
            <a:ext cx="4876332" cy="2727319"/>
          </a:xfrm>
          <a:prstGeom prst="rect">
            <a:avLst/>
          </a:prstGeom>
        </p:spPr>
      </p:pic>
      <p:pic>
        <p:nvPicPr>
          <p:cNvPr id="17" name="Picture 16">
            <a:extLst>
              <a:ext uri="{FF2B5EF4-FFF2-40B4-BE49-F238E27FC236}">
                <a16:creationId xmlns:a16="http://schemas.microsoft.com/office/drawing/2014/main" id="{4E40CA10-8459-CFC7-355D-42675AE8BA1B}"/>
              </a:ext>
            </a:extLst>
          </p:cNvPr>
          <p:cNvPicPr>
            <a:picLocks noChangeAspect="1"/>
          </p:cNvPicPr>
          <p:nvPr/>
        </p:nvPicPr>
        <p:blipFill>
          <a:blip r:embed="rId3"/>
          <a:stretch>
            <a:fillRect/>
          </a:stretch>
        </p:blipFill>
        <p:spPr>
          <a:xfrm>
            <a:off x="88365" y="2903684"/>
            <a:ext cx="4597438" cy="2600640"/>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Access - routes into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03852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8" name="TextBox 17">
            <a:extLst>
              <a:ext uri="{FF2B5EF4-FFF2-40B4-BE49-F238E27FC236}">
                <a16:creationId xmlns:a16="http://schemas.microsoft.com/office/drawing/2014/main" id="{508D64E3-8E35-8ACF-7762-768AEA7A733B}"/>
              </a:ext>
            </a:extLst>
          </p:cNvPr>
          <p:cNvSpPr txBox="1"/>
          <p:nvPr/>
        </p:nvSpPr>
        <p:spPr>
          <a:xfrm>
            <a:off x="0" y="2189605"/>
            <a:ext cx="12197709" cy="276999"/>
          </a:xfrm>
          <a:prstGeom prst="rect">
            <a:avLst/>
          </a:prstGeom>
          <a:solidFill>
            <a:srgbClr val="674A68"/>
          </a:solidFill>
        </p:spPr>
        <p:txBody>
          <a:bodyPr wrap="square" rtlCol="0">
            <a:spAutoFit/>
          </a:bodyPr>
          <a:lstStyle/>
          <a:p>
            <a:r>
              <a:rPr lang="en-GB" sz="1200" b="1">
                <a:solidFill>
                  <a:schemeClr val="bg1"/>
                </a:solidFill>
                <a:latin typeface="Arial" panose="020B0604020202020204" pitchFamily="34" charset="0"/>
              </a:rPr>
              <a:t>New presentations by referral source, 2021/22</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6" name="TextBox 5">
            <a:extLst>
              <a:ext uri="{FF2B5EF4-FFF2-40B4-BE49-F238E27FC236}">
                <a16:creationId xmlns:a16="http://schemas.microsoft.com/office/drawing/2014/main" id="{429AA4AB-F798-23F9-9741-156C635E21CB}"/>
              </a:ext>
            </a:extLst>
          </p:cNvPr>
          <p:cNvSpPr txBox="1"/>
          <p:nvPr/>
        </p:nvSpPr>
        <p:spPr>
          <a:xfrm>
            <a:off x="1" y="375701"/>
            <a:ext cx="5803622" cy="1569660"/>
          </a:xfrm>
          <a:prstGeom prst="rect">
            <a:avLst/>
          </a:prstGeom>
          <a:noFill/>
        </p:spPr>
        <p:txBody>
          <a:bodyPr wrap="square">
            <a:spAutoFit/>
          </a:bodyPr>
          <a:lstStyle/>
          <a:p>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69% of referrals were self-referrals; higher than the national average of 61%</a:t>
            </a:r>
          </a:p>
          <a:p>
            <a:pPr marL="171450" indent="-171450">
              <a:buFont typeface="Arial" panose="020B0604020202020204" pitchFamily="34" charset="0"/>
              <a:buChar char="•"/>
            </a:pPr>
            <a:r>
              <a:rPr lang="en-GB" sz="1200">
                <a:solidFill>
                  <a:srgbClr val="674A68"/>
                </a:solidFill>
                <a:latin typeface="Arial" panose="020B0604020202020204" pitchFamily="34" charset="0"/>
              </a:rPr>
              <a:t>10% of referrals were through hospitals/A&amp;E departments (national average 7%)</a:t>
            </a:r>
          </a:p>
          <a:p>
            <a:pPr marL="171450" indent="-171450">
              <a:buFont typeface="Arial" panose="020B0604020202020204" pitchFamily="34" charset="0"/>
              <a:buChar char="•"/>
            </a:pPr>
            <a:r>
              <a:rPr lang="en-GB" sz="1200">
                <a:solidFill>
                  <a:srgbClr val="674A68"/>
                </a:solidFill>
                <a:latin typeface="Arial" panose="020B0604020202020204" pitchFamily="34" charset="0"/>
              </a:rPr>
              <a:t>Low proportion of referrals from GP’s (2% compared to 8% nationally)</a:t>
            </a:r>
          </a:p>
          <a:p>
            <a:pPr marL="171450" indent="-171450">
              <a:buFont typeface="Arial" panose="020B0604020202020204" pitchFamily="34" charset="0"/>
              <a:buChar char="•"/>
            </a:pPr>
            <a:r>
              <a:rPr lang="en-GB" sz="1200">
                <a:solidFill>
                  <a:srgbClr val="674A68"/>
                </a:solidFill>
                <a:latin typeface="Arial" panose="020B0604020202020204" pitchFamily="34" charset="0"/>
              </a:rPr>
              <a:t>A higher proportion of males (11%) were referred through the Criminal Justice System than females (2%)</a:t>
            </a:r>
          </a:p>
          <a:p>
            <a:pPr marL="171450" indent="-171450">
              <a:buFont typeface="Arial" panose="020B0604020202020204" pitchFamily="34" charset="0"/>
              <a:buChar char="•"/>
            </a:pPr>
            <a:r>
              <a:rPr lang="en-GB" sz="1200">
                <a:solidFill>
                  <a:srgbClr val="674A68"/>
                </a:solidFill>
                <a:latin typeface="Arial" panose="020B0604020202020204" pitchFamily="34" charset="0"/>
              </a:rPr>
              <a:t>A higher proportion of females (15%) were referred through ‘all other referral sources’ than males (8%)</a:t>
            </a:r>
          </a:p>
        </p:txBody>
      </p:sp>
      <p:sp>
        <p:nvSpPr>
          <p:cNvPr id="8" name="TextBox 7">
            <a:extLst>
              <a:ext uri="{FF2B5EF4-FFF2-40B4-BE49-F238E27FC236}">
                <a16:creationId xmlns:a16="http://schemas.microsoft.com/office/drawing/2014/main" id="{5DADAD9E-51D1-FF98-024E-79EF2A0F7276}"/>
              </a:ext>
            </a:extLst>
          </p:cNvPr>
          <p:cNvSpPr txBox="1"/>
          <p:nvPr/>
        </p:nvSpPr>
        <p:spPr>
          <a:xfrm>
            <a:off x="-1557" y="322355"/>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2" name="TextBox 1">
            <a:extLst>
              <a:ext uri="{FF2B5EF4-FFF2-40B4-BE49-F238E27FC236}">
                <a16:creationId xmlns:a16="http://schemas.microsoft.com/office/drawing/2014/main" id="{3F545C4D-C0A0-10EA-74FB-120F9BFE3E2D}"/>
              </a:ext>
            </a:extLst>
          </p:cNvPr>
          <p:cNvSpPr txBox="1"/>
          <p:nvPr/>
        </p:nvSpPr>
        <p:spPr>
          <a:xfrm>
            <a:off x="5805181" y="386105"/>
            <a:ext cx="6385261" cy="1938992"/>
          </a:xfrm>
          <a:prstGeom prst="rect">
            <a:avLst/>
          </a:prstGeom>
          <a:noFill/>
        </p:spPr>
        <p:txBody>
          <a:bodyPr wrap="square">
            <a:spAutoFit/>
          </a:bodyPr>
          <a:lstStyle/>
          <a:p>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Almost three-quarters (73%) of referrals were self-referrals; higher than the national average of 61%</a:t>
            </a:r>
          </a:p>
          <a:p>
            <a:pPr marL="171450" indent="-171450">
              <a:buFont typeface="Arial" panose="020B0604020202020204" pitchFamily="34" charset="0"/>
              <a:buChar char="•"/>
            </a:pPr>
            <a:r>
              <a:rPr lang="en-GB" sz="1200">
                <a:solidFill>
                  <a:srgbClr val="674A68"/>
                </a:solidFill>
                <a:latin typeface="Arial" panose="020B0604020202020204" pitchFamily="34" charset="0"/>
              </a:rPr>
              <a:t>9% of referrals were through the Criminal Justice System (national average 6%)</a:t>
            </a:r>
          </a:p>
          <a:p>
            <a:pPr marL="171450" indent="-171450">
              <a:buFont typeface="Arial" panose="020B0604020202020204" pitchFamily="34" charset="0"/>
              <a:buChar char="•"/>
            </a:pPr>
            <a:r>
              <a:rPr lang="en-GB" sz="1200">
                <a:solidFill>
                  <a:srgbClr val="674A68"/>
                </a:solidFill>
                <a:latin typeface="Arial" panose="020B0604020202020204" pitchFamily="34" charset="0"/>
              </a:rPr>
              <a:t>Low proportion of referrals from GP’s (2% compared to 8% nationally)</a:t>
            </a:r>
          </a:p>
          <a:p>
            <a:pPr marL="171450" indent="-171450">
              <a:buFont typeface="Arial" panose="020B0604020202020204" pitchFamily="34" charset="0"/>
              <a:buChar char="•"/>
            </a:pPr>
            <a:r>
              <a:rPr lang="en-GB" sz="1200">
                <a:solidFill>
                  <a:srgbClr val="674A68"/>
                </a:solidFill>
                <a:latin typeface="Arial" panose="020B0604020202020204" pitchFamily="34" charset="0"/>
              </a:rPr>
              <a:t>A higher proportion of males (11%) were referred through the Criminal Justice System than females (4%)</a:t>
            </a:r>
          </a:p>
          <a:p>
            <a:pPr marL="171450" indent="-171450">
              <a:buFont typeface="Arial" panose="020B0604020202020204" pitchFamily="34" charset="0"/>
              <a:buChar char="•"/>
            </a:pPr>
            <a:r>
              <a:rPr lang="en-GB" sz="1200">
                <a:solidFill>
                  <a:srgbClr val="674A68"/>
                </a:solidFill>
                <a:latin typeface="Arial" panose="020B0604020202020204" pitchFamily="34" charset="0"/>
              </a:rPr>
              <a:t>A higher proportion of females (9%) were referred through social services than males (3%)</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p:txBody>
      </p:sp>
      <p:sp>
        <p:nvSpPr>
          <p:cNvPr id="3" name="TextBox 2">
            <a:extLst>
              <a:ext uri="{FF2B5EF4-FFF2-40B4-BE49-F238E27FC236}">
                <a16:creationId xmlns:a16="http://schemas.microsoft.com/office/drawing/2014/main" id="{6AC2B3E1-85C1-9671-59CA-A033CB5728B1}"/>
              </a:ext>
            </a:extLst>
          </p:cNvPr>
          <p:cNvSpPr txBox="1"/>
          <p:nvPr/>
        </p:nvSpPr>
        <p:spPr>
          <a:xfrm>
            <a:off x="5947556" y="342869"/>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3" name="TextBox 12">
            <a:extLst>
              <a:ext uri="{FF2B5EF4-FFF2-40B4-BE49-F238E27FC236}">
                <a16:creationId xmlns:a16="http://schemas.microsoft.com/office/drawing/2014/main" id="{9A2FCDB4-60EF-CF05-243C-795A725214F8}"/>
              </a:ext>
            </a:extLst>
          </p:cNvPr>
          <p:cNvSpPr txBox="1"/>
          <p:nvPr/>
        </p:nvSpPr>
        <p:spPr>
          <a:xfrm>
            <a:off x="88364" y="2485350"/>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5" name="TextBox 14">
            <a:extLst>
              <a:ext uri="{FF2B5EF4-FFF2-40B4-BE49-F238E27FC236}">
                <a16:creationId xmlns:a16="http://schemas.microsoft.com/office/drawing/2014/main" id="{9352EA0A-5C26-1527-8A0F-DAE9BD7FE10A}"/>
              </a:ext>
            </a:extLst>
          </p:cNvPr>
          <p:cNvSpPr txBox="1"/>
          <p:nvPr/>
        </p:nvSpPr>
        <p:spPr>
          <a:xfrm>
            <a:off x="5765153" y="2463596"/>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cxnSp>
        <p:nvCxnSpPr>
          <p:cNvPr id="21" name="Straight Arrow Connector 20">
            <a:extLst>
              <a:ext uri="{FF2B5EF4-FFF2-40B4-BE49-F238E27FC236}">
                <a16:creationId xmlns:a16="http://schemas.microsoft.com/office/drawing/2014/main" id="{FC2F7300-DEB6-9746-F5EB-2E56CA6F2E76}"/>
              </a:ext>
            </a:extLst>
          </p:cNvPr>
          <p:cNvCxnSpPr>
            <a:cxnSpLocks/>
          </p:cNvCxnSpPr>
          <p:nvPr/>
        </p:nvCxnSpPr>
        <p:spPr>
          <a:xfrm flipV="1">
            <a:off x="8722297" y="5170338"/>
            <a:ext cx="0" cy="496043"/>
          </a:xfrm>
          <a:prstGeom prst="straightConnector1">
            <a:avLst/>
          </a:prstGeom>
          <a:ln>
            <a:solidFill>
              <a:srgbClr val="674A68"/>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7B4B14-8B74-0194-77FB-8FBC1E870D87}"/>
              </a:ext>
            </a:extLst>
          </p:cNvPr>
          <p:cNvSpPr txBox="1"/>
          <p:nvPr/>
        </p:nvSpPr>
        <p:spPr>
          <a:xfrm>
            <a:off x="1271397" y="5778083"/>
            <a:ext cx="3260829" cy="461665"/>
          </a:xfrm>
          <a:prstGeom prst="rect">
            <a:avLst/>
          </a:prstGeom>
          <a:noFill/>
        </p:spPr>
        <p:txBody>
          <a:bodyPr wrap="none" rtlCol="0">
            <a:spAutoFit/>
          </a:bodyPr>
          <a:lstStyle/>
          <a:p>
            <a:r>
              <a:rPr lang="en-GB" sz="1200">
                <a:solidFill>
                  <a:srgbClr val="674A68"/>
                </a:solidFill>
                <a:latin typeface="Arial" panose="020B0604020202020204" pitchFamily="34" charset="0"/>
              </a:rPr>
              <a:t>Hospital Alcohol Care Team Liaison	75%</a:t>
            </a:r>
          </a:p>
          <a:p>
            <a:r>
              <a:rPr lang="en-GB" sz="1200">
                <a:solidFill>
                  <a:srgbClr val="674A68"/>
                </a:solidFill>
                <a:latin typeface="Arial" panose="020B0604020202020204" pitchFamily="34" charset="0"/>
              </a:rPr>
              <a:t>Hospital			25%</a:t>
            </a:r>
          </a:p>
        </p:txBody>
      </p:sp>
      <p:cxnSp>
        <p:nvCxnSpPr>
          <p:cNvPr id="12" name="Straight Arrow Connector 11">
            <a:extLst>
              <a:ext uri="{FF2B5EF4-FFF2-40B4-BE49-F238E27FC236}">
                <a16:creationId xmlns:a16="http://schemas.microsoft.com/office/drawing/2014/main" id="{35FBD390-7572-114A-F5A2-B7791B99A3E4}"/>
              </a:ext>
            </a:extLst>
          </p:cNvPr>
          <p:cNvCxnSpPr>
            <a:cxnSpLocks/>
          </p:cNvCxnSpPr>
          <p:nvPr/>
        </p:nvCxnSpPr>
        <p:spPr>
          <a:xfrm flipV="1">
            <a:off x="2818375" y="5113631"/>
            <a:ext cx="0" cy="490550"/>
          </a:xfrm>
          <a:prstGeom prst="straightConnector1">
            <a:avLst/>
          </a:prstGeom>
          <a:ln>
            <a:solidFill>
              <a:srgbClr val="674A68"/>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92765C-76CA-B0D4-CFBD-035C208A39EA}"/>
              </a:ext>
            </a:extLst>
          </p:cNvPr>
          <p:cNvSpPr txBox="1"/>
          <p:nvPr/>
        </p:nvSpPr>
        <p:spPr>
          <a:xfrm>
            <a:off x="7091882" y="5785734"/>
            <a:ext cx="3260829" cy="461665"/>
          </a:xfrm>
          <a:prstGeom prst="rect">
            <a:avLst/>
          </a:prstGeom>
          <a:noFill/>
        </p:spPr>
        <p:txBody>
          <a:bodyPr wrap="none" rtlCol="0">
            <a:spAutoFit/>
          </a:bodyPr>
          <a:lstStyle/>
          <a:p>
            <a:r>
              <a:rPr lang="en-GB" sz="1200">
                <a:solidFill>
                  <a:srgbClr val="674A68"/>
                </a:solidFill>
                <a:latin typeface="Arial" panose="020B0604020202020204" pitchFamily="34" charset="0"/>
              </a:rPr>
              <a:t>Hospital Alcohol Care Team Liaison	25%</a:t>
            </a:r>
          </a:p>
          <a:p>
            <a:r>
              <a:rPr lang="en-GB" sz="1200">
                <a:solidFill>
                  <a:srgbClr val="674A68"/>
                </a:solidFill>
                <a:latin typeface="Arial" panose="020B0604020202020204" pitchFamily="34" charset="0"/>
              </a:rPr>
              <a:t>Hospital			75%</a:t>
            </a:r>
          </a:p>
        </p:txBody>
      </p:sp>
    </p:spTree>
    <p:extLst>
      <p:ext uri="{BB962C8B-B14F-4D97-AF65-F5344CB8AC3E}">
        <p14:creationId xmlns:p14="http://schemas.microsoft.com/office/powerpoint/2010/main" val="238508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EE51F-DFB4-B862-71CF-94FC113FDBDA}"/>
              </a:ext>
            </a:extLst>
          </p:cNvPr>
          <p:cNvSpPr/>
          <p:nvPr/>
        </p:nvSpPr>
        <p:spPr>
          <a:xfrm>
            <a:off x="0" y="0"/>
            <a:ext cx="12192000" cy="6858000"/>
          </a:xfrm>
          <a:prstGeom prst="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CE17A0-D99C-D6A9-3B43-F152D6F8FDD2}"/>
              </a:ext>
            </a:extLst>
          </p:cNvPr>
          <p:cNvSpPr/>
          <p:nvPr/>
        </p:nvSpPr>
        <p:spPr>
          <a:xfrm>
            <a:off x="1314449" y="956126"/>
            <a:ext cx="9563101" cy="496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rgbClr val="674A68"/>
                </a:solidFill>
                <a:latin typeface="Arial" panose="020B0604020202020204" pitchFamily="34" charset="0"/>
                <a:cs typeface="Arial" panose="020B0604020202020204" pitchFamily="34" charset="0"/>
              </a:rPr>
              <a:t>Alcohol</a:t>
            </a:r>
          </a:p>
        </p:txBody>
      </p:sp>
    </p:spTree>
    <p:extLst>
      <p:ext uri="{BB962C8B-B14F-4D97-AF65-F5344CB8AC3E}">
        <p14:creationId xmlns:p14="http://schemas.microsoft.com/office/powerpoint/2010/main" val="288743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High level interventions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6" y="721051"/>
            <a:ext cx="2756761" cy="3231654"/>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Almost all adults in treatment in 2021/22 were seen within the community in both Cambridgeshire and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There were 20 residential interventions in Cambridgeshire, with numbers in Peterborough too small to report.</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lower proportions of adults with a pharmacological intervention for withdrawal and relapse intervention compared to England. Peterborough had a higher proportion of pharmacological intervention for relapse intervention.</a:t>
            </a: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2" name="Table 4">
            <a:extLst>
              <a:ext uri="{FF2B5EF4-FFF2-40B4-BE49-F238E27FC236}">
                <a16:creationId xmlns:a16="http://schemas.microsoft.com/office/drawing/2014/main" id="{4D0AE94F-9F08-3F90-E201-3051896E0F72}"/>
              </a:ext>
            </a:extLst>
          </p:cNvPr>
          <p:cNvGraphicFramePr>
            <a:graphicFrameLocks noGrp="1"/>
          </p:cNvGraphicFramePr>
          <p:nvPr>
            <p:extLst>
              <p:ext uri="{D42A27DB-BD31-4B8C-83A1-F6EECF244321}">
                <p14:modId xmlns:p14="http://schemas.microsoft.com/office/powerpoint/2010/main" val="4055136974"/>
              </p:ext>
            </p:extLst>
          </p:nvPr>
        </p:nvGraphicFramePr>
        <p:xfrm>
          <a:off x="158363" y="442510"/>
          <a:ext cx="8032114" cy="2060156"/>
        </p:xfrm>
        <a:graphic>
          <a:graphicData uri="http://schemas.openxmlformats.org/drawingml/2006/table">
            <a:tbl>
              <a:tblPr firstRow="1" bandRow="1">
                <a:tableStyleId>{5C22544A-7EE6-4342-B048-85BDC9FD1C3A}</a:tableStyleId>
              </a:tblPr>
              <a:tblGrid>
                <a:gridCol w="1290995">
                  <a:extLst>
                    <a:ext uri="{9D8B030D-6E8A-4147-A177-3AD203B41FA5}">
                      <a16:colId xmlns:a16="http://schemas.microsoft.com/office/drawing/2014/main" val="925364966"/>
                    </a:ext>
                  </a:extLst>
                </a:gridCol>
                <a:gridCol w="1106567">
                  <a:extLst>
                    <a:ext uri="{9D8B030D-6E8A-4147-A177-3AD203B41FA5}">
                      <a16:colId xmlns:a16="http://schemas.microsoft.com/office/drawing/2014/main" val="2776768022"/>
                    </a:ext>
                  </a:extLst>
                </a:gridCol>
                <a:gridCol w="704319">
                  <a:extLst>
                    <a:ext uri="{9D8B030D-6E8A-4147-A177-3AD203B41FA5}">
                      <a16:colId xmlns:a16="http://schemas.microsoft.com/office/drawing/2014/main" val="3161705845"/>
                    </a:ext>
                  </a:extLst>
                </a:gridCol>
                <a:gridCol w="704319">
                  <a:extLst>
                    <a:ext uri="{9D8B030D-6E8A-4147-A177-3AD203B41FA5}">
                      <a16:colId xmlns:a16="http://schemas.microsoft.com/office/drawing/2014/main" val="3915985308"/>
                    </a:ext>
                  </a:extLst>
                </a:gridCol>
                <a:gridCol w="704319">
                  <a:extLst>
                    <a:ext uri="{9D8B030D-6E8A-4147-A177-3AD203B41FA5}">
                      <a16:colId xmlns:a16="http://schemas.microsoft.com/office/drawing/2014/main" val="2654300690"/>
                    </a:ext>
                  </a:extLst>
                </a:gridCol>
                <a:gridCol w="704319">
                  <a:extLst>
                    <a:ext uri="{9D8B030D-6E8A-4147-A177-3AD203B41FA5}">
                      <a16:colId xmlns:a16="http://schemas.microsoft.com/office/drawing/2014/main" val="2738933914"/>
                    </a:ext>
                  </a:extLst>
                </a:gridCol>
                <a:gridCol w="704319">
                  <a:extLst>
                    <a:ext uri="{9D8B030D-6E8A-4147-A177-3AD203B41FA5}">
                      <a16:colId xmlns:a16="http://schemas.microsoft.com/office/drawing/2014/main" val="1895024040"/>
                    </a:ext>
                  </a:extLst>
                </a:gridCol>
                <a:gridCol w="704319">
                  <a:extLst>
                    <a:ext uri="{9D8B030D-6E8A-4147-A177-3AD203B41FA5}">
                      <a16:colId xmlns:a16="http://schemas.microsoft.com/office/drawing/2014/main" val="348965729"/>
                    </a:ext>
                  </a:extLst>
                </a:gridCol>
                <a:gridCol w="704319">
                  <a:extLst>
                    <a:ext uri="{9D8B030D-6E8A-4147-A177-3AD203B41FA5}">
                      <a16:colId xmlns:a16="http://schemas.microsoft.com/office/drawing/2014/main" val="975826681"/>
                    </a:ext>
                  </a:extLst>
                </a:gridCol>
                <a:gridCol w="704319">
                  <a:extLst>
                    <a:ext uri="{9D8B030D-6E8A-4147-A177-3AD203B41FA5}">
                      <a16:colId xmlns:a16="http://schemas.microsoft.com/office/drawing/2014/main" val="3929592958"/>
                    </a:ext>
                  </a:extLst>
                </a:gridCol>
              </a:tblGrid>
              <a:tr h="166371">
                <a:tc rowSpan="2" gridSpan="2">
                  <a:txBody>
                    <a:bodyPr/>
                    <a:lstStyle/>
                    <a:p>
                      <a:r>
                        <a:rPr lang="en-GB" sz="1100" b="0" i="0">
                          <a:latin typeface="Arial" panose="020B0604020202020204" pitchFamily="34" charset="0"/>
                          <a:cs typeface="Arial" panose="020B0604020202020204" pitchFamily="34" charset="0"/>
                        </a:rPr>
                        <a:t>Adults in treatment in high level interventions and settings, 2021/22</a:t>
                      </a: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hMerge="1">
                  <a:txBody>
                    <a:bodyPr/>
                    <a:lstStyle/>
                    <a:p>
                      <a:endParaRPr lang="en-GB"/>
                    </a:p>
                  </a:txBody>
                  <a:tcPr/>
                </a:tc>
                <a:tc gridSpan="2">
                  <a:txBody>
                    <a:bodyPr/>
                    <a:lstStyle/>
                    <a:p>
                      <a:pPr algn="ctr"/>
                      <a:r>
                        <a:rPr lang="en-GB" sz="1100" b="0" i="0">
                          <a:latin typeface="Arial" panose="020B0604020202020204" pitchFamily="34" charset="0"/>
                          <a:cs typeface="Arial" panose="020B0604020202020204" pitchFamily="34" charset="0"/>
                        </a:rPr>
                        <a:t>Pharmacological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74A68"/>
                    </a:solidFill>
                  </a:tcPr>
                </a:tc>
                <a:tc gridSpan="2">
                  <a:txBody>
                    <a:bodyPr/>
                    <a:lstStyle/>
                    <a:p>
                      <a:pPr algn="ctr"/>
                      <a:r>
                        <a:rPr lang="en-GB" sz="1100" b="0" i="0">
                          <a:latin typeface="Arial" panose="020B0604020202020204" pitchFamily="34" charset="0"/>
                          <a:cs typeface="Arial" panose="020B0604020202020204" pitchFamily="34" charset="0"/>
                        </a:rPr>
                        <a:t>Psychosocial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latin typeface="Arial" panose="020B0604020202020204" pitchFamily="34" charset="0"/>
                          <a:cs typeface="Arial" panose="020B0604020202020204" pitchFamily="34" charset="0"/>
                        </a:rPr>
                        <a:t>Recovery support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latin typeface="Arial" panose="020B0604020202020204" pitchFamily="34" charset="0"/>
                          <a:cs typeface="Arial" panose="020B0604020202020204" pitchFamily="34" charset="0"/>
                        </a:rPr>
                        <a:t>Total</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190828568"/>
                  </a:ext>
                </a:extLst>
              </a:tr>
              <a:tr h="277076">
                <a:tc gridSpan="2" v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192964">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Cambridgeshire</a:t>
                      </a:r>
                    </a:p>
                  </a:txBody>
                  <a:tcPr>
                    <a:lnL w="1270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Community</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Inpatient Unit</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Primary Care</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Residential</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864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17</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626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872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20</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anchor="ctr">
                    <a:lnL w="63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6313213"/>
                  </a:ext>
                </a:extLst>
              </a:tr>
              <a:tr h="267282">
                <a:tc>
                  <a:txBody>
                    <a:bodyPr/>
                    <a:lstStyle/>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a:lnL w="1270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61128375"/>
                  </a:ext>
                </a:extLst>
              </a:tr>
              <a:tr h="385928">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Peterborough</a:t>
                      </a:r>
                    </a:p>
                  </a:txBody>
                  <a:tcPr>
                    <a:lnL w="1270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Community</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Inpatient Unit</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Primary Care</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Residential</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20%</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373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370</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373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bl>
          </a:graphicData>
        </a:graphic>
      </p:graphicFrame>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2306760454"/>
              </p:ext>
            </p:extLst>
          </p:nvPr>
        </p:nvGraphicFramePr>
        <p:xfrm>
          <a:off x="158363" y="2722925"/>
          <a:ext cx="8032115" cy="1080364"/>
        </p:xfrm>
        <a:graphic>
          <a:graphicData uri="http://schemas.openxmlformats.org/drawingml/2006/table">
            <a:tbl>
              <a:tblPr firstRow="1" bandRow="1">
                <a:tableStyleId>{5C22544A-7EE6-4342-B048-85BDC9FD1C3A}</a:tableStyleId>
              </a:tblPr>
              <a:tblGrid>
                <a:gridCol w="2032895">
                  <a:extLst>
                    <a:ext uri="{9D8B030D-6E8A-4147-A177-3AD203B41FA5}">
                      <a16:colId xmlns:a16="http://schemas.microsoft.com/office/drawing/2014/main" val="925364966"/>
                    </a:ext>
                  </a:extLst>
                </a:gridCol>
                <a:gridCol w="1172087">
                  <a:extLst>
                    <a:ext uri="{9D8B030D-6E8A-4147-A177-3AD203B41FA5}">
                      <a16:colId xmlns:a16="http://schemas.microsoft.com/office/drawing/2014/main" val="3161705845"/>
                    </a:ext>
                  </a:extLst>
                </a:gridCol>
                <a:gridCol w="1172087">
                  <a:extLst>
                    <a:ext uri="{9D8B030D-6E8A-4147-A177-3AD203B41FA5}">
                      <a16:colId xmlns:a16="http://schemas.microsoft.com/office/drawing/2014/main" val="3044832070"/>
                    </a:ext>
                  </a:extLst>
                </a:gridCol>
                <a:gridCol w="925565">
                  <a:extLst>
                    <a:ext uri="{9D8B030D-6E8A-4147-A177-3AD203B41FA5}">
                      <a16:colId xmlns:a16="http://schemas.microsoft.com/office/drawing/2014/main" val="3915985308"/>
                    </a:ext>
                  </a:extLst>
                </a:gridCol>
                <a:gridCol w="925565">
                  <a:extLst>
                    <a:ext uri="{9D8B030D-6E8A-4147-A177-3AD203B41FA5}">
                      <a16:colId xmlns:a16="http://schemas.microsoft.com/office/drawing/2014/main" val="4090191246"/>
                    </a:ext>
                  </a:extLst>
                </a:gridCol>
                <a:gridCol w="901958">
                  <a:extLst>
                    <a:ext uri="{9D8B030D-6E8A-4147-A177-3AD203B41FA5}">
                      <a16:colId xmlns:a16="http://schemas.microsoft.com/office/drawing/2014/main" val="1526083571"/>
                    </a:ext>
                  </a:extLst>
                </a:gridCol>
                <a:gridCol w="901958">
                  <a:extLst>
                    <a:ext uri="{9D8B030D-6E8A-4147-A177-3AD203B41FA5}">
                      <a16:colId xmlns:a16="http://schemas.microsoft.com/office/drawing/2014/main" val="1928192375"/>
                    </a:ext>
                  </a:extLst>
                </a:gridCol>
              </a:tblGrid>
              <a:tr h="3132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Adults with a pharmacological intervention type, 2021/22</a:t>
                      </a:r>
                      <a:endParaRPr lang="en-GB" sz="1100">
                        <a:latin typeface="Arial" panose="020B0604020202020204" pitchFamily="34" charset="0"/>
                        <a:cs typeface="Arial" panose="020B0604020202020204" pitchFamily="34" charset="0"/>
                      </a:endParaRP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extLst>
                  <a:ext uri="{0D108BD9-81ED-4DB2-BD59-A6C34878D82A}">
                    <a16:rowId xmlns:a16="http://schemas.microsoft.com/office/drawing/2014/main" val="3621385070"/>
                  </a:ext>
                </a:extLst>
              </a:tr>
              <a:tr h="34040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Proportion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Proportion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Proportion</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338566847"/>
                  </a:ext>
                </a:extLst>
              </a:tr>
              <a:tr h="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Withdrawal</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Relapse intervention</a:t>
                      </a:r>
                    </a:p>
                  </a:txBody>
                  <a:tcP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3,810</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6,117</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28%</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45%</a:t>
                      </a:r>
                    </a:p>
                  </a:txBody>
                  <a:tcPr marL="6350" marR="6350" marT="6350" marB="0"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bl>
          </a:graphicData>
        </a:graphic>
      </p:graphicFrame>
    </p:spTree>
    <p:extLst>
      <p:ext uri="{BB962C8B-B14F-4D97-AF65-F5344CB8AC3E}">
        <p14:creationId xmlns:p14="http://schemas.microsoft.com/office/powerpoint/2010/main" val="241350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Length of time in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7" name="TextBox 16">
            <a:extLst>
              <a:ext uri="{FF2B5EF4-FFF2-40B4-BE49-F238E27FC236}">
                <a16:creationId xmlns:a16="http://schemas.microsoft.com/office/drawing/2014/main" id="{364AE8D0-DB35-07AD-7CD2-1F275361E422}"/>
              </a:ext>
            </a:extLst>
          </p:cNvPr>
          <p:cNvSpPr txBox="1"/>
          <p:nvPr/>
        </p:nvSpPr>
        <p:spPr>
          <a:xfrm>
            <a:off x="2956264" y="699692"/>
            <a:ext cx="9077371" cy="1015663"/>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 had a higher average length of treatment (252 days) for adults who exited alcohol treatment in 2021/22 compared to England (194 days), and Peterborough had a lower average length (171 days).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Almost a fifth of Cambridgeshire adults had been in treatment for longer than a year, compared to one in ten in Peterborough and England.</a:t>
            </a:r>
          </a:p>
        </p:txBody>
      </p:sp>
      <p:sp>
        <p:nvSpPr>
          <p:cNvPr id="18" name="TextBox 17">
            <a:extLst>
              <a:ext uri="{FF2B5EF4-FFF2-40B4-BE49-F238E27FC236}">
                <a16:creationId xmlns:a16="http://schemas.microsoft.com/office/drawing/2014/main" id="{F312320B-0669-5D3E-3D48-2680017DB1C5}"/>
              </a:ext>
            </a:extLst>
          </p:cNvPr>
          <p:cNvSpPr txBox="1"/>
          <p:nvPr/>
        </p:nvSpPr>
        <p:spPr>
          <a:xfrm>
            <a:off x="2956265" y="442510"/>
            <a:ext cx="9077372"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pic>
        <p:nvPicPr>
          <p:cNvPr id="8" name="Picture 7">
            <a:extLst>
              <a:ext uri="{FF2B5EF4-FFF2-40B4-BE49-F238E27FC236}">
                <a16:creationId xmlns:a16="http://schemas.microsoft.com/office/drawing/2014/main" id="{50FA4064-B879-DFC9-28CC-EEFF04B90CFF}"/>
              </a:ext>
            </a:extLst>
          </p:cNvPr>
          <p:cNvPicPr>
            <a:picLocks noChangeAspect="1"/>
          </p:cNvPicPr>
          <p:nvPr/>
        </p:nvPicPr>
        <p:blipFill>
          <a:blip r:embed="rId2"/>
          <a:stretch>
            <a:fillRect/>
          </a:stretch>
        </p:blipFill>
        <p:spPr>
          <a:xfrm>
            <a:off x="1182261" y="2528603"/>
            <a:ext cx="2965789" cy="3447413"/>
          </a:xfrm>
          <a:prstGeom prst="rect">
            <a:avLst/>
          </a:prstGeom>
        </p:spPr>
      </p:pic>
      <p:pic>
        <p:nvPicPr>
          <p:cNvPr id="10" name="Picture 9">
            <a:extLst>
              <a:ext uri="{FF2B5EF4-FFF2-40B4-BE49-F238E27FC236}">
                <a16:creationId xmlns:a16="http://schemas.microsoft.com/office/drawing/2014/main" id="{3FFDD376-1CD5-2D7E-0452-5882BF721EEA}"/>
              </a:ext>
            </a:extLst>
          </p:cNvPr>
          <p:cNvPicPr>
            <a:picLocks noChangeAspect="1"/>
          </p:cNvPicPr>
          <p:nvPr/>
        </p:nvPicPr>
        <p:blipFill>
          <a:blip r:embed="rId3"/>
          <a:stretch>
            <a:fillRect/>
          </a:stretch>
        </p:blipFill>
        <p:spPr>
          <a:xfrm>
            <a:off x="5006342" y="2492476"/>
            <a:ext cx="6590080" cy="3725954"/>
          </a:xfrm>
          <a:prstGeom prst="rect">
            <a:avLst/>
          </a:prstGeom>
        </p:spPr>
      </p:pic>
      <p:sp>
        <p:nvSpPr>
          <p:cNvPr id="12" name="TextBox 11">
            <a:extLst>
              <a:ext uri="{FF2B5EF4-FFF2-40B4-BE49-F238E27FC236}">
                <a16:creationId xmlns:a16="http://schemas.microsoft.com/office/drawing/2014/main" id="{FA37A152-EAA5-F8AE-230A-AD38A3881E3E}"/>
              </a:ext>
            </a:extLst>
          </p:cNvPr>
          <p:cNvSpPr txBox="1"/>
          <p:nvPr/>
        </p:nvSpPr>
        <p:spPr>
          <a:xfrm>
            <a:off x="1182261" y="2201450"/>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3" name="TextBox 12">
            <a:extLst>
              <a:ext uri="{FF2B5EF4-FFF2-40B4-BE49-F238E27FC236}">
                <a16:creationId xmlns:a16="http://schemas.microsoft.com/office/drawing/2014/main" id="{64C838BC-C06E-9A45-CDA1-DB112A27753B}"/>
              </a:ext>
            </a:extLst>
          </p:cNvPr>
          <p:cNvSpPr txBox="1"/>
          <p:nvPr/>
        </p:nvSpPr>
        <p:spPr>
          <a:xfrm>
            <a:off x="5249720" y="2152074"/>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9" name="TextBox 18">
            <a:extLst>
              <a:ext uri="{FF2B5EF4-FFF2-40B4-BE49-F238E27FC236}">
                <a16:creationId xmlns:a16="http://schemas.microsoft.com/office/drawing/2014/main" id="{A03F108A-9D5F-78DF-910A-53C29C84B730}"/>
              </a:ext>
            </a:extLst>
          </p:cNvPr>
          <p:cNvSpPr txBox="1"/>
          <p:nvPr/>
        </p:nvSpPr>
        <p:spPr>
          <a:xfrm>
            <a:off x="8734467" y="2143643"/>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England </a:t>
            </a:r>
          </a:p>
        </p:txBody>
      </p:sp>
      <p:graphicFrame>
        <p:nvGraphicFramePr>
          <p:cNvPr id="20" name="Table 19">
            <a:extLst>
              <a:ext uri="{FF2B5EF4-FFF2-40B4-BE49-F238E27FC236}">
                <a16:creationId xmlns:a16="http://schemas.microsoft.com/office/drawing/2014/main" id="{6187F2B5-24BA-7537-C3C3-957423C24459}"/>
              </a:ext>
            </a:extLst>
          </p:cNvPr>
          <p:cNvGraphicFramePr>
            <a:graphicFrameLocks noGrp="1"/>
          </p:cNvGraphicFramePr>
          <p:nvPr>
            <p:extLst>
              <p:ext uri="{D42A27DB-BD31-4B8C-83A1-F6EECF244321}">
                <p14:modId xmlns:p14="http://schemas.microsoft.com/office/powerpoint/2010/main" val="1891352750"/>
              </p:ext>
            </p:extLst>
          </p:nvPr>
        </p:nvGraphicFramePr>
        <p:xfrm>
          <a:off x="177553" y="442510"/>
          <a:ext cx="2487603" cy="1356360"/>
        </p:xfrm>
        <a:graphic>
          <a:graphicData uri="http://schemas.openxmlformats.org/drawingml/2006/table">
            <a:tbl>
              <a:tblPr firstRow="1" bandRow="1">
                <a:tableStyleId>{5C22544A-7EE6-4342-B048-85BDC9FD1C3A}</a:tableStyleId>
              </a:tblPr>
              <a:tblGrid>
                <a:gridCol w="1770646">
                  <a:extLst>
                    <a:ext uri="{9D8B030D-6E8A-4147-A177-3AD203B41FA5}">
                      <a16:colId xmlns:a16="http://schemas.microsoft.com/office/drawing/2014/main" val="925364966"/>
                    </a:ext>
                  </a:extLst>
                </a:gridCol>
                <a:gridCol w="716957">
                  <a:extLst>
                    <a:ext uri="{9D8B030D-6E8A-4147-A177-3AD203B41FA5}">
                      <a16:colId xmlns:a16="http://schemas.microsoft.com/office/drawing/2014/main" val="3161705845"/>
                    </a:ext>
                  </a:extLst>
                </a:gridCol>
              </a:tblGrid>
              <a:tr h="33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Arial" panose="020B0604020202020204" pitchFamily="34" charset="0"/>
                          <a:cs typeface="Arial" panose="020B0604020202020204" pitchFamily="34" charset="0"/>
                        </a:rPr>
                        <a:t>Length of time in treatment for adults in alcohol only treatment  for exits, 2021/22</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Average days</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Cambridgeshire</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Peterborough</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England </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252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171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194</a:t>
                      </a:r>
                    </a:p>
                  </a:txBody>
                  <a:tcPr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bl>
          </a:graphicData>
        </a:graphic>
      </p:graphicFrame>
    </p:spTree>
    <p:extLst>
      <p:ext uri="{BB962C8B-B14F-4D97-AF65-F5344CB8AC3E}">
        <p14:creationId xmlns:p14="http://schemas.microsoft.com/office/powerpoint/2010/main" val="180639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7006"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Successful completions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5299" y="-20501"/>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7" name="TextBox 16">
            <a:extLst>
              <a:ext uri="{FF2B5EF4-FFF2-40B4-BE49-F238E27FC236}">
                <a16:creationId xmlns:a16="http://schemas.microsoft.com/office/drawing/2014/main" id="{364AE8D0-DB35-07AD-7CD2-1F275361E422}"/>
              </a:ext>
            </a:extLst>
          </p:cNvPr>
          <p:cNvSpPr txBox="1"/>
          <p:nvPr/>
        </p:nvSpPr>
        <p:spPr>
          <a:xfrm>
            <a:off x="7338017" y="786807"/>
            <a:ext cx="4731129" cy="1938992"/>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57% of adults who left treatment in 2021/22 were successful (dependent free) in Cambridgeshire and 55% in Peterborough, compared to 59% nationally.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Just over a third of adults who successfully completed treatment in Cambridgeshire and Peterborough did not re-present to treatment within 6 months, similar to the national average.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There has been a notable increase in non-representation within 6 months in Cambridgeshire over the last three years.</a:t>
            </a:r>
          </a:p>
        </p:txBody>
      </p:sp>
      <p:sp>
        <p:nvSpPr>
          <p:cNvPr id="18" name="TextBox 17">
            <a:extLst>
              <a:ext uri="{FF2B5EF4-FFF2-40B4-BE49-F238E27FC236}">
                <a16:creationId xmlns:a16="http://schemas.microsoft.com/office/drawing/2014/main" id="{F312320B-0669-5D3E-3D48-2680017DB1C5}"/>
              </a:ext>
            </a:extLst>
          </p:cNvPr>
          <p:cNvSpPr txBox="1"/>
          <p:nvPr/>
        </p:nvSpPr>
        <p:spPr>
          <a:xfrm>
            <a:off x="7338018" y="509808"/>
            <a:ext cx="4731129"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13" name="TextBox 12">
            <a:extLst>
              <a:ext uri="{FF2B5EF4-FFF2-40B4-BE49-F238E27FC236}">
                <a16:creationId xmlns:a16="http://schemas.microsoft.com/office/drawing/2014/main" id="{AA689111-7C86-19E7-0755-E6C3E5DBF891}"/>
              </a:ext>
            </a:extLst>
          </p:cNvPr>
          <p:cNvSpPr txBox="1"/>
          <p:nvPr/>
        </p:nvSpPr>
        <p:spPr>
          <a:xfrm>
            <a:off x="158363" y="3063165"/>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4" name="TextBox 13">
            <a:extLst>
              <a:ext uri="{FF2B5EF4-FFF2-40B4-BE49-F238E27FC236}">
                <a16:creationId xmlns:a16="http://schemas.microsoft.com/office/drawing/2014/main" id="{B1402656-2784-CD94-9832-BAE0F45E1488}"/>
              </a:ext>
            </a:extLst>
          </p:cNvPr>
          <p:cNvSpPr txBox="1"/>
          <p:nvPr/>
        </p:nvSpPr>
        <p:spPr>
          <a:xfrm>
            <a:off x="5516579" y="3049626"/>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pic>
        <p:nvPicPr>
          <p:cNvPr id="5" name="Picture 4">
            <a:extLst>
              <a:ext uri="{FF2B5EF4-FFF2-40B4-BE49-F238E27FC236}">
                <a16:creationId xmlns:a16="http://schemas.microsoft.com/office/drawing/2014/main" id="{B4FE7A9F-0A68-82A8-2566-AF23BBD9AC3A}"/>
              </a:ext>
            </a:extLst>
          </p:cNvPr>
          <p:cNvPicPr>
            <a:picLocks noChangeAspect="1"/>
          </p:cNvPicPr>
          <p:nvPr/>
        </p:nvPicPr>
        <p:blipFill>
          <a:blip r:embed="rId2"/>
          <a:stretch>
            <a:fillRect/>
          </a:stretch>
        </p:blipFill>
        <p:spPr>
          <a:xfrm>
            <a:off x="283336" y="3343557"/>
            <a:ext cx="5072607" cy="2864531"/>
          </a:xfrm>
          <a:prstGeom prst="rect">
            <a:avLst/>
          </a:prstGeom>
        </p:spPr>
      </p:pic>
      <p:pic>
        <p:nvPicPr>
          <p:cNvPr id="9" name="Picture 8">
            <a:extLst>
              <a:ext uri="{FF2B5EF4-FFF2-40B4-BE49-F238E27FC236}">
                <a16:creationId xmlns:a16="http://schemas.microsoft.com/office/drawing/2014/main" id="{E327E087-81BF-1AD5-F0E5-FBEC41F9F8E2}"/>
              </a:ext>
            </a:extLst>
          </p:cNvPr>
          <p:cNvPicPr>
            <a:picLocks noChangeAspect="1"/>
          </p:cNvPicPr>
          <p:nvPr/>
        </p:nvPicPr>
        <p:blipFill>
          <a:blip r:embed="rId3"/>
          <a:stretch>
            <a:fillRect/>
          </a:stretch>
        </p:blipFill>
        <p:spPr>
          <a:xfrm>
            <a:off x="5371233" y="3340164"/>
            <a:ext cx="4836101" cy="2731029"/>
          </a:xfrm>
          <a:prstGeom prst="rect">
            <a:avLst/>
          </a:prstGeom>
        </p:spPr>
      </p:pic>
      <p:sp>
        <p:nvSpPr>
          <p:cNvPr id="10" name="TextBox 9">
            <a:extLst>
              <a:ext uri="{FF2B5EF4-FFF2-40B4-BE49-F238E27FC236}">
                <a16:creationId xmlns:a16="http://schemas.microsoft.com/office/drawing/2014/main" id="{1C380870-BE87-6C36-2778-13DFE34573CD}"/>
              </a:ext>
            </a:extLst>
          </p:cNvPr>
          <p:cNvSpPr txBox="1"/>
          <p:nvPr/>
        </p:nvSpPr>
        <p:spPr>
          <a:xfrm>
            <a:off x="122904" y="2759088"/>
            <a:ext cx="10053401"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Successfully completed and did not return within 6 months</a:t>
            </a:r>
          </a:p>
        </p:txBody>
      </p:sp>
      <p:graphicFrame>
        <p:nvGraphicFramePr>
          <p:cNvPr id="2" name="Table 1">
            <a:extLst>
              <a:ext uri="{FF2B5EF4-FFF2-40B4-BE49-F238E27FC236}">
                <a16:creationId xmlns:a16="http://schemas.microsoft.com/office/drawing/2014/main" id="{7FEA8DD4-D31B-8C75-D5E7-E4A0478C714B}"/>
              </a:ext>
            </a:extLst>
          </p:cNvPr>
          <p:cNvGraphicFramePr>
            <a:graphicFrameLocks noGrp="1"/>
          </p:cNvGraphicFramePr>
          <p:nvPr>
            <p:extLst>
              <p:ext uri="{D42A27DB-BD31-4B8C-83A1-F6EECF244321}">
                <p14:modId xmlns:p14="http://schemas.microsoft.com/office/powerpoint/2010/main" val="281222913"/>
              </p:ext>
            </p:extLst>
          </p:nvPr>
        </p:nvGraphicFramePr>
        <p:xfrm>
          <a:off x="158362" y="509808"/>
          <a:ext cx="7020000" cy="204216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4269219110"/>
                    </a:ext>
                  </a:extLst>
                </a:gridCol>
                <a:gridCol w="1440000">
                  <a:extLst>
                    <a:ext uri="{9D8B030D-6E8A-4147-A177-3AD203B41FA5}">
                      <a16:colId xmlns:a16="http://schemas.microsoft.com/office/drawing/2014/main" val="2902254884"/>
                    </a:ext>
                  </a:extLst>
                </a:gridCol>
                <a:gridCol w="1440000">
                  <a:extLst>
                    <a:ext uri="{9D8B030D-6E8A-4147-A177-3AD203B41FA5}">
                      <a16:colId xmlns:a16="http://schemas.microsoft.com/office/drawing/2014/main" val="693654902"/>
                    </a:ext>
                  </a:extLst>
                </a:gridCol>
                <a:gridCol w="1440000">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Adults successfully completing alcohol treatment, 2021/22</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Cambridgeshire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 </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Total leaving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 % of treatment population </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541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61%</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222</a:t>
                      </a:r>
                    </a:p>
                    <a:p>
                      <a:pPr algn="ctr" fontAlgn="t"/>
                      <a:r>
                        <a:rPr lang="en-GB" sz="1100" kern="1200">
                          <a:solidFill>
                            <a:srgbClr val="674A68"/>
                          </a:solidFill>
                          <a:latin typeface="Arial" panose="020B0604020202020204" pitchFamily="34" charset="0"/>
                          <a:ea typeface="+mn-ea"/>
                          <a:cs typeface="Arial" panose="020B0604020202020204" pitchFamily="34" charset="0"/>
                        </a:rPr>
                        <a:t>59%</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53,180</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63%</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9761120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Leaving treatment successfully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 % of all in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 % of those exiting treatment</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308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57%</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121</a:t>
                      </a:r>
                    </a:p>
                    <a:p>
                      <a:pPr algn="ctr" fontAlgn="t"/>
                      <a:r>
                        <a:rPr lang="en-GB" sz="1100" kern="1200">
                          <a:solidFill>
                            <a:srgbClr val="674A68"/>
                          </a:solidFill>
                          <a:latin typeface="Arial" panose="020B0604020202020204" pitchFamily="34" charset="0"/>
                          <a:ea typeface="+mn-ea"/>
                          <a:cs typeface="Arial" panose="020B0604020202020204" pitchFamily="34" charset="0"/>
                        </a:rPr>
                        <a:t>32%</a:t>
                      </a:r>
                    </a:p>
                    <a:p>
                      <a:pPr algn="ctr" fontAlgn="t"/>
                      <a:r>
                        <a:rPr lang="en-GB" sz="1100" kern="1200">
                          <a:solidFill>
                            <a:srgbClr val="674A68"/>
                          </a:solidFill>
                          <a:latin typeface="Arial" panose="020B0604020202020204" pitchFamily="34" charset="0"/>
                          <a:ea typeface="+mn-ea"/>
                          <a:cs typeface="Arial" panose="020B0604020202020204" pitchFamily="34" charset="0"/>
                        </a:rPr>
                        <a:t>55%</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31,611</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37%</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59%</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Not representing within 6 months</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 - % non-representing </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331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35%</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117</a:t>
                      </a:r>
                    </a:p>
                    <a:p>
                      <a:pPr algn="ctr" fontAlgn="t"/>
                      <a:r>
                        <a:rPr lang="en-GB" sz="1100" kern="1200">
                          <a:solidFill>
                            <a:srgbClr val="674A68"/>
                          </a:solidFill>
                          <a:latin typeface="Arial" panose="020B0604020202020204" pitchFamily="34" charset="0"/>
                          <a:ea typeface="+mn-ea"/>
                          <a:cs typeface="Arial" panose="020B0604020202020204" pitchFamily="34" charset="0"/>
                        </a:rPr>
                        <a:t>35%</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30,785</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37%</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bl>
          </a:graphicData>
        </a:graphic>
      </p:graphicFrame>
      <p:sp>
        <p:nvSpPr>
          <p:cNvPr id="6" name="TextBox 5">
            <a:extLst>
              <a:ext uri="{FF2B5EF4-FFF2-40B4-BE49-F238E27FC236}">
                <a16:creationId xmlns:a16="http://schemas.microsoft.com/office/drawing/2014/main" id="{A2E65E7D-35E2-A992-5DED-CBB566980428}"/>
              </a:ext>
            </a:extLst>
          </p:cNvPr>
          <p:cNvSpPr txBox="1"/>
          <p:nvPr/>
        </p:nvSpPr>
        <p:spPr>
          <a:xfrm>
            <a:off x="283336" y="6338656"/>
            <a:ext cx="9199954" cy="276999"/>
          </a:xfrm>
          <a:prstGeom prst="rect">
            <a:avLst/>
          </a:prstGeom>
          <a:noFill/>
        </p:spPr>
        <p:txBody>
          <a:bodyPr wrap="none" rtlCol="0">
            <a:spAutoFit/>
          </a:bodyPr>
          <a:lstStyle/>
          <a:p>
            <a:r>
              <a:rPr lang="en-GB" sz="1200">
                <a:solidFill>
                  <a:srgbClr val="674A68"/>
                </a:solidFill>
                <a:latin typeface="Arial" panose="020B0604020202020204" pitchFamily="34" charset="0"/>
                <a:cs typeface="Arial" panose="020B0604020202020204" pitchFamily="34" charset="0"/>
              </a:rPr>
              <a:t>Deaths in treatment are lower in Cambridgeshire (0.9%) compared to Peterborough (1.1%) and England (1.2%). Numbers are small. </a:t>
            </a:r>
          </a:p>
        </p:txBody>
      </p:sp>
    </p:spTree>
    <p:extLst>
      <p:ext uri="{BB962C8B-B14F-4D97-AF65-F5344CB8AC3E}">
        <p14:creationId xmlns:p14="http://schemas.microsoft.com/office/powerpoint/2010/main" val="3217462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7006"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Abstinence and days drinking</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5299" y="-20501"/>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7" name="TextBox 16">
            <a:extLst>
              <a:ext uri="{FF2B5EF4-FFF2-40B4-BE49-F238E27FC236}">
                <a16:creationId xmlns:a16="http://schemas.microsoft.com/office/drawing/2014/main" id="{364AE8D0-DB35-07AD-7CD2-1F275361E422}"/>
              </a:ext>
            </a:extLst>
          </p:cNvPr>
          <p:cNvSpPr txBox="1"/>
          <p:nvPr/>
        </p:nvSpPr>
        <p:spPr>
          <a:xfrm>
            <a:off x="6507332" y="721051"/>
            <a:ext cx="5526306" cy="138499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Over half of adults became abstinent in Cambridgeshire and Peterborough in 2021/22, with a higher proportion than England in both areas.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 average number of days that clients were drinking alcohol at the start of their treatment (within the previous 28 days) and within the 4 weeks before their planned exit notably decreased, especially in Peterborough where there was an average of 13 day reduction.</a:t>
            </a:r>
          </a:p>
        </p:txBody>
      </p:sp>
      <p:sp>
        <p:nvSpPr>
          <p:cNvPr id="18" name="TextBox 17">
            <a:extLst>
              <a:ext uri="{FF2B5EF4-FFF2-40B4-BE49-F238E27FC236}">
                <a16:creationId xmlns:a16="http://schemas.microsoft.com/office/drawing/2014/main" id="{F312320B-0669-5D3E-3D48-2680017DB1C5}"/>
              </a:ext>
            </a:extLst>
          </p:cNvPr>
          <p:cNvSpPr txBox="1"/>
          <p:nvPr/>
        </p:nvSpPr>
        <p:spPr>
          <a:xfrm>
            <a:off x="6507328" y="442510"/>
            <a:ext cx="5526307"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8" name="Table 7">
            <a:extLst>
              <a:ext uri="{FF2B5EF4-FFF2-40B4-BE49-F238E27FC236}">
                <a16:creationId xmlns:a16="http://schemas.microsoft.com/office/drawing/2014/main" id="{1ADFC725-F168-025D-FBAF-1DC997E4D2F9}"/>
              </a:ext>
            </a:extLst>
          </p:cNvPr>
          <p:cNvGraphicFramePr>
            <a:graphicFrameLocks noGrp="1"/>
          </p:cNvGraphicFramePr>
          <p:nvPr/>
        </p:nvGraphicFramePr>
        <p:xfrm>
          <a:off x="158363" y="442510"/>
          <a:ext cx="5763043" cy="1356360"/>
        </p:xfrm>
        <a:graphic>
          <a:graphicData uri="http://schemas.openxmlformats.org/drawingml/2006/table">
            <a:tbl>
              <a:tblPr firstRow="1" bandRow="1">
                <a:tableStyleId>{5C22544A-7EE6-4342-B048-85BDC9FD1C3A}</a:tableStyleId>
              </a:tblPr>
              <a:tblGrid>
                <a:gridCol w="1893074">
                  <a:extLst>
                    <a:ext uri="{9D8B030D-6E8A-4147-A177-3AD203B41FA5}">
                      <a16:colId xmlns:a16="http://schemas.microsoft.com/office/drawing/2014/main" val="925364966"/>
                    </a:ext>
                  </a:extLst>
                </a:gridCol>
                <a:gridCol w="758311">
                  <a:extLst>
                    <a:ext uri="{9D8B030D-6E8A-4147-A177-3AD203B41FA5}">
                      <a16:colId xmlns:a16="http://schemas.microsoft.com/office/drawing/2014/main" val="3161705845"/>
                    </a:ext>
                  </a:extLst>
                </a:gridCol>
                <a:gridCol w="1104218">
                  <a:extLst>
                    <a:ext uri="{9D8B030D-6E8A-4147-A177-3AD203B41FA5}">
                      <a16:colId xmlns:a16="http://schemas.microsoft.com/office/drawing/2014/main" val="3044832070"/>
                    </a:ext>
                  </a:extLst>
                </a:gridCol>
                <a:gridCol w="1003720">
                  <a:extLst>
                    <a:ext uri="{9D8B030D-6E8A-4147-A177-3AD203B41FA5}">
                      <a16:colId xmlns:a16="http://schemas.microsoft.com/office/drawing/2014/main" val="391318579"/>
                    </a:ext>
                  </a:extLst>
                </a:gridCol>
                <a:gridCol w="1003720">
                  <a:extLst>
                    <a:ext uri="{9D8B030D-6E8A-4147-A177-3AD203B41FA5}">
                      <a16:colId xmlns:a16="http://schemas.microsoft.com/office/drawing/2014/main" val="4261550259"/>
                    </a:ext>
                  </a:extLst>
                </a:gridCol>
              </a:tblGrid>
              <a:tr h="33033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Arial" panose="020B0604020202020204" pitchFamily="34" charset="0"/>
                          <a:cs typeface="Arial" panose="020B0604020202020204" pitchFamily="34" charset="0"/>
                        </a:rPr>
                        <a:t>Adults who became abstinent at planned exit and average days drinking, 2021/22</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Abstinence rates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Days of drinking</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33033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 of new presentations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Average days at start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Average days at end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448505826"/>
                  </a:ext>
                </a:extLst>
              </a:tr>
              <a:tr h="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Cambridgeshire</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Peterborough</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England </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295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126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27,172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57%</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20.3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18.3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20.5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12.3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11.5</a:t>
                      </a:r>
                    </a:p>
                  </a:txBody>
                  <a:tcPr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bl>
          </a:graphicData>
        </a:graphic>
      </p:graphicFrame>
      <p:sp>
        <p:nvSpPr>
          <p:cNvPr id="2" name="Slide Number Placeholder 1">
            <a:extLst>
              <a:ext uri="{FF2B5EF4-FFF2-40B4-BE49-F238E27FC236}">
                <a16:creationId xmlns:a16="http://schemas.microsoft.com/office/drawing/2014/main" id="{69F77F18-90E3-F95C-A52E-3CAF35C2C9C8}"/>
              </a:ext>
            </a:extLst>
          </p:cNvPr>
          <p:cNvSpPr>
            <a:spLocks noGrp="1"/>
          </p:cNvSpPr>
          <p:nvPr>
            <p:ph type="sldNum" sz="quarter" idx="12"/>
          </p:nvPr>
        </p:nvSpPr>
        <p:spPr/>
        <p:txBody>
          <a:bodyPr/>
          <a:lstStyle/>
          <a:p>
            <a:fld id="{375FEC2E-B038-424D-AEB9-A84F951F3065}" type="slidenum">
              <a:rPr lang="en-GB" smtClean="0"/>
              <a:t>23</a:t>
            </a:fld>
            <a:endParaRPr lang="en-GB"/>
          </a:p>
        </p:txBody>
      </p:sp>
      <p:sp>
        <p:nvSpPr>
          <p:cNvPr id="6" name="TextBox 5">
            <a:extLst>
              <a:ext uri="{FF2B5EF4-FFF2-40B4-BE49-F238E27FC236}">
                <a16:creationId xmlns:a16="http://schemas.microsoft.com/office/drawing/2014/main" id="{5C228AFE-99AD-EE50-B979-88B89A0BA3F9}"/>
              </a:ext>
            </a:extLst>
          </p:cNvPr>
          <p:cNvSpPr txBox="1"/>
          <p:nvPr/>
        </p:nvSpPr>
        <p:spPr>
          <a:xfrm>
            <a:off x="158364" y="2228671"/>
            <a:ext cx="5763042" cy="1200329"/>
          </a:xfrm>
          <a:prstGeom prst="rect">
            <a:avLst/>
          </a:prstGeom>
          <a:solidFill>
            <a:schemeClr val="bg1"/>
          </a:solidFill>
          <a:ln>
            <a:noFill/>
          </a:ln>
        </p:spPr>
        <p:txBody>
          <a:bodyPr wrap="square" rtlCol="0">
            <a:spAutoFit/>
          </a:bodyPr>
          <a:lstStyle/>
          <a:p>
            <a:r>
              <a:rPr lang="en-GB" sz="1200" b="1">
                <a:solidFill>
                  <a:srgbClr val="A686A6"/>
                </a:solidFill>
                <a:latin typeface="Arial" panose="020B0604020202020204" pitchFamily="34" charset="0"/>
                <a:cs typeface="Arial" panose="020B0604020202020204" pitchFamily="34" charset="0"/>
              </a:rPr>
              <a:t>Abstinence rates at planned exit:  </a:t>
            </a:r>
            <a:r>
              <a:rPr lang="en-GB" sz="1200">
                <a:solidFill>
                  <a:srgbClr val="A686A6"/>
                </a:solidFill>
                <a:latin typeface="Arial" panose="020B0604020202020204" pitchFamily="34" charset="0"/>
                <a:cs typeface="Arial" panose="020B0604020202020204" pitchFamily="34" charset="0"/>
              </a:rPr>
              <a:t>The number of clients who reported drinking alcohol at treatment start and then reported no drinking in the 28 days before planned exit. </a:t>
            </a:r>
          </a:p>
          <a:p>
            <a:endParaRPr lang="en-GB" sz="1200">
              <a:solidFill>
                <a:srgbClr val="A686A6"/>
              </a:solidFill>
              <a:latin typeface="Arial" panose="020B0604020202020204" pitchFamily="34" charset="0"/>
              <a:cs typeface="Arial" panose="020B0604020202020204" pitchFamily="34" charset="0"/>
            </a:endParaRPr>
          </a:p>
          <a:p>
            <a:r>
              <a:rPr lang="en-GB" sz="1200" b="1">
                <a:solidFill>
                  <a:srgbClr val="A686A6"/>
                </a:solidFill>
                <a:latin typeface="Arial" panose="020B0604020202020204" pitchFamily="34" charset="0"/>
                <a:cs typeface="Arial" panose="020B0604020202020204" pitchFamily="34" charset="0"/>
              </a:rPr>
              <a:t>Days of drinking:  </a:t>
            </a:r>
            <a:r>
              <a:rPr lang="en-GB" sz="1200">
                <a:solidFill>
                  <a:srgbClr val="A686A6"/>
                </a:solidFill>
                <a:latin typeface="Arial" panose="020B0604020202020204" pitchFamily="34" charset="0"/>
                <a:cs typeface="Arial" panose="020B0604020202020204" pitchFamily="34" charset="0"/>
              </a:rPr>
              <a:t>The number of clients and their average days of drinking alcohol at treatment start and in the 28 days before planned exit. </a:t>
            </a:r>
          </a:p>
        </p:txBody>
      </p:sp>
    </p:spTree>
    <p:extLst>
      <p:ext uri="{BB962C8B-B14F-4D97-AF65-F5344CB8AC3E}">
        <p14:creationId xmlns:p14="http://schemas.microsoft.com/office/powerpoint/2010/main" val="393518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a:spLocks noGrp="1" noRot="1" noMove="1" noResize="1" noEditPoints="1" noAdjustHandles="1" noChangeArrowheads="1" noChangeShapeType="1"/>
          </p:cNvSpPr>
          <p:nvPr/>
        </p:nvSpPr>
        <p:spPr>
          <a:xfrm>
            <a:off x="0"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Service usage</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Other</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TONIC </a:t>
            </a:r>
          </a:p>
        </p:txBody>
      </p:sp>
      <p:sp>
        <p:nvSpPr>
          <p:cNvPr id="6" name="TextBox 5">
            <a:extLst>
              <a:ext uri="{FF2B5EF4-FFF2-40B4-BE49-F238E27FC236}">
                <a16:creationId xmlns:a16="http://schemas.microsoft.com/office/drawing/2014/main" id="{1CCE6C8D-9F26-9098-FFBF-D4A2A7062859}"/>
              </a:ext>
            </a:extLst>
          </p:cNvPr>
          <p:cNvSpPr txBox="1"/>
          <p:nvPr/>
        </p:nvSpPr>
        <p:spPr>
          <a:xfrm>
            <a:off x="10863742" y="-19970"/>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graphicFrame>
        <p:nvGraphicFramePr>
          <p:cNvPr id="21" name="Table 21">
            <a:extLst>
              <a:ext uri="{FF2B5EF4-FFF2-40B4-BE49-F238E27FC236}">
                <a16:creationId xmlns:a16="http://schemas.microsoft.com/office/drawing/2014/main" id="{8EB98311-764C-059A-E05E-F00C4334B5C4}"/>
              </a:ext>
            </a:extLst>
          </p:cNvPr>
          <p:cNvGraphicFramePr>
            <a:graphicFrameLocks noGrp="1"/>
          </p:cNvGraphicFramePr>
          <p:nvPr>
            <p:extLst>
              <p:ext uri="{D42A27DB-BD31-4B8C-83A1-F6EECF244321}">
                <p14:modId xmlns:p14="http://schemas.microsoft.com/office/powerpoint/2010/main" val="2768427906"/>
              </p:ext>
            </p:extLst>
          </p:nvPr>
        </p:nvGraphicFramePr>
        <p:xfrm>
          <a:off x="192765" y="426702"/>
          <a:ext cx="11889744" cy="2473960"/>
        </p:xfrm>
        <a:graphic>
          <a:graphicData uri="http://schemas.openxmlformats.org/drawingml/2006/table">
            <a:tbl>
              <a:tblPr firstRow="1" bandRow="1">
                <a:tableStyleId>{5C22544A-7EE6-4342-B048-85BDC9FD1C3A}</a:tableStyleId>
              </a:tblPr>
              <a:tblGrid>
                <a:gridCol w="5944872">
                  <a:extLst>
                    <a:ext uri="{9D8B030D-6E8A-4147-A177-3AD203B41FA5}">
                      <a16:colId xmlns:a16="http://schemas.microsoft.com/office/drawing/2014/main" val="3962821713"/>
                    </a:ext>
                  </a:extLst>
                </a:gridCol>
                <a:gridCol w="5944872">
                  <a:extLst>
                    <a:ext uri="{9D8B030D-6E8A-4147-A177-3AD203B41FA5}">
                      <a16:colId xmlns:a16="http://schemas.microsoft.com/office/drawing/2014/main" val="3237106854"/>
                    </a:ext>
                  </a:extLst>
                </a:gridCol>
              </a:tblGrid>
              <a:tr h="370840">
                <a:tc>
                  <a:txBody>
                    <a:bodyPr/>
                    <a:lstStyle/>
                    <a:p>
                      <a:r>
                        <a:rPr lang="en-GB" sz="1400">
                          <a:solidFill>
                            <a:schemeClr val="bg1"/>
                          </a:solidFill>
                          <a:latin typeface="Arial" panose="020B0604020202020204" pitchFamily="34" charset="0"/>
                          <a:cs typeface="Arial" panose="020B0604020202020204" pitchFamily="34" charset="0"/>
                        </a:rPr>
                        <a:t>Probation caseloads</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tc>
                  <a:txBody>
                    <a:bodyPr/>
                    <a:lstStyle/>
                    <a:p>
                      <a:r>
                        <a:rPr lang="en-GB" sz="1400" b="1" kern="1200">
                          <a:solidFill>
                            <a:schemeClr val="bg1"/>
                          </a:solidFill>
                          <a:latin typeface="Arial" panose="020B0604020202020204" pitchFamily="34" charset="0"/>
                          <a:ea typeface="+mn-ea"/>
                          <a:cs typeface="Arial" panose="020B0604020202020204" pitchFamily="34" charset="0"/>
                        </a:rPr>
                        <a:t>Health Trainer Service</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388937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Cambridgeshire probation provided a snapshot of the drug and alcohol needs of people supervised by the sentence management teams on 8</a:t>
                      </a:r>
                      <a:r>
                        <a:rPr lang="en-GB" sz="1200" baseline="30000">
                          <a:solidFill>
                            <a:srgbClr val="674A68"/>
                          </a:solidFill>
                          <a:effectLst/>
                          <a:latin typeface="Arial" panose="020B0604020202020204" pitchFamily="34" charset="0"/>
                          <a:ea typeface="Calibri" panose="020F0502020204030204" pitchFamily="34" charset="0"/>
                          <a:cs typeface="Arial" panose="020B0604020202020204" pitchFamily="34" charset="0"/>
                        </a:rPr>
                        <a:t>th</a:t>
                      </a: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 July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A total of 298 men on probation (28% of the overall caseload) and 52 women (48% caseload) were recorded as having alcohol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Overall, 33 men and 10 women were required to abide by Alcohol Treatment Requirements as a condition of their community sentence.  Additionally, 30 men and 4 women were wearing an alcohol monitoring tag as part of an Alcohol Abstinence Monitoring Requirement.</a:t>
                      </a:r>
                    </a:p>
                    <a:p>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38100" cmpd="sng">
                      <a:noFill/>
                    </a:lnT>
                    <a:lnB w="9525" cap="flat" cmpd="sng" algn="ctr">
                      <a:solidFill>
                        <a:srgbClr val="674A68"/>
                      </a:solidFill>
                      <a:prstDash val="solid"/>
                      <a:round/>
                      <a:headEnd type="none" w="med" len="med"/>
                      <a:tailEnd type="none" w="med" len="med"/>
                    </a:lnB>
                    <a:solidFill>
                      <a:srgbClr val="F8F6F8"/>
                    </a:solidFill>
                  </a:tcPr>
                </a:tc>
                <a:tc>
                  <a:txBody>
                    <a:bodyPr/>
                    <a:lstStyle/>
                    <a:p>
                      <a:r>
                        <a:rPr lang="en-GB" sz="1200" kern="1200">
                          <a:solidFill>
                            <a:srgbClr val="674A68"/>
                          </a:solidFill>
                          <a:effectLst/>
                          <a:latin typeface="Arial" panose="020B0604020202020204" pitchFamily="34" charset="0"/>
                          <a:ea typeface="+mn-ea"/>
                          <a:cs typeface="Arial" panose="020B0604020202020204" pitchFamily="34" charset="0"/>
                        </a:rPr>
                        <a:t>The Healthy You Health Trainer service, with 2 specialist health trainers,  provided data for a 2 year period from 1st October 2020 to 30th September 2022. The service administers the AUDIT-C alcohol screening tool to all referrals irrespective of the area of health-related need with which they require help. </a:t>
                      </a:r>
                    </a:p>
                    <a:p>
                      <a:endParaRPr lang="en-GB" sz="1200" kern="1200">
                        <a:solidFill>
                          <a:srgbClr val="674A68"/>
                        </a:solidFill>
                        <a:effectLst/>
                        <a:latin typeface="Arial" panose="020B0604020202020204" pitchFamily="34" charset="0"/>
                        <a:ea typeface="+mn-ea"/>
                        <a:cs typeface="Arial" panose="020B0604020202020204" pitchFamily="34" charset="0"/>
                      </a:endParaRPr>
                    </a:p>
                    <a:p>
                      <a:r>
                        <a:rPr lang="en-GB" sz="1200" kern="1200">
                          <a:solidFill>
                            <a:srgbClr val="674A68"/>
                          </a:solidFill>
                          <a:effectLst/>
                          <a:latin typeface="Arial" panose="020B0604020202020204" pitchFamily="34" charset="0"/>
                          <a:ea typeface="+mn-ea"/>
                          <a:cs typeface="Arial" panose="020B0604020202020204" pitchFamily="34" charset="0"/>
                        </a:rPr>
                        <a:t>Healthy You triaged 9,954 individuals over this 2 year period (with an estimated 5,972 resident in Cambridgeshire) with 19% of 1,140 Cambridgeshire residents assessed as requiring support with their alcohol use via the AUDIT-C tool. An estimated 191 Cambridgeshire residents were provided ongoing support with their alcohol use over this 2 year period.</a:t>
                      </a:r>
                      <a:endParaRPr lang="en-GB" sz="1200">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38100" cmpd="sng">
                      <a:noFill/>
                    </a:lnT>
                    <a:lnB w="9525" cap="flat" cmpd="sng" algn="ctr">
                      <a:solidFill>
                        <a:srgbClr val="674A68"/>
                      </a:solidFill>
                      <a:prstDash val="solid"/>
                      <a:round/>
                      <a:headEnd type="none" w="med" len="med"/>
                      <a:tailEnd type="none" w="med" len="med"/>
                    </a:lnB>
                    <a:solidFill>
                      <a:srgbClr val="F8F6F8"/>
                    </a:solidFill>
                  </a:tcPr>
                </a:tc>
                <a:extLst>
                  <a:ext uri="{0D108BD9-81ED-4DB2-BD59-A6C34878D82A}">
                    <a16:rowId xmlns:a16="http://schemas.microsoft.com/office/drawing/2014/main" val="1669178317"/>
                  </a:ext>
                </a:extLst>
              </a:tr>
            </a:tbl>
          </a:graphicData>
        </a:graphic>
      </p:graphicFrame>
    </p:spTree>
    <p:extLst>
      <p:ext uri="{BB962C8B-B14F-4D97-AF65-F5344CB8AC3E}">
        <p14:creationId xmlns:p14="http://schemas.microsoft.com/office/powerpoint/2010/main" val="344514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Cancer</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Incidence of alcohol-related cancer</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061719" y="1061430"/>
            <a:ext cx="2867221" cy="360098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Between 2017 and 2019, there were on average 230 cancers a year in Cambridgeshire that could be related to alcohol use, with 62 in Peterborough.  Incidence rates are slightly higher in females than males.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All local authorities have alcohol-related cancer incidence rates that are similar to that of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a low male incidence rate of alcohol-related cancer.</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Alcohol-related cancer incidence rates are highest in the most deprived districts in England.</a:t>
            </a:r>
          </a:p>
          <a:p>
            <a:endParaRPr lang="en-GB" sz="1200">
              <a:solidFill>
                <a:srgbClr val="674A68"/>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DE79E7F-7115-6A95-7941-7E2FD30326F5}"/>
              </a:ext>
            </a:extLst>
          </p:cNvPr>
          <p:cNvSpPr txBox="1"/>
          <p:nvPr/>
        </p:nvSpPr>
        <p:spPr>
          <a:xfrm>
            <a:off x="9061719" y="784431"/>
            <a:ext cx="286722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2" name="TextBox 1">
            <a:extLst>
              <a:ext uri="{FF2B5EF4-FFF2-40B4-BE49-F238E27FC236}">
                <a16:creationId xmlns:a16="http://schemas.microsoft.com/office/drawing/2014/main" id="{7656589E-69A4-2E7A-B57E-579BF0E047C6}"/>
              </a:ext>
            </a:extLst>
          </p:cNvPr>
          <p:cNvSpPr txBox="1"/>
          <p:nvPr/>
        </p:nvSpPr>
        <p:spPr>
          <a:xfrm>
            <a:off x="158363" y="425696"/>
            <a:ext cx="6918882"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Persons			      Males			             Females</a:t>
            </a:r>
          </a:p>
        </p:txBody>
      </p:sp>
      <p:pic>
        <p:nvPicPr>
          <p:cNvPr id="5" name="Picture 4">
            <a:extLst>
              <a:ext uri="{FF2B5EF4-FFF2-40B4-BE49-F238E27FC236}">
                <a16:creationId xmlns:a16="http://schemas.microsoft.com/office/drawing/2014/main" id="{5067FBD4-7AD2-84C6-0244-E29BD54496B9}"/>
              </a:ext>
            </a:extLst>
          </p:cNvPr>
          <p:cNvPicPr>
            <a:picLocks noChangeAspect="1"/>
          </p:cNvPicPr>
          <p:nvPr/>
        </p:nvPicPr>
        <p:blipFill>
          <a:blip r:embed="rId2"/>
          <a:stretch>
            <a:fillRect/>
          </a:stretch>
        </p:blipFill>
        <p:spPr>
          <a:xfrm>
            <a:off x="175142" y="792942"/>
            <a:ext cx="2651949" cy="1649675"/>
          </a:xfrm>
          <a:prstGeom prst="rect">
            <a:avLst/>
          </a:prstGeom>
        </p:spPr>
      </p:pic>
      <p:pic>
        <p:nvPicPr>
          <p:cNvPr id="9" name="Picture 8">
            <a:extLst>
              <a:ext uri="{FF2B5EF4-FFF2-40B4-BE49-F238E27FC236}">
                <a16:creationId xmlns:a16="http://schemas.microsoft.com/office/drawing/2014/main" id="{6E7F285C-B716-EB60-FCFB-CB7022F4C5AC}"/>
              </a:ext>
            </a:extLst>
          </p:cNvPr>
          <p:cNvPicPr>
            <a:picLocks noChangeAspect="1"/>
          </p:cNvPicPr>
          <p:nvPr/>
        </p:nvPicPr>
        <p:blipFill>
          <a:blip r:embed="rId3"/>
          <a:stretch>
            <a:fillRect/>
          </a:stretch>
        </p:blipFill>
        <p:spPr>
          <a:xfrm>
            <a:off x="3174155" y="792942"/>
            <a:ext cx="2651948" cy="1649675"/>
          </a:xfrm>
          <a:prstGeom prst="rect">
            <a:avLst/>
          </a:prstGeom>
        </p:spPr>
      </p:pic>
      <p:pic>
        <p:nvPicPr>
          <p:cNvPr id="10" name="Picture 9">
            <a:extLst>
              <a:ext uri="{FF2B5EF4-FFF2-40B4-BE49-F238E27FC236}">
                <a16:creationId xmlns:a16="http://schemas.microsoft.com/office/drawing/2014/main" id="{E0F1527F-272D-D921-ECFB-1BE4830F3F43}"/>
              </a:ext>
            </a:extLst>
          </p:cNvPr>
          <p:cNvPicPr>
            <a:picLocks noChangeAspect="1"/>
          </p:cNvPicPr>
          <p:nvPr/>
        </p:nvPicPr>
        <p:blipFill>
          <a:blip r:embed="rId4"/>
          <a:stretch>
            <a:fillRect/>
          </a:stretch>
        </p:blipFill>
        <p:spPr>
          <a:xfrm>
            <a:off x="6173167" y="784431"/>
            <a:ext cx="2651948" cy="1649675"/>
          </a:xfrm>
          <a:prstGeom prst="rect">
            <a:avLst/>
          </a:prstGeom>
        </p:spPr>
      </p:pic>
      <p:pic>
        <p:nvPicPr>
          <p:cNvPr id="19" name="Picture 18">
            <a:extLst>
              <a:ext uri="{FF2B5EF4-FFF2-40B4-BE49-F238E27FC236}">
                <a16:creationId xmlns:a16="http://schemas.microsoft.com/office/drawing/2014/main" id="{FB470BEF-A204-FDDB-683D-44B5D7AEC06E}"/>
              </a:ext>
            </a:extLst>
          </p:cNvPr>
          <p:cNvPicPr>
            <a:picLocks noChangeAspect="1"/>
          </p:cNvPicPr>
          <p:nvPr/>
        </p:nvPicPr>
        <p:blipFill>
          <a:blip r:embed="rId5"/>
          <a:stretch>
            <a:fillRect/>
          </a:stretch>
        </p:blipFill>
        <p:spPr>
          <a:xfrm>
            <a:off x="175142" y="3054756"/>
            <a:ext cx="5676885" cy="2289798"/>
          </a:xfrm>
          <a:prstGeom prst="rect">
            <a:avLst/>
          </a:prstGeom>
          <a:ln w="12700">
            <a:solidFill>
              <a:srgbClr val="674A68"/>
            </a:solidFill>
          </a:ln>
        </p:spPr>
      </p:pic>
      <p:sp>
        <p:nvSpPr>
          <p:cNvPr id="21" name="TextBox 20">
            <a:extLst>
              <a:ext uri="{FF2B5EF4-FFF2-40B4-BE49-F238E27FC236}">
                <a16:creationId xmlns:a16="http://schemas.microsoft.com/office/drawing/2014/main" id="{81FFDB53-D42B-E74D-5281-9E30575834EB}"/>
              </a:ext>
            </a:extLst>
          </p:cNvPr>
          <p:cNvSpPr txBox="1"/>
          <p:nvPr/>
        </p:nvSpPr>
        <p:spPr>
          <a:xfrm>
            <a:off x="175142" y="2658544"/>
            <a:ext cx="6918882" cy="276999"/>
          </a:xfrm>
          <a:prstGeom prst="rect">
            <a:avLst/>
          </a:prstGeom>
          <a:noFill/>
        </p:spPr>
        <p:txBody>
          <a:bodyPr wrap="square" rtlCol="0">
            <a:spAutoFit/>
          </a:bodyPr>
          <a:lstStyle/>
          <a:p>
            <a:r>
              <a:rPr lang="en-GB" sz="1200" b="1">
                <a:solidFill>
                  <a:srgbClr val="674A68"/>
                </a:solidFill>
                <a:latin typeface="Arial" panose="020B0604020202020204" pitchFamily="34" charset="0"/>
              </a:rPr>
              <a:t>Deprivation – England (based on districts)</a:t>
            </a:r>
          </a:p>
        </p:txBody>
      </p:sp>
      <p:sp>
        <p:nvSpPr>
          <p:cNvPr id="3" name="TextBox 2">
            <a:extLst>
              <a:ext uri="{FF2B5EF4-FFF2-40B4-BE49-F238E27FC236}">
                <a16:creationId xmlns:a16="http://schemas.microsoft.com/office/drawing/2014/main" id="{A48520C9-1C67-A4F9-26D8-DC9C60309A9C}"/>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6" name="TextBox 5">
            <a:extLst>
              <a:ext uri="{FF2B5EF4-FFF2-40B4-BE49-F238E27FC236}">
                <a16:creationId xmlns:a16="http://schemas.microsoft.com/office/drawing/2014/main" id="{17D2E562-2B61-CB0A-FD93-50DC39F9348B}"/>
              </a:ext>
            </a:extLst>
          </p:cNvPr>
          <p:cNvSpPr txBox="1"/>
          <p:nvPr/>
        </p:nvSpPr>
        <p:spPr>
          <a:xfrm>
            <a:off x="0" y="6301499"/>
            <a:ext cx="4997817" cy="261610"/>
          </a:xfrm>
          <a:prstGeom prst="rect">
            <a:avLst/>
          </a:prstGeom>
          <a:noFill/>
        </p:spPr>
        <p:txBody>
          <a:bodyPr wrap="square" rtlCol="0">
            <a:spAutoFit/>
          </a:bodyPr>
          <a:lstStyle/>
          <a:p>
            <a:r>
              <a:rPr lang="en-GB" sz="1100">
                <a:solidFill>
                  <a:srgbClr val="674A68"/>
                </a:solidFill>
                <a:latin typeface="Arial" panose="020B0604020202020204" pitchFamily="34" charset="0"/>
                <a:cs typeface="Arial" panose="020B0604020202020204" pitchFamily="34" charset="0"/>
              </a:rPr>
              <a:t>Directly age standardised rates per 100,000 population, aged 16+ years</a:t>
            </a:r>
          </a:p>
        </p:txBody>
      </p:sp>
    </p:spTree>
    <p:extLst>
      <p:ext uri="{BB962C8B-B14F-4D97-AF65-F5344CB8AC3E}">
        <p14:creationId xmlns:p14="http://schemas.microsoft.com/office/powerpoint/2010/main" val="360273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0C3C794-8C6C-8751-A08B-F6C027AF332D}"/>
              </a:ext>
            </a:extLst>
          </p:cNvPr>
          <p:cNvPicPr>
            <a:picLocks noChangeAspect="1"/>
          </p:cNvPicPr>
          <p:nvPr/>
        </p:nvPicPr>
        <p:blipFill>
          <a:blip r:embed="rId2"/>
          <a:stretch>
            <a:fillRect/>
          </a:stretch>
        </p:blipFill>
        <p:spPr>
          <a:xfrm>
            <a:off x="3854535" y="2555109"/>
            <a:ext cx="5333779" cy="2210523"/>
          </a:xfrm>
          <a:prstGeom prst="rect">
            <a:avLst/>
          </a:prstGeom>
          <a:ln>
            <a:solidFill>
              <a:srgbClr val="674A68"/>
            </a:solidFill>
          </a:ln>
        </p:spPr>
      </p:pic>
      <p:sp>
        <p:nvSpPr>
          <p:cNvPr id="4" name="TextBox 3">
            <a:extLst>
              <a:ext uri="{FF2B5EF4-FFF2-40B4-BE49-F238E27FC236}">
                <a16:creationId xmlns:a16="http://schemas.microsoft.com/office/drawing/2014/main" id="{7B0B6DCB-0479-52DD-5B63-A261D1542971}"/>
              </a:ext>
            </a:extLst>
          </p:cNvPr>
          <p:cNvSpPr txBox="1"/>
          <p:nvPr/>
        </p:nvSpPr>
        <p:spPr>
          <a:xfrm>
            <a:off x="1" y="-20459"/>
            <a:ext cx="1014983"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Mortality</a:t>
            </a:r>
          </a:p>
        </p:txBody>
      </p:sp>
      <p:sp>
        <p:nvSpPr>
          <p:cNvPr id="7" name="TextBox 6">
            <a:extLst>
              <a:ext uri="{FF2B5EF4-FFF2-40B4-BE49-F238E27FC236}">
                <a16:creationId xmlns:a16="http://schemas.microsoft.com/office/drawing/2014/main" id="{4B26AE9F-C0B2-8F94-809D-F355B1F9E2D3}"/>
              </a:ext>
            </a:extLst>
          </p:cNvPr>
          <p:cNvSpPr txBox="1"/>
          <p:nvPr/>
        </p:nvSpPr>
        <p:spPr>
          <a:xfrm>
            <a:off x="1014985" y="-20459"/>
            <a:ext cx="11177016"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Alcohol-related mortality *</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3111" y="6605997"/>
            <a:ext cx="12195112"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 based on alcohol-attributable applied to underlying cause of death</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261415" y="984069"/>
            <a:ext cx="2801953" cy="5816977"/>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 there were 202 alcohol-related deaths in Cambridgeshire and 71 in Peterborough, with the majority in males; 73% in Cambridgeshire and 65% in Peterborough.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proportion of deaths in females (35%) compared to Cambridgeshire and England, though numbers are relatively small.</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Huntingdonshire, South Cambridgeshire and Cambridgeshire have significantly low alcohol-related mortality rates compared to England, with all other districts having similar rates to nationally.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Potential Years of Life Lost (PYLL) is a measure of the potential number of years lost when a person dies prematurely (based on national life expectancy).  Fenland had the highest rate of PYLL due to alcohol-related conditions in males, and Peterborough the highest rate in females.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Nationally, increasing alcohol-related mortality rates are linked to increasing levels of relative deprivation.</a:t>
            </a:r>
          </a:p>
        </p:txBody>
      </p:sp>
      <p:sp>
        <p:nvSpPr>
          <p:cNvPr id="18" name="TextBox 17">
            <a:extLst>
              <a:ext uri="{FF2B5EF4-FFF2-40B4-BE49-F238E27FC236}">
                <a16:creationId xmlns:a16="http://schemas.microsoft.com/office/drawing/2014/main" id="{508D64E3-8E35-8ACF-7762-768AEA7A733B}"/>
              </a:ext>
            </a:extLst>
          </p:cNvPr>
          <p:cNvSpPr txBox="1"/>
          <p:nvPr/>
        </p:nvSpPr>
        <p:spPr>
          <a:xfrm>
            <a:off x="50040" y="355085"/>
            <a:ext cx="7027206"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Persons			      Males			               Females</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258918" y="707070"/>
            <a:ext cx="2804450"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4" name="TextBox 13">
            <a:extLst>
              <a:ext uri="{FF2B5EF4-FFF2-40B4-BE49-F238E27FC236}">
                <a16:creationId xmlns:a16="http://schemas.microsoft.com/office/drawing/2014/main" id="{EAF8E845-ED09-6AFF-5CEF-436F95E629E6}"/>
              </a:ext>
            </a:extLst>
          </p:cNvPr>
          <p:cNvSpPr txBox="1"/>
          <p:nvPr/>
        </p:nvSpPr>
        <p:spPr>
          <a:xfrm>
            <a:off x="-3112" y="6322026"/>
            <a:ext cx="12193556" cy="246221"/>
          </a:xfrm>
          <a:prstGeom prst="rect">
            <a:avLst/>
          </a:prstGeom>
          <a:noFill/>
        </p:spPr>
        <p:txBody>
          <a:bodyPr wrap="square" rtlCol="0">
            <a:spAutoFit/>
          </a:bodyPr>
          <a:lstStyle/>
          <a:p>
            <a:r>
              <a:rPr lang="en-GB" sz="1000">
                <a:solidFill>
                  <a:schemeClr val="bg1">
                    <a:lumMod val="50000"/>
                  </a:schemeClr>
                </a:solidFill>
                <a:latin typeface="Arial" panose="020B0604020202020204" pitchFamily="34" charset="0"/>
                <a:cs typeface="Arial" panose="020B0604020202020204" pitchFamily="34" charset="0"/>
              </a:rPr>
              <a:t>Note: ‘-’ denotes numbers are too small to be able to calculate value.  Totals do not agree due to rounding</a:t>
            </a:r>
          </a:p>
        </p:txBody>
      </p:sp>
      <p:sp>
        <p:nvSpPr>
          <p:cNvPr id="15" name="TextBox 14">
            <a:extLst>
              <a:ext uri="{FF2B5EF4-FFF2-40B4-BE49-F238E27FC236}">
                <a16:creationId xmlns:a16="http://schemas.microsoft.com/office/drawing/2014/main" id="{CE383CE2-20D4-0A40-15A3-B570EA0A1F5B}"/>
              </a:ext>
            </a:extLst>
          </p:cNvPr>
          <p:cNvSpPr txBox="1"/>
          <p:nvPr/>
        </p:nvSpPr>
        <p:spPr>
          <a:xfrm>
            <a:off x="20572" y="3982493"/>
            <a:ext cx="6048758" cy="553998"/>
          </a:xfrm>
          <a:prstGeom prst="rect">
            <a:avLst/>
          </a:prstGeom>
          <a:noFill/>
        </p:spPr>
        <p:txBody>
          <a:bodyPr wrap="square" rtlCol="0">
            <a:spAutoFit/>
          </a:bodyPr>
          <a:lstStyle/>
          <a:p>
            <a:r>
              <a:rPr lang="en-GB" sz="1200" b="1">
                <a:solidFill>
                  <a:srgbClr val="674A68"/>
                </a:solidFill>
                <a:latin typeface="Arial" panose="020B0604020202020204" pitchFamily="34" charset="0"/>
              </a:rPr>
              <a:t>Potential years of life lost (PYLL)</a:t>
            </a:r>
          </a:p>
          <a:p>
            <a:endParaRPr lang="en-GB" sz="600" b="1">
              <a:solidFill>
                <a:srgbClr val="674A68"/>
              </a:solidFill>
              <a:latin typeface="Arial" panose="020B0604020202020204" pitchFamily="34" charset="0"/>
            </a:endParaRPr>
          </a:p>
          <a:p>
            <a:r>
              <a:rPr lang="en-GB" sz="1200" b="1">
                <a:solidFill>
                  <a:srgbClr val="674A68"/>
                </a:solidFill>
                <a:latin typeface="Arial" panose="020B0604020202020204" pitchFamily="34" charset="0"/>
              </a:rPr>
              <a:t>Males			     Females</a:t>
            </a:r>
          </a:p>
        </p:txBody>
      </p:sp>
      <p:sp>
        <p:nvSpPr>
          <p:cNvPr id="16" name="TextBox 15">
            <a:extLst>
              <a:ext uri="{FF2B5EF4-FFF2-40B4-BE49-F238E27FC236}">
                <a16:creationId xmlns:a16="http://schemas.microsoft.com/office/drawing/2014/main" id="{6B4F252F-B21A-7C19-ED66-91A65C32AC47}"/>
              </a:ext>
            </a:extLst>
          </p:cNvPr>
          <p:cNvSpPr txBox="1"/>
          <p:nvPr/>
        </p:nvSpPr>
        <p:spPr>
          <a:xfrm>
            <a:off x="1364999" y="2551271"/>
            <a:ext cx="2445255" cy="646331"/>
          </a:xfrm>
          <a:prstGeom prst="rect">
            <a:avLst/>
          </a:prstGeom>
          <a:noFill/>
        </p:spPr>
        <p:txBody>
          <a:bodyPr wrap="square" rtlCol="0">
            <a:spAutoFit/>
          </a:bodyPr>
          <a:lstStyle/>
          <a:p>
            <a:r>
              <a:rPr lang="en-GB" sz="1200" b="1">
                <a:solidFill>
                  <a:srgbClr val="674A68"/>
                </a:solidFill>
                <a:latin typeface="Arial" panose="020B0604020202020204" pitchFamily="34" charset="0"/>
              </a:rPr>
              <a:t>Alcohol-related mortality, 2021 Deprivation rates – England</a:t>
            </a:r>
          </a:p>
          <a:p>
            <a:r>
              <a:rPr lang="en-GB" sz="1200">
                <a:solidFill>
                  <a:srgbClr val="674A68"/>
                </a:solidFill>
                <a:latin typeface="Arial" panose="020B0604020202020204" pitchFamily="34" charset="0"/>
              </a:rPr>
              <a:t>(based on districts)</a:t>
            </a:r>
          </a:p>
        </p:txBody>
      </p:sp>
      <p:sp>
        <p:nvSpPr>
          <p:cNvPr id="5" name="TextBox 4">
            <a:extLst>
              <a:ext uri="{FF2B5EF4-FFF2-40B4-BE49-F238E27FC236}">
                <a16:creationId xmlns:a16="http://schemas.microsoft.com/office/drawing/2014/main" id="{8D7CAE13-5F0C-D4A9-0FA0-1009A23F4036}"/>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pic>
        <p:nvPicPr>
          <p:cNvPr id="21" name="Picture 20">
            <a:extLst>
              <a:ext uri="{FF2B5EF4-FFF2-40B4-BE49-F238E27FC236}">
                <a16:creationId xmlns:a16="http://schemas.microsoft.com/office/drawing/2014/main" id="{6A0FEC19-27D9-1453-6023-E644DFBFDD86}"/>
              </a:ext>
            </a:extLst>
          </p:cNvPr>
          <p:cNvPicPr>
            <a:picLocks noChangeAspect="1"/>
          </p:cNvPicPr>
          <p:nvPr/>
        </p:nvPicPr>
        <p:blipFill>
          <a:blip r:embed="rId3"/>
          <a:stretch>
            <a:fillRect/>
          </a:stretch>
        </p:blipFill>
        <p:spPr>
          <a:xfrm>
            <a:off x="113171" y="729423"/>
            <a:ext cx="2887498" cy="1746271"/>
          </a:xfrm>
          <a:prstGeom prst="rect">
            <a:avLst/>
          </a:prstGeom>
        </p:spPr>
      </p:pic>
      <p:pic>
        <p:nvPicPr>
          <p:cNvPr id="22" name="Picture 21">
            <a:extLst>
              <a:ext uri="{FF2B5EF4-FFF2-40B4-BE49-F238E27FC236}">
                <a16:creationId xmlns:a16="http://schemas.microsoft.com/office/drawing/2014/main" id="{FD5C830B-CD3A-6E56-F7C5-F85E4C131B5C}"/>
              </a:ext>
            </a:extLst>
          </p:cNvPr>
          <p:cNvPicPr>
            <a:picLocks noChangeAspect="1"/>
          </p:cNvPicPr>
          <p:nvPr/>
        </p:nvPicPr>
        <p:blipFill>
          <a:blip r:embed="rId4"/>
          <a:stretch>
            <a:fillRect/>
          </a:stretch>
        </p:blipFill>
        <p:spPr>
          <a:xfrm>
            <a:off x="3163420" y="703070"/>
            <a:ext cx="2931071" cy="1772624"/>
          </a:xfrm>
          <a:prstGeom prst="rect">
            <a:avLst/>
          </a:prstGeom>
        </p:spPr>
      </p:pic>
      <p:pic>
        <p:nvPicPr>
          <p:cNvPr id="24" name="Picture 23">
            <a:extLst>
              <a:ext uri="{FF2B5EF4-FFF2-40B4-BE49-F238E27FC236}">
                <a16:creationId xmlns:a16="http://schemas.microsoft.com/office/drawing/2014/main" id="{7B2465D6-3BF9-7539-4BA1-7CEE4C254A83}"/>
              </a:ext>
            </a:extLst>
          </p:cNvPr>
          <p:cNvPicPr>
            <a:picLocks noChangeAspect="1"/>
          </p:cNvPicPr>
          <p:nvPr/>
        </p:nvPicPr>
        <p:blipFill>
          <a:blip r:embed="rId5"/>
          <a:stretch>
            <a:fillRect/>
          </a:stretch>
        </p:blipFill>
        <p:spPr>
          <a:xfrm>
            <a:off x="63371" y="4536491"/>
            <a:ext cx="2939796" cy="1777901"/>
          </a:xfrm>
          <a:prstGeom prst="rect">
            <a:avLst/>
          </a:prstGeom>
        </p:spPr>
      </p:pic>
      <p:pic>
        <p:nvPicPr>
          <p:cNvPr id="29" name="Picture 28">
            <a:extLst>
              <a:ext uri="{FF2B5EF4-FFF2-40B4-BE49-F238E27FC236}">
                <a16:creationId xmlns:a16="http://schemas.microsoft.com/office/drawing/2014/main" id="{90EC9854-A740-DEB3-70AF-AED7E4E67CA0}"/>
              </a:ext>
            </a:extLst>
          </p:cNvPr>
          <p:cNvPicPr>
            <a:picLocks noChangeAspect="1"/>
          </p:cNvPicPr>
          <p:nvPr/>
        </p:nvPicPr>
        <p:blipFill>
          <a:blip r:embed="rId6"/>
          <a:stretch>
            <a:fillRect/>
          </a:stretch>
        </p:blipFill>
        <p:spPr>
          <a:xfrm>
            <a:off x="3076268" y="4544125"/>
            <a:ext cx="2939796" cy="1777901"/>
          </a:xfrm>
          <a:prstGeom prst="rect">
            <a:avLst/>
          </a:prstGeom>
        </p:spPr>
      </p:pic>
      <p:pic>
        <p:nvPicPr>
          <p:cNvPr id="2" name="Picture 1">
            <a:extLst>
              <a:ext uri="{FF2B5EF4-FFF2-40B4-BE49-F238E27FC236}">
                <a16:creationId xmlns:a16="http://schemas.microsoft.com/office/drawing/2014/main" id="{BE86535C-0E77-948A-1982-A14081934FCB}"/>
              </a:ext>
            </a:extLst>
          </p:cNvPr>
          <p:cNvPicPr>
            <a:picLocks noChangeAspect="1"/>
          </p:cNvPicPr>
          <p:nvPr/>
        </p:nvPicPr>
        <p:blipFill>
          <a:blip r:embed="rId7"/>
          <a:stretch>
            <a:fillRect/>
          </a:stretch>
        </p:blipFill>
        <p:spPr>
          <a:xfrm>
            <a:off x="6257243" y="705365"/>
            <a:ext cx="2931071" cy="1772624"/>
          </a:xfrm>
          <a:prstGeom prst="rect">
            <a:avLst/>
          </a:prstGeom>
        </p:spPr>
      </p:pic>
      <p:sp>
        <p:nvSpPr>
          <p:cNvPr id="3" name="TextBox 2">
            <a:extLst>
              <a:ext uri="{FF2B5EF4-FFF2-40B4-BE49-F238E27FC236}">
                <a16:creationId xmlns:a16="http://schemas.microsoft.com/office/drawing/2014/main" id="{363270D3-3598-5547-2A74-8C7FDB722E17}"/>
              </a:ext>
            </a:extLst>
          </p:cNvPr>
          <p:cNvSpPr txBox="1"/>
          <p:nvPr/>
        </p:nvSpPr>
        <p:spPr>
          <a:xfrm>
            <a:off x="6884111" y="6120280"/>
            <a:ext cx="2298877" cy="430887"/>
          </a:xfrm>
          <a:prstGeom prst="rect">
            <a:avLst/>
          </a:prstGeom>
          <a:noFill/>
        </p:spPr>
        <p:txBody>
          <a:bodyPr wrap="square" rtlCol="0">
            <a:spAutoFit/>
          </a:bodyPr>
          <a:lstStyle/>
          <a:p>
            <a:r>
              <a:rPr lang="en-GB" sz="1100">
                <a:solidFill>
                  <a:srgbClr val="674A68"/>
                </a:solidFill>
                <a:latin typeface="Arial" panose="020B0604020202020204" pitchFamily="34" charset="0"/>
                <a:cs typeface="Arial" panose="020B0604020202020204" pitchFamily="34" charset="0"/>
              </a:rPr>
              <a:t>Directly age standardised rates per 100,000 population, all ages</a:t>
            </a:r>
          </a:p>
        </p:txBody>
      </p:sp>
    </p:spTree>
    <p:extLst>
      <p:ext uri="{BB962C8B-B14F-4D97-AF65-F5344CB8AC3E}">
        <p14:creationId xmlns:p14="http://schemas.microsoft.com/office/powerpoint/2010/main" val="884547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EE51F-DFB4-B862-71CF-94FC113FDBDA}"/>
              </a:ext>
            </a:extLst>
          </p:cNvPr>
          <p:cNvSpPr/>
          <p:nvPr/>
        </p:nvSpPr>
        <p:spPr>
          <a:xfrm>
            <a:off x="0" y="0"/>
            <a:ext cx="12192000" cy="6858000"/>
          </a:xfrm>
          <a:prstGeom prst="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CE17A0-D99C-D6A9-3B43-F152D6F8FDD2}"/>
              </a:ext>
            </a:extLst>
          </p:cNvPr>
          <p:cNvSpPr/>
          <p:nvPr/>
        </p:nvSpPr>
        <p:spPr>
          <a:xfrm>
            <a:off x="1314449" y="947737"/>
            <a:ext cx="9563101" cy="496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rgbClr val="674A68"/>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240215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F50CC0-2B0B-4414-61DA-2B00F887F31B}"/>
              </a:ext>
            </a:extLst>
          </p:cNvPr>
          <p:cNvSpPr txBox="1"/>
          <p:nvPr/>
        </p:nvSpPr>
        <p:spPr>
          <a:xfrm>
            <a:off x="0" y="-20459"/>
            <a:ext cx="12191999"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 summary for 2021/22</a:t>
            </a:r>
          </a:p>
        </p:txBody>
      </p:sp>
      <p:graphicFrame>
        <p:nvGraphicFramePr>
          <p:cNvPr id="5" name="Table 5">
            <a:extLst>
              <a:ext uri="{FF2B5EF4-FFF2-40B4-BE49-F238E27FC236}">
                <a16:creationId xmlns:a16="http://schemas.microsoft.com/office/drawing/2014/main" id="{D8AE2759-DB1C-C481-50E6-76A96DF761EE}"/>
              </a:ext>
            </a:extLst>
          </p:cNvPr>
          <p:cNvGraphicFramePr>
            <a:graphicFrameLocks noGrp="1"/>
          </p:cNvGraphicFramePr>
          <p:nvPr>
            <p:extLst>
              <p:ext uri="{D42A27DB-BD31-4B8C-83A1-F6EECF244321}">
                <p14:modId xmlns:p14="http://schemas.microsoft.com/office/powerpoint/2010/main" val="1397906411"/>
              </p:ext>
            </p:extLst>
          </p:nvPr>
        </p:nvGraphicFramePr>
        <p:xfrm>
          <a:off x="22513" y="363983"/>
          <a:ext cx="12169487" cy="6258195"/>
        </p:xfrm>
        <a:graphic>
          <a:graphicData uri="http://schemas.openxmlformats.org/drawingml/2006/table">
            <a:tbl>
              <a:tblPr firstRow="1" bandRow="1">
                <a:tableStyleId>{5C22544A-7EE6-4342-B048-85BDC9FD1C3A}</a:tableStyleId>
              </a:tblPr>
              <a:tblGrid>
                <a:gridCol w="6095184">
                  <a:extLst>
                    <a:ext uri="{9D8B030D-6E8A-4147-A177-3AD203B41FA5}">
                      <a16:colId xmlns:a16="http://schemas.microsoft.com/office/drawing/2014/main" val="3160170042"/>
                    </a:ext>
                  </a:extLst>
                </a:gridCol>
                <a:gridCol w="6074303">
                  <a:extLst>
                    <a:ext uri="{9D8B030D-6E8A-4147-A177-3AD203B41FA5}">
                      <a16:colId xmlns:a16="http://schemas.microsoft.com/office/drawing/2014/main" val="1846242120"/>
                    </a:ext>
                  </a:extLst>
                </a:gridCol>
              </a:tblGrid>
              <a:tr h="310536">
                <a:tc gridSpan="2">
                  <a:txBody>
                    <a:bodyPr/>
                    <a:lstStyle/>
                    <a:p>
                      <a:pPr algn="ctr"/>
                      <a:r>
                        <a:rPr lang="en-GB" sz="1400" b="0">
                          <a:latin typeface="Arial" panose="020B0604020202020204" pitchFamily="34" charset="0"/>
                          <a:cs typeface="Arial" panose="020B0604020202020204" pitchFamily="34" charset="0"/>
                        </a:rPr>
                        <a:t>Cambridgeshire (1)	</a:t>
                      </a:r>
                    </a:p>
                  </a:txBody>
                  <a:tcPr anchor="ct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tc hMerge="1">
                  <a:txBody>
                    <a:bodyPr/>
                    <a:lstStyle/>
                    <a:p>
                      <a:pPr algn="ctr"/>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298660528"/>
                  </a:ext>
                </a:extLst>
              </a:tr>
              <a:tr h="5947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Prevalence </a:t>
                      </a:r>
                      <a:r>
                        <a:rPr lang="en-GB" sz="1100" b="1" baseline="30000">
                          <a:latin typeface="Arial" panose="020B0604020202020204" pitchFamily="34" charset="0"/>
                          <a:cs typeface="Arial" panose="020B0604020202020204" pitchFamily="34" charset="0"/>
                        </a:rPr>
                        <a:t>34</a:t>
                      </a:r>
                      <a:r>
                        <a:rPr lang="en-GB" sz="1100">
                          <a:latin typeface="Arial" panose="020B0604020202020204" pitchFamily="34" charset="0"/>
                          <a:cs typeface="Arial" panose="020B0604020202020204" pitchFamily="34" charset="0"/>
                        </a:rPr>
                        <a:t>: Estimated: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6.3 per 1,000 adults opiate and/or crack users  – similar to England   ►</a:t>
                      </a:r>
                      <a:r>
                        <a:rPr lang="en-GB" sz="1100" b="1">
                          <a:latin typeface="Arial" panose="020B0604020202020204" pitchFamily="34" charset="0"/>
                          <a:cs typeface="Arial" panose="020B0604020202020204" pitchFamily="34" charset="0"/>
                        </a:rPr>
                        <a:t>56% unmet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3.4 per 1,000 adults opiate users                       – similar to England    ►</a:t>
                      </a:r>
                      <a:r>
                        <a:rPr lang="en-GB" sz="1100" b="1" kern="1200">
                          <a:solidFill>
                            <a:schemeClr val="dk1"/>
                          </a:solidFill>
                          <a:latin typeface="Arial" panose="020B0604020202020204" pitchFamily="34" charset="0"/>
                          <a:ea typeface="+mn-ea"/>
                          <a:cs typeface="Arial" panose="020B0604020202020204" pitchFamily="34" charset="0"/>
                        </a:rPr>
                        <a:t>49%</a:t>
                      </a:r>
                      <a:r>
                        <a:rPr lang="en-GB" sz="1100" b="1">
                          <a:latin typeface="Arial" panose="020B0604020202020204" pitchFamily="34" charset="0"/>
                          <a:cs typeface="Arial" panose="020B0604020202020204" pitchFamily="34" charset="0"/>
                        </a:rPr>
                        <a:t> unmet need</a:t>
                      </a:r>
                      <a:endParaRPr lang="en-GB" sz="11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3.4 per 1,000 adults crack users                        – lower than England  ►</a:t>
                      </a:r>
                      <a:r>
                        <a:rPr lang="en-GB" sz="1100" b="1">
                          <a:latin typeface="Arial" panose="020B0604020202020204" pitchFamily="34" charset="0"/>
                          <a:cs typeface="Arial" panose="020B0604020202020204" pitchFamily="34" charset="0"/>
                        </a:rPr>
                        <a:t>59% unmet need</a:t>
                      </a:r>
                      <a:endParaRPr lang="en-GB"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(note these are relatively old estimates. Unmet need compares to current adults in treatment)</a:t>
                      </a:r>
                      <a:endParaRPr lang="en-GB" sz="9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Hospital admissions </a:t>
                      </a:r>
                      <a:r>
                        <a:rPr lang="en-GB" sz="1100" b="1" baseline="30000">
                          <a:latin typeface="Arial" panose="020B0604020202020204" pitchFamily="34" charset="0"/>
                          <a:cs typeface="Arial" panose="020B0604020202020204" pitchFamily="34" charset="0"/>
                        </a:rPr>
                        <a:t>35</a:t>
                      </a:r>
                      <a:r>
                        <a:rPr lang="en-GB" sz="1100" b="0">
                          <a:latin typeface="Arial" panose="020B0604020202020204" pitchFamily="34" charset="0"/>
                          <a:cs typeface="Arial" panose="020B0604020202020204" pitchFamily="34" charset="0"/>
                        </a:rPr>
                        <a:t> : 210 drug poisoning admissions, with lower rates.  There has been a decrease in rates over the last 4 years, as also seen nationally but more marked locally.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Drug Crimes </a:t>
                      </a:r>
                      <a:r>
                        <a:rPr lang="en-GB" sz="1100" b="1" baseline="30000">
                          <a:latin typeface="Arial" panose="020B0604020202020204" pitchFamily="34" charset="0"/>
                          <a:cs typeface="Arial" panose="020B0604020202020204" pitchFamily="34" charset="0"/>
                        </a:rPr>
                        <a:t>36</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high rates in Cambridge and remain relatively stable. Rates are low and stable in East Cambridgeshire and South Cambridgeshire, increasing in Fenland and Huntingdonshire, with the latter almost reaching national rates in the latest time period.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Treatment </a:t>
                      </a:r>
                      <a:r>
                        <a:rPr lang="en-GB" sz="1100" b="1" strike="noStrike" baseline="30000">
                          <a:latin typeface="Arial" panose="020B0604020202020204" pitchFamily="34" charset="0"/>
                          <a:cs typeface="Arial" panose="020B0604020202020204" pitchFamily="34" charset="0"/>
                        </a:rPr>
                        <a:t>37-41</a:t>
                      </a:r>
                      <a:r>
                        <a:rPr lang="en-GB" sz="1100" b="0">
                          <a:latin typeface="Arial" panose="020B0604020202020204" pitchFamily="34" charset="0"/>
                          <a:cs typeface="Arial" panose="020B0604020202020204" pitchFamily="34" charset="0"/>
                        </a:rPr>
                        <a:t>: 1,672 in treatment, 585 new presentations. Decreasing number of adults in treatment for opiates, and significant decrease in new presentations in 2021/22, but remains the highest drug for treatment need, especially for those in treatment. Two thirds of those in treatment were due to opiates. Increasing trend for non-opiate treatment, but a 4% decrease from 2020/21. A third of all new presentations to treatment were due to non-opiates, but overall non-opiates only accounted for 18% of all those in treatment, as a result of a higher successful completion rate compared to opiates. 28% (165) of new presentations to treatment were due to non-opiates and alcohol combined, with a 16% decrease from the previous year. The trend for those in treatment for non-opiate and alcohol treatment population has remained fairly stable over the last 6 years. </a:t>
                      </a:r>
                      <a:r>
                        <a:rPr lang="en-GB" sz="1100" b="0" kern="1200">
                          <a:solidFill>
                            <a:schemeClr val="dk1"/>
                          </a:solidFill>
                          <a:latin typeface="Arial" panose="020B0604020202020204" pitchFamily="34" charset="0"/>
                          <a:ea typeface="+mn-ea"/>
                          <a:cs typeface="Arial" panose="020B0604020202020204" pitchFamily="34" charset="0"/>
                        </a:rPr>
                        <a:t>Opiates, cannabis, alcohol, cocaine and crack cocaine are the most commonly cited substances for new presentations, with a higher proportion of cocaine compared to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baseline="300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Demography</a:t>
                      </a:r>
                      <a:r>
                        <a:rPr lang="en-GB" sz="1100" b="1">
                          <a:latin typeface="Arial" panose="020B0604020202020204" pitchFamily="34" charset="0"/>
                          <a:cs typeface="Arial" panose="020B0604020202020204" pitchFamily="34" charset="0"/>
                        </a:rPr>
                        <a:t> of new presentations to treatment </a:t>
                      </a:r>
                      <a:r>
                        <a:rPr lang="en-GB" sz="1100" b="1" strike="noStrike" baseline="30000">
                          <a:latin typeface="Arial" panose="020B0604020202020204" pitchFamily="34" charset="0"/>
                          <a:cs typeface="Arial" panose="020B0604020202020204" pitchFamily="34" charset="0"/>
                        </a:rPr>
                        <a:t>42 </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similar age and sex profile, 70% male 60% aged 30-49 years. Higher proportion of females than males in younger age bands. Of those who started treatment in the year there was a higher proportion of White British and ‘Other White, aa higher proportion of people reporting no religion and similar sexuality profile.  There was a higher proportion reporting no disability, and of those reporting a disability, the majority were for behaviour and emotions issues and mobility and gross motor.</a:t>
                      </a:r>
                      <a:endParaRPr lang="en-GB" sz="1100" b="1" kern="1200">
                        <a:solidFill>
                          <a:schemeClr val="dk1"/>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Wider determinants </a:t>
                      </a:r>
                      <a:r>
                        <a:rPr lang="en-GB" sz="1100" b="0" strike="noStrike" baseline="30000">
                          <a:latin typeface="Arial" panose="020B0604020202020204" pitchFamily="34" charset="0"/>
                          <a:cs typeface="Arial" panose="020B0604020202020204" pitchFamily="34" charset="0"/>
                        </a:rPr>
                        <a:t>43-46</a:t>
                      </a:r>
                      <a:r>
                        <a:rPr lang="en-GB" sz="1100" b="0">
                          <a:latin typeface="Arial" panose="020B0604020202020204" pitchFamily="34" charset="0"/>
                          <a:cs typeface="Arial" panose="020B0604020202020204" pitchFamily="34" charset="0"/>
                        </a:rPr>
                        <a:t>: Higher proportion of employed and unemployed and lower proportion of long term sick or disabled. Similar housing needs pattern, with a slightly higher proportion of ‘no housing problems’. Cambridge has a high statutory homelessness duty owed where there are drug dependency support need, as almost double the national average. Higher proportion of parents living with children. Higher proportion of no early help, but where help is provided a higher proportion of children protection plans in place and child in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Co-occurring mental health</a:t>
                      </a:r>
                      <a:r>
                        <a:rPr lang="en-GB" sz="1100" b="0" strike="noStrike" kern="1200" baseline="30000">
                          <a:solidFill>
                            <a:schemeClr val="dk1"/>
                          </a:solidFill>
                          <a:latin typeface="Arial" panose="020B0604020202020204" pitchFamily="34" charset="0"/>
                          <a:ea typeface="+mn-ea"/>
                          <a:cs typeface="Arial" panose="020B0604020202020204" pitchFamily="34" charset="0"/>
                        </a:rPr>
                        <a:t> 47</a:t>
                      </a:r>
                      <a:r>
                        <a:rPr lang="en-GB" sz="1100" b="0">
                          <a:latin typeface="Arial" panose="020B0604020202020204" pitchFamily="34" charset="0"/>
                          <a:cs typeface="Arial" panose="020B0604020202020204" pitchFamily="34" charset="0"/>
                        </a:rPr>
                        <a:t>: similar proportion of adults with a mental health treatment need identified, with a similar level receiving treatment, predominantly through GPs. Opiate users had the lowest proportion of co-occurring mental health, with non-opiate and alcohol the highest.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Routes</a:t>
                      </a:r>
                      <a:r>
                        <a:rPr lang="en-GB" sz="1100" b="1">
                          <a:latin typeface="Arial" panose="020B0604020202020204" pitchFamily="34" charset="0"/>
                          <a:cs typeface="Arial" panose="020B0604020202020204" pitchFamily="34" charset="0"/>
                        </a:rPr>
                        <a:t> into treatment </a:t>
                      </a:r>
                      <a:r>
                        <a:rPr lang="en-GB" sz="1100" b="1" strike="noStrike" baseline="30000">
                          <a:latin typeface="Arial" panose="020B0604020202020204" pitchFamily="34" charset="0"/>
                          <a:cs typeface="Arial" panose="020B0604020202020204" pitchFamily="34" charset="0"/>
                        </a:rPr>
                        <a:t>48-50</a:t>
                      </a:r>
                      <a:r>
                        <a:rPr lang="en-GB" sz="1100" b="0" baseline="30000">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 all referrals seen within 3 weeks. Higher proportion of </a:t>
                      </a:r>
                      <a:r>
                        <a:rPr lang="en-GB" sz="1100" b="0" kern="1200">
                          <a:solidFill>
                            <a:schemeClr val="dk1"/>
                          </a:solidFill>
                          <a:latin typeface="Arial" panose="020B0604020202020204" pitchFamily="34" charset="0"/>
                          <a:ea typeface="+mn-ea"/>
                          <a:cs typeface="Arial" panose="020B0604020202020204" pitchFamily="34" charset="0"/>
                        </a:rPr>
                        <a:t>self-referrals. Differences in gender, with self-referral and referred through Criminal Justice System as the main source of referral for both sexes, but 7% of females were referred through social services compared to 1% of males. Higher proportion of adults in contact with the criminal justice pathway, most notably for opiate and non-opiates and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High level </a:t>
                      </a:r>
                      <a:r>
                        <a:rPr lang="en-GB" sz="1100" b="1" kern="1200">
                          <a:solidFill>
                            <a:schemeClr val="dk1"/>
                          </a:solidFill>
                          <a:latin typeface="Arial" panose="020B0604020202020204" pitchFamily="34" charset="0"/>
                          <a:ea typeface="+mn-ea"/>
                          <a:cs typeface="Arial" panose="020B0604020202020204" pitchFamily="34" charset="0"/>
                        </a:rPr>
                        <a:t>interventions</a:t>
                      </a:r>
                      <a:r>
                        <a:rPr lang="en-GB" sz="1100" b="1">
                          <a:latin typeface="Arial" panose="020B0604020202020204" pitchFamily="34" charset="0"/>
                          <a:cs typeface="Arial" panose="020B0604020202020204" pitchFamily="34" charset="0"/>
                        </a:rPr>
                        <a:t> </a:t>
                      </a:r>
                      <a:r>
                        <a:rPr lang="en-GB" sz="1100" b="1" baseline="30000">
                          <a:latin typeface="Arial" panose="020B0604020202020204" pitchFamily="34" charset="0"/>
                          <a:cs typeface="Arial" panose="020B0604020202020204" pitchFamily="34" charset="0"/>
                        </a:rPr>
                        <a:t>51</a:t>
                      </a:r>
                      <a:r>
                        <a:rPr lang="en-GB" sz="1100" b="0">
                          <a:latin typeface="Arial" panose="020B0604020202020204" pitchFamily="34" charset="0"/>
                          <a:cs typeface="Arial" panose="020B0604020202020204" pitchFamily="34" charset="0"/>
                        </a:rPr>
                        <a:t>: almost all adults were seen within community settings. Higher proportion of methadone interventions and unsupervised interventions.</a:t>
                      </a:r>
                      <a:r>
                        <a:rPr lang="en-GB" sz="1100">
                          <a:solidFill>
                            <a:srgbClr val="674A68"/>
                          </a:solidFill>
                          <a:latin typeface="Arial" panose="020B0604020202020204" pitchFamily="34" charset="0"/>
                          <a:cs typeface="Arial" panose="020B0604020202020204" pitchFamily="34" charset="0"/>
                        </a:rPr>
                        <a:t> </a:t>
                      </a:r>
                      <a:r>
                        <a:rPr lang="en-GB" sz="1100">
                          <a:solidFill>
                            <a:srgbClr val="000000"/>
                          </a:solidFill>
                          <a:latin typeface="Arial" panose="020B0604020202020204" pitchFamily="34" charset="0"/>
                          <a:cs typeface="Arial" panose="020B0604020202020204" pitchFamily="34" charset="0"/>
                        </a:rPr>
                        <a:t>H</a:t>
                      </a:r>
                      <a:r>
                        <a:rPr lang="en-GB" sz="1100" b="0" kern="1200">
                          <a:solidFill>
                            <a:srgbClr val="000000"/>
                          </a:solidFill>
                          <a:latin typeface="Arial" panose="020B0604020202020204" pitchFamily="34" charset="0"/>
                          <a:ea typeface="+mn-ea"/>
                          <a:cs typeface="Arial" panose="020B0604020202020204" pitchFamily="34" charset="0"/>
                        </a:rPr>
                        <a:t>igher</a:t>
                      </a:r>
                      <a:r>
                        <a:rPr lang="en-GB" sz="1100" b="0" kern="1200">
                          <a:solidFill>
                            <a:schemeClr val="dk1"/>
                          </a:solidFill>
                          <a:latin typeface="Arial" panose="020B0604020202020204" pitchFamily="34" charset="0"/>
                          <a:ea typeface="+mn-ea"/>
                          <a:cs typeface="Arial" panose="020B0604020202020204" pitchFamily="34" charset="0"/>
                        </a:rPr>
                        <a:t> proportion of clients, who had a prescribing intention, on maintenance methadone, a lower proportion with buprenorphine maintenance and a higher proportion with an unspecified opioid substance therapy.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Vaccination </a:t>
                      </a:r>
                      <a:r>
                        <a:rPr lang="en-GB" sz="1100" b="1" kern="1200" baseline="30000">
                          <a:solidFill>
                            <a:schemeClr val="dk1"/>
                          </a:solidFill>
                          <a:latin typeface="Arial" panose="020B0604020202020204" pitchFamily="34" charset="0"/>
                          <a:ea typeface="+mn-ea"/>
                          <a:cs typeface="Arial" panose="020B0604020202020204" pitchFamily="34" charset="0"/>
                        </a:rPr>
                        <a:t>52</a:t>
                      </a:r>
                      <a:r>
                        <a:rPr lang="en-GB" sz="1100" b="1" kern="1200">
                          <a:solidFill>
                            <a:schemeClr val="dk1"/>
                          </a:solidFill>
                          <a:latin typeface="Arial" panose="020B0604020202020204" pitchFamily="34" charset="0"/>
                          <a:ea typeface="+mn-ea"/>
                          <a:cs typeface="Arial" panose="020B0604020202020204" pitchFamily="34" charset="0"/>
                        </a:rPr>
                        <a:t>: </a:t>
                      </a:r>
                      <a:r>
                        <a:rPr lang="en-GB" sz="1100" b="0" kern="1200">
                          <a:solidFill>
                            <a:schemeClr val="dk1"/>
                          </a:solidFill>
                          <a:latin typeface="Arial" panose="020B0604020202020204" pitchFamily="34" charset="0"/>
                          <a:ea typeface="+mn-ea"/>
                          <a:cs typeface="Arial" panose="020B0604020202020204" pitchFamily="34" charset="0"/>
                        </a:rPr>
                        <a:t>higher Hepatitis B uptake and Hepatitis C testing.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Overdose prevention </a:t>
                      </a:r>
                      <a:r>
                        <a:rPr lang="en-GB" sz="1100" b="1" kern="1200" baseline="30000">
                          <a:solidFill>
                            <a:schemeClr val="dk1"/>
                          </a:solidFill>
                          <a:latin typeface="Arial" panose="020B0604020202020204" pitchFamily="34" charset="0"/>
                          <a:ea typeface="+mn-ea"/>
                          <a:cs typeface="Arial" panose="020B0604020202020204" pitchFamily="34" charset="0"/>
                        </a:rPr>
                        <a:t>52</a:t>
                      </a:r>
                      <a:r>
                        <a:rPr lang="en-GB" sz="1100" b="1" kern="1200">
                          <a:solidFill>
                            <a:schemeClr val="dk1"/>
                          </a:solidFill>
                          <a:latin typeface="Arial" panose="020B0604020202020204" pitchFamily="34" charset="0"/>
                          <a:ea typeface="+mn-ea"/>
                          <a:cs typeface="Arial" panose="020B0604020202020204" pitchFamily="34" charset="0"/>
                        </a:rPr>
                        <a:t>:</a:t>
                      </a:r>
                      <a:r>
                        <a:rPr lang="en-GB" sz="1100" b="0" kern="1200">
                          <a:solidFill>
                            <a:schemeClr val="dk1"/>
                          </a:solidFill>
                          <a:latin typeface="Arial" panose="020B0604020202020204" pitchFamily="34" charset="0"/>
                          <a:ea typeface="+mn-ea"/>
                          <a:cs typeface="Arial" panose="020B0604020202020204" pitchFamily="34" charset="0"/>
                        </a:rPr>
                        <a:t> higher proportion of naloxone issued, with similar levels as administration.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Injecting use </a:t>
                      </a:r>
                      <a:r>
                        <a:rPr lang="en-GB" sz="1100" b="1" kern="1200" baseline="30000">
                          <a:solidFill>
                            <a:schemeClr val="dk1"/>
                          </a:solidFill>
                          <a:latin typeface="Arial" panose="020B0604020202020204" pitchFamily="34" charset="0"/>
                          <a:ea typeface="+mn-ea"/>
                          <a:cs typeface="Arial" panose="020B0604020202020204" pitchFamily="34" charset="0"/>
                        </a:rPr>
                        <a:t>52</a:t>
                      </a:r>
                      <a:r>
                        <a:rPr lang="en-GB" sz="1100" b="1" kern="1200">
                          <a:solidFill>
                            <a:schemeClr val="dk1"/>
                          </a:solidFill>
                          <a:latin typeface="Arial" panose="020B0604020202020204" pitchFamily="34" charset="0"/>
                          <a:ea typeface="+mn-ea"/>
                          <a:cs typeface="Arial" panose="020B0604020202020204" pitchFamily="34" charset="0"/>
                        </a:rPr>
                        <a:t> </a:t>
                      </a:r>
                      <a:r>
                        <a:rPr lang="en-GB" sz="1100" b="0" kern="1200">
                          <a:solidFill>
                            <a:schemeClr val="dk1"/>
                          </a:solidFill>
                          <a:latin typeface="Arial" panose="020B0604020202020204" pitchFamily="34" charset="0"/>
                          <a:ea typeface="+mn-ea"/>
                          <a:cs typeface="Arial" panose="020B0604020202020204" pitchFamily="34" charset="0"/>
                        </a:rPr>
                        <a:t>: higher portions of currently injection and having previously injected.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Engagement </a:t>
                      </a:r>
                      <a:r>
                        <a:rPr lang="en-GB" sz="1100" b="1" kern="1200" baseline="30000">
                          <a:solidFill>
                            <a:schemeClr val="dk1"/>
                          </a:solidFill>
                          <a:latin typeface="Arial" panose="020B0604020202020204" pitchFamily="34" charset="0"/>
                          <a:ea typeface="+mn-ea"/>
                          <a:cs typeface="Arial" panose="020B0604020202020204" pitchFamily="34" charset="0"/>
                        </a:rPr>
                        <a:t>53</a:t>
                      </a:r>
                      <a:r>
                        <a:rPr lang="en-GB" sz="1100" b="0">
                          <a:latin typeface="Arial" panose="020B0604020202020204" pitchFamily="34" charset="0"/>
                          <a:cs typeface="Arial" panose="020B0604020202020204" pitchFamily="34" charset="0"/>
                        </a:rPr>
                        <a:t>: similar levels of early unplanned exits, across all drug groups.</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7848625"/>
                  </a:ext>
                </a:extLst>
              </a:tr>
            </a:tbl>
          </a:graphicData>
        </a:graphic>
      </p:graphicFrame>
      <p:sp>
        <p:nvSpPr>
          <p:cNvPr id="3" name="TextBox 2">
            <a:extLst>
              <a:ext uri="{FF2B5EF4-FFF2-40B4-BE49-F238E27FC236}">
                <a16:creationId xmlns:a16="http://schemas.microsoft.com/office/drawing/2014/main" id="{4F14FD21-46CA-9D44-9254-C30FD9D7D226}"/>
              </a:ext>
            </a:extLst>
          </p:cNvPr>
          <p:cNvSpPr txBox="1"/>
          <p:nvPr/>
        </p:nvSpPr>
        <p:spPr>
          <a:xfrm>
            <a:off x="11256" y="661562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Note: superscript numbers relates to slide number.  (sn) – small numbers. Comparisons are made to England. Opiates includes opiates only, opiates and alcohol and/or opiate and non-opiates</a:t>
            </a:r>
          </a:p>
        </p:txBody>
      </p:sp>
      <p:sp>
        <p:nvSpPr>
          <p:cNvPr id="2" name="TextBox 1">
            <a:extLst>
              <a:ext uri="{FF2B5EF4-FFF2-40B4-BE49-F238E27FC236}">
                <a16:creationId xmlns:a16="http://schemas.microsoft.com/office/drawing/2014/main" id="{F5F51AA5-B578-E0F8-4917-1543BDA41070}"/>
              </a:ext>
            </a:extLst>
          </p:cNvPr>
          <p:cNvSpPr txBox="1"/>
          <p:nvPr/>
        </p:nvSpPr>
        <p:spPr>
          <a:xfrm>
            <a:off x="10876555" y="-13905"/>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335672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F50CC0-2B0B-4414-61DA-2B00F887F31B}"/>
              </a:ext>
            </a:extLst>
          </p:cNvPr>
          <p:cNvSpPr txBox="1"/>
          <p:nvPr/>
        </p:nvSpPr>
        <p:spPr>
          <a:xfrm>
            <a:off x="0" y="-20459"/>
            <a:ext cx="12191999"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 summary for 2021/22</a:t>
            </a:r>
          </a:p>
        </p:txBody>
      </p:sp>
      <p:graphicFrame>
        <p:nvGraphicFramePr>
          <p:cNvPr id="5" name="Table 5">
            <a:extLst>
              <a:ext uri="{FF2B5EF4-FFF2-40B4-BE49-F238E27FC236}">
                <a16:creationId xmlns:a16="http://schemas.microsoft.com/office/drawing/2014/main" id="{D8AE2759-DB1C-C481-50E6-76A96DF761EE}"/>
              </a:ext>
            </a:extLst>
          </p:cNvPr>
          <p:cNvGraphicFramePr>
            <a:graphicFrameLocks noGrp="1"/>
          </p:cNvGraphicFramePr>
          <p:nvPr>
            <p:extLst>
              <p:ext uri="{D42A27DB-BD31-4B8C-83A1-F6EECF244321}">
                <p14:modId xmlns:p14="http://schemas.microsoft.com/office/powerpoint/2010/main" val="2103691019"/>
              </p:ext>
            </p:extLst>
          </p:nvPr>
        </p:nvGraphicFramePr>
        <p:xfrm>
          <a:off x="22513" y="363983"/>
          <a:ext cx="12169487" cy="6258195"/>
        </p:xfrm>
        <a:graphic>
          <a:graphicData uri="http://schemas.openxmlformats.org/drawingml/2006/table">
            <a:tbl>
              <a:tblPr firstRow="1" bandRow="1">
                <a:tableStyleId>{5C22544A-7EE6-4342-B048-85BDC9FD1C3A}</a:tableStyleId>
              </a:tblPr>
              <a:tblGrid>
                <a:gridCol w="6095184">
                  <a:extLst>
                    <a:ext uri="{9D8B030D-6E8A-4147-A177-3AD203B41FA5}">
                      <a16:colId xmlns:a16="http://schemas.microsoft.com/office/drawing/2014/main" val="3160170042"/>
                    </a:ext>
                  </a:extLst>
                </a:gridCol>
                <a:gridCol w="6074303">
                  <a:extLst>
                    <a:ext uri="{9D8B030D-6E8A-4147-A177-3AD203B41FA5}">
                      <a16:colId xmlns:a16="http://schemas.microsoft.com/office/drawing/2014/main" val="1846242120"/>
                    </a:ext>
                  </a:extLst>
                </a:gridCol>
              </a:tblGrid>
              <a:tr h="310536">
                <a:tc gridSpan="2">
                  <a:txBody>
                    <a:bodyPr/>
                    <a:lstStyle/>
                    <a:p>
                      <a:pPr algn="ctr"/>
                      <a:r>
                        <a:rPr lang="en-GB" sz="1400" b="0">
                          <a:latin typeface="Arial" panose="020B0604020202020204" pitchFamily="34" charset="0"/>
                          <a:cs typeface="Arial" panose="020B0604020202020204" pitchFamily="34" charset="0"/>
                        </a:rPr>
                        <a:t>Cambridgeshire (2)	</a:t>
                      </a:r>
                    </a:p>
                  </a:txBody>
                  <a:tcPr anchor="ct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tc hMerge="1">
                  <a:txBody>
                    <a:bodyPr/>
                    <a:lstStyle/>
                    <a:p>
                      <a:pPr algn="ctr"/>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298660528"/>
                  </a:ext>
                </a:extLst>
              </a:tr>
              <a:tr h="5947659">
                <a:tc>
                  <a:txBody>
                    <a:bodyPr/>
                    <a:lstStyle/>
                    <a:p>
                      <a:pPr marL="171450" indent="-171450">
                        <a:buFont typeface="Arial" panose="020B0604020202020204" pitchFamily="34" charset="0"/>
                        <a:buChar char="̶"/>
                      </a:pPr>
                      <a:r>
                        <a:rPr lang="en-GB" sz="1100" b="1" kern="1200">
                          <a:solidFill>
                            <a:schemeClr val="dk1"/>
                          </a:solidFill>
                          <a:latin typeface="Arial" panose="020B0604020202020204" pitchFamily="34" charset="0"/>
                          <a:ea typeface="+mn-ea"/>
                          <a:cs typeface="Arial" panose="020B0604020202020204" pitchFamily="34" charset="0"/>
                        </a:rPr>
                        <a:t>Length</a:t>
                      </a:r>
                      <a:r>
                        <a:rPr lang="en-GB" sz="1100" b="1">
                          <a:latin typeface="Arial" panose="020B0604020202020204" pitchFamily="34" charset="0"/>
                          <a:cs typeface="Arial" panose="020B0604020202020204" pitchFamily="34" charset="0"/>
                        </a:rPr>
                        <a:t> of time in treatment </a:t>
                      </a:r>
                      <a:r>
                        <a:rPr lang="en-GB" sz="1100" b="1" baseline="30000">
                          <a:latin typeface="Arial" panose="020B0604020202020204" pitchFamily="34" charset="0"/>
                          <a:cs typeface="Arial" panose="020B0604020202020204" pitchFamily="34" charset="0"/>
                        </a:rPr>
                        <a:t>54</a:t>
                      </a:r>
                      <a:r>
                        <a:rPr lang="en-GB" sz="1100" b="0">
                          <a:latin typeface="Arial" panose="020B0604020202020204" pitchFamily="34" charset="0"/>
                          <a:cs typeface="Arial" panose="020B0604020202020204" pitchFamily="34" charset="0"/>
                        </a:rPr>
                        <a:t>:  </a:t>
                      </a:r>
                      <a:r>
                        <a:rPr lang="en-GB" sz="1100" b="0" kern="1200">
                          <a:solidFill>
                            <a:schemeClr val="dk1"/>
                          </a:solidFill>
                          <a:latin typeface="Arial" panose="020B0604020202020204" pitchFamily="34" charset="0"/>
                          <a:ea typeface="+mn-ea"/>
                          <a:cs typeface="Arial" panose="020B0604020202020204" pitchFamily="34" charset="0"/>
                        </a:rPr>
                        <a:t>similar proportion of lengths of stay for opiates and non-opiates, but slightly higher proportion for those in treatment for longer than 2 years for non-opiates and alcohol (</a:t>
                      </a:r>
                      <a:r>
                        <a:rPr lang="en-GB" sz="1100" b="0" kern="1200" err="1">
                          <a:solidFill>
                            <a:schemeClr val="dk1"/>
                          </a:solidFill>
                          <a:latin typeface="Arial" panose="020B0604020202020204" pitchFamily="34" charset="0"/>
                          <a:ea typeface="+mn-ea"/>
                          <a:cs typeface="Arial" panose="020B0604020202020204" pitchFamily="34" charset="0"/>
                        </a:rPr>
                        <a:t>sn</a:t>
                      </a:r>
                      <a:r>
                        <a:rPr lang="en-GB" sz="1100" b="0" kern="1200">
                          <a:solidFill>
                            <a:schemeClr val="dk1"/>
                          </a:solidFill>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Successful completions </a:t>
                      </a:r>
                      <a:r>
                        <a:rPr lang="en-GB" sz="1100" b="1" baseline="30000">
                          <a:latin typeface="Arial" panose="020B0604020202020204" pitchFamily="34" charset="0"/>
                          <a:cs typeface="Arial" panose="020B0604020202020204" pitchFamily="34" charset="0"/>
                        </a:rPr>
                        <a:t>55:   </a:t>
                      </a:r>
                      <a:r>
                        <a:rPr lang="en-GB" sz="1100" b="0" kern="1200">
                          <a:solidFill>
                            <a:schemeClr val="dk1"/>
                          </a:solidFill>
                          <a:latin typeface="Arial" panose="020B0604020202020204" pitchFamily="34" charset="0"/>
                          <a:ea typeface="+mn-ea"/>
                          <a:cs typeface="Arial" panose="020B0604020202020204" pitchFamily="34" charset="0"/>
                        </a:rPr>
                        <a:t>similar successful completion rates across all drug groups, with a decreasing trend in opiate users.</a:t>
                      </a:r>
                      <a:r>
                        <a:rPr lang="en-GB" sz="1100" b="0" kern="1200">
                          <a:solidFill>
                            <a:srgbClr val="FF0000"/>
                          </a:solidFill>
                          <a:latin typeface="Arial" panose="020B0604020202020204" pitchFamily="34" charset="0"/>
                          <a:ea typeface="+mn-ea"/>
                          <a:cs typeface="Arial" panose="020B0604020202020204" pitchFamily="34" charset="0"/>
                        </a:rPr>
                        <a:t>  </a:t>
                      </a:r>
                      <a:r>
                        <a:rPr lang="en-GB" sz="1100" b="0" kern="1200">
                          <a:solidFill>
                            <a:schemeClr val="dk1"/>
                          </a:solidFill>
                          <a:latin typeface="Arial" panose="020B0604020202020204" pitchFamily="34" charset="0"/>
                          <a:ea typeface="+mn-ea"/>
                          <a:cs typeface="Arial" panose="020B0604020202020204" pitchFamily="34" charset="0"/>
                        </a:rPr>
                        <a:t>Half of adults transferred to the community from prison successfully engaged with treatment, with high engagement with opiate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Mortality </a:t>
                      </a:r>
                      <a:r>
                        <a:rPr lang="en-GB" sz="1100" b="1" baseline="30000">
                          <a:latin typeface="Arial" panose="020B0604020202020204" pitchFamily="34" charset="0"/>
                          <a:cs typeface="Arial" panose="020B0604020202020204" pitchFamily="34" charset="0"/>
                        </a:rPr>
                        <a:t>56</a:t>
                      </a:r>
                      <a:r>
                        <a:rPr lang="en-GB" sz="1100" b="0">
                          <a:latin typeface="Arial" panose="020B0604020202020204" pitchFamily="34" charset="0"/>
                          <a:cs typeface="Arial" panose="020B0604020202020204" pitchFamily="34" charset="0"/>
                        </a:rPr>
                        <a:t>: 20 deaths a year are related to drug misuse, with low associated rates and decreasing trend in recent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7848625"/>
                  </a:ext>
                </a:extLst>
              </a:tr>
            </a:tbl>
          </a:graphicData>
        </a:graphic>
      </p:graphicFrame>
      <p:sp>
        <p:nvSpPr>
          <p:cNvPr id="3" name="TextBox 2">
            <a:extLst>
              <a:ext uri="{FF2B5EF4-FFF2-40B4-BE49-F238E27FC236}">
                <a16:creationId xmlns:a16="http://schemas.microsoft.com/office/drawing/2014/main" id="{4F14FD21-46CA-9D44-9254-C30FD9D7D226}"/>
              </a:ext>
            </a:extLst>
          </p:cNvPr>
          <p:cNvSpPr txBox="1"/>
          <p:nvPr/>
        </p:nvSpPr>
        <p:spPr>
          <a:xfrm>
            <a:off x="11256" y="661562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Note: superscript numbers relates to slide number.  (</a:t>
            </a:r>
            <a:r>
              <a:rPr lang="en-GB" sz="1100" err="1">
                <a:solidFill>
                  <a:schemeClr val="bg1"/>
                </a:solidFill>
                <a:latin typeface="Arial" panose="020B0604020202020204" pitchFamily="34" charset="0"/>
                <a:cs typeface="Arial" panose="020B0604020202020204" pitchFamily="34" charset="0"/>
              </a:rPr>
              <a:t>sn</a:t>
            </a:r>
            <a:r>
              <a:rPr lang="en-GB" sz="1100">
                <a:solidFill>
                  <a:schemeClr val="bg1"/>
                </a:solidFill>
                <a:latin typeface="Arial" panose="020B0604020202020204" pitchFamily="34" charset="0"/>
                <a:cs typeface="Arial" panose="020B0604020202020204" pitchFamily="34" charset="0"/>
              </a:rPr>
              <a:t>) – small numbers. Comparisons are made to England. Opiates includes opiates only, opiates and alcohol and/or opiate and non-opiates</a:t>
            </a:r>
          </a:p>
        </p:txBody>
      </p:sp>
      <p:sp>
        <p:nvSpPr>
          <p:cNvPr id="2" name="TextBox 1">
            <a:extLst>
              <a:ext uri="{FF2B5EF4-FFF2-40B4-BE49-F238E27FC236}">
                <a16:creationId xmlns:a16="http://schemas.microsoft.com/office/drawing/2014/main" id="{F5F51AA5-B578-E0F8-4917-1543BDA41070}"/>
              </a:ext>
            </a:extLst>
          </p:cNvPr>
          <p:cNvSpPr txBox="1"/>
          <p:nvPr/>
        </p:nvSpPr>
        <p:spPr>
          <a:xfrm>
            <a:off x="10876555" y="-13905"/>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210234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F50CC0-2B0B-4414-61DA-2B00F887F31B}"/>
              </a:ext>
            </a:extLst>
          </p:cNvPr>
          <p:cNvSpPr txBox="1"/>
          <p:nvPr/>
        </p:nvSpPr>
        <p:spPr>
          <a:xfrm>
            <a:off x="0" y="-20459"/>
            <a:ext cx="12191999"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 summary for 2021/22</a:t>
            </a:r>
          </a:p>
        </p:txBody>
      </p:sp>
      <p:sp>
        <p:nvSpPr>
          <p:cNvPr id="2" name="TextBox 1">
            <a:extLst>
              <a:ext uri="{FF2B5EF4-FFF2-40B4-BE49-F238E27FC236}">
                <a16:creationId xmlns:a16="http://schemas.microsoft.com/office/drawing/2014/main" id="{44045B01-7C3B-A093-AF17-9156B2D4A36A}"/>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graphicFrame>
        <p:nvGraphicFramePr>
          <p:cNvPr id="5" name="Table 5">
            <a:extLst>
              <a:ext uri="{FF2B5EF4-FFF2-40B4-BE49-F238E27FC236}">
                <a16:creationId xmlns:a16="http://schemas.microsoft.com/office/drawing/2014/main" id="{D8AE2759-DB1C-C481-50E6-76A96DF761EE}"/>
              </a:ext>
            </a:extLst>
          </p:cNvPr>
          <p:cNvGraphicFramePr>
            <a:graphicFrameLocks noGrp="1"/>
          </p:cNvGraphicFramePr>
          <p:nvPr>
            <p:extLst>
              <p:ext uri="{D42A27DB-BD31-4B8C-83A1-F6EECF244321}">
                <p14:modId xmlns:p14="http://schemas.microsoft.com/office/powerpoint/2010/main" val="3384712744"/>
              </p:ext>
            </p:extLst>
          </p:nvPr>
        </p:nvGraphicFramePr>
        <p:xfrm>
          <a:off x="22513" y="408372"/>
          <a:ext cx="12169487" cy="6462735"/>
        </p:xfrm>
        <a:graphic>
          <a:graphicData uri="http://schemas.openxmlformats.org/drawingml/2006/table">
            <a:tbl>
              <a:tblPr firstRow="1" bandRow="1">
                <a:tableStyleId>{5C22544A-7EE6-4342-B048-85BDC9FD1C3A}</a:tableStyleId>
              </a:tblPr>
              <a:tblGrid>
                <a:gridCol w="6095184">
                  <a:extLst>
                    <a:ext uri="{9D8B030D-6E8A-4147-A177-3AD203B41FA5}">
                      <a16:colId xmlns:a16="http://schemas.microsoft.com/office/drawing/2014/main" val="3160170042"/>
                    </a:ext>
                  </a:extLst>
                </a:gridCol>
                <a:gridCol w="6074303">
                  <a:extLst>
                    <a:ext uri="{9D8B030D-6E8A-4147-A177-3AD203B41FA5}">
                      <a16:colId xmlns:a16="http://schemas.microsoft.com/office/drawing/2014/main" val="1846242120"/>
                    </a:ext>
                  </a:extLst>
                </a:gridCol>
              </a:tblGrid>
              <a:tr h="291692">
                <a:tc gridSpan="2">
                  <a:txBody>
                    <a:bodyPr/>
                    <a:lstStyle/>
                    <a:p>
                      <a:pPr algn="ctr"/>
                      <a:r>
                        <a:rPr lang="en-GB" sz="1400" b="0">
                          <a:latin typeface="Arial" panose="020B0604020202020204" pitchFamily="34" charset="0"/>
                          <a:cs typeface="Arial" panose="020B0604020202020204" pitchFamily="34" charset="0"/>
                        </a:rPr>
                        <a:t>Cambridgeshire</a:t>
                      </a:r>
                      <a:endParaRPr lang="en-GB" sz="1200" b="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tc hMerge="1">
                  <a:txBody>
                    <a:bodyPr/>
                    <a:lstStyle/>
                    <a:p>
                      <a:pPr algn="ctr"/>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298660528"/>
                  </a:ext>
                </a:extLst>
              </a:tr>
              <a:tr h="615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Prevalence </a:t>
                      </a:r>
                      <a:r>
                        <a:rPr lang="en-GB" sz="1100" b="1" baseline="30000">
                          <a:latin typeface="Arial" panose="020B0604020202020204" pitchFamily="34" charset="0"/>
                          <a:cs typeface="Arial" panose="020B0604020202020204" pitchFamily="34" charset="0"/>
                        </a:rPr>
                        <a:t>7</a:t>
                      </a:r>
                      <a:r>
                        <a:rPr lang="en-GB" sz="1100">
                          <a:latin typeface="Arial" panose="020B0604020202020204" pitchFamily="34" charset="0"/>
                          <a:cs typeface="Arial" panose="020B0604020202020204" pitchFamily="34" charset="0"/>
                        </a:rPr>
                        <a:t>: estimated 11.2 adults per 1,000 population need specialist alcohol treatment – </a:t>
                      </a:r>
                      <a:r>
                        <a:rPr lang="en-GB" sz="1100" b="1">
                          <a:latin typeface="Arial" panose="020B0604020202020204" pitchFamily="34" charset="0"/>
                          <a:cs typeface="Arial" panose="020B0604020202020204" pitchFamily="34" charset="0"/>
                        </a:rPr>
                        <a:t>lower</a:t>
                      </a:r>
                      <a:r>
                        <a:rPr lang="en-GB" sz="1100">
                          <a:latin typeface="Arial" panose="020B0604020202020204" pitchFamily="34" charset="0"/>
                          <a:cs typeface="Arial" panose="020B0604020202020204" pitchFamily="34" charset="0"/>
                        </a:rPr>
                        <a:t> than </a:t>
                      </a:r>
                      <a:r>
                        <a:rPr lang="en-GB" sz="1100" b="1">
                          <a:latin typeface="Arial" panose="020B0604020202020204" pitchFamily="34" charset="0"/>
                          <a:cs typeface="Arial" panose="020B0604020202020204" pitchFamily="34" charset="0"/>
                        </a:rPr>
                        <a:t>national</a:t>
                      </a:r>
                      <a:r>
                        <a:rPr lang="en-GB" sz="1100">
                          <a:latin typeface="Arial" panose="020B0604020202020204" pitchFamily="34" charset="0"/>
                          <a:cs typeface="Arial" panose="020B0604020202020204" pitchFamily="34" charset="0"/>
                        </a:rPr>
                        <a:t> 13.7 per 1,000 population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a:latin typeface="Arial" panose="020B0604020202020204" pitchFamily="34" charset="0"/>
                          <a:cs typeface="Arial" panose="020B0604020202020204" pitchFamily="34" charset="0"/>
                        </a:rPr>
                        <a:t>5,800 adults need specialist alcohol treatment ►  1,160 in treatment = </a:t>
                      </a:r>
                      <a:r>
                        <a:rPr lang="en-GB" sz="1100" b="1">
                          <a:latin typeface="Arial" panose="020B0604020202020204" pitchFamily="34" charset="0"/>
                          <a:cs typeface="Arial" panose="020B0604020202020204" pitchFamily="34" charset="0"/>
                        </a:rPr>
                        <a:t>80% unmet need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1">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Hospital admissions </a:t>
                      </a:r>
                      <a:r>
                        <a:rPr lang="en-GB" sz="1100" b="1" baseline="30000">
                          <a:latin typeface="Arial" panose="020B0604020202020204" pitchFamily="34" charset="0"/>
                          <a:cs typeface="Arial" panose="020B0604020202020204" pitchFamily="34" charset="0"/>
                        </a:rPr>
                        <a:t>8-11</a:t>
                      </a:r>
                      <a:r>
                        <a:rPr lang="en-GB" sz="1100" b="0">
                          <a:latin typeface="Arial" panose="020B0604020202020204" pitchFamily="34" charset="0"/>
                          <a:cs typeface="Arial" panose="020B0604020202020204" pitchFamily="34" charset="0"/>
                        </a:rPr>
                        <a:t>:  alcohol-related admissions are low across Cambridgeshire, with the exception of 40-64 year olds in Fenland and 65+ year olds in Cambridge, which are higher than national rates.  Rates for all districts are low in under 40 year olds.  Rates are double in males than females.  Rates increase with age, with highest rates in 65+ year olds.  Conditions associated with alcohol-use are high in mental and behavioural disorders in Cambridge and cardiovascular disease in Fenland.  Admissions specifically relating to alcohol are high in males in Cambridge.  Frequency and prior admissions are 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Treatment </a:t>
                      </a:r>
                      <a:r>
                        <a:rPr lang="en-GB" sz="1100" b="1" baseline="30000">
                          <a:latin typeface="Arial" panose="020B0604020202020204" pitchFamily="34" charset="0"/>
                          <a:cs typeface="Arial" panose="020B0604020202020204" pitchFamily="34" charset="0"/>
                        </a:rPr>
                        <a:t>12</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  889 people were in specialist alcohol treatment, a 5.6% decrease from 2020/21, but a general increase from 2013/14. Decreasing numbers of people in detox and overall increase in rehab. 520 people entered alcohol treatment in the year, with no one waiting more than 3 weeks to access treatment. </a:t>
                      </a:r>
                      <a:r>
                        <a:rPr lang="en-GB" sz="1100" b="0" baseline="30000">
                          <a:latin typeface="Arial" panose="020B0604020202020204" pitchFamily="34" charset="0"/>
                          <a:cs typeface="Arial" panose="020B0604020202020204" pitchFamily="34" charset="0"/>
                        </a:rPr>
                        <a:t>11</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Demography of new presentations to treatment </a:t>
                      </a:r>
                      <a:r>
                        <a:rPr lang="en-GB" sz="1100" b="1" strike="noStrike" baseline="30000">
                          <a:latin typeface="Arial" panose="020B0604020202020204" pitchFamily="34" charset="0"/>
                          <a:cs typeface="Arial" panose="020B0604020202020204" pitchFamily="34" charset="0"/>
                        </a:rPr>
                        <a:t>13</a:t>
                      </a:r>
                      <a:r>
                        <a:rPr lang="en-GB" sz="1100" b="0">
                          <a:latin typeface="Arial" panose="020B0604020202020204" pitchFamily="34" charset="0"/>
                          <a:cs typeface="Arial" panose="020B0604020202020204" pitchFamily="34" charset="0"/>
                        </a:rPr>
                        <a:t>: more males than female with slightly higher proportion of females than nationally.  Similar age, sexuality and religious profiles to England.  Higher proportion of ‘Other White’ adults.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Wider determinants </a:t>
                      </a:r>
                      <a:r>
                        <a:rPr lang="en-GB" sz="1100" b="0" strike="noStrike" baseline="30000">
                          <a:latin typeface="Arial" panose="020B0604020202020204" pitchFamily="34" charset="0"/>
                          <a:cs typeface="Arial" panose="020B0604020202020204" pitchFamily="34" charset="0"/>
                        </a:rPr>
                        <a:t>14-17</a:t>
                      </a:r>
                      <a:r>
                        <a:rPr lang="en-GB" sz="1100" b="0">
                          <a:latin typeface="Arial" panose="020B0604020202020204" pitchFamily="34" charset="0"/>
                          <a:cs typeface="Arial" panose="020B0604020202020204" pitchFamily="34" charset="0"/>
                        </a:rPr>
                        <a:t>: higher regular employment, similar unemployment and low long term sick or disabled. Similar housing needs.  Higher proportion of statutory homelessness with a duty owed with alcohol dependency support needs, especially in Fenland and Cambridge.  Slightly higher proportion of parents in treatment living with children, with a high proportion with no early help.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Co-occurring mental health </a:t>
                      </a:r>
                      <a:r>
                        <a:rPr lang="en-GB" sz="1100" b="0" strike="noStrike" kern="1200" baseline="30000">
                          <a:solidFill>
                            <a:schemeClr val="dk1"/>
                          </a:solidFill>
                          <a:latin typeface="Arial" panose="020B0604020202020204" pitchFamily="34" charset="0"/>
                          <a:ea typeface="+mn-ea"/>
                          <a:cs typeface="Arial" panose="020B0604020202020204" pitchFamily="34" charset="0"/>
                        </a:rPr>
                        <a:t>18</a:t>
                      </a:r>
                      <a:r>
                        <a:rPr lang="en-GB" sz="1100" b="0">
                          <a:latin typeface="Arial" panose="020B0604020202020204" pitchFamily="34" charset="0"/>
                          <a:cs typeface="Arial" panose="020B0604020202020204" pitchFamily="34" charset="0"/>
                        </a:rPr>
                        <a:t>: similar proportion identified as having a mental health need, with a higher proportion already receiving treatment for their mental health, predominantly through GPs.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Routes into treatment </a:t>
                      </a:r>
                      <a:r>
                        <a:rPr lang="en-GB" sz="1100" b="0" baseline="30000">
                          <a:latin typeface="Arial" panose="020B0604020202020204" pitchFamily="34" charset="0"/>
                          <a:cs typeface="Arial" panose="020B0604020202020204" pitchFamily="34" charset="0"/>
                        </a:rPr>
                        <a:t>19 </a:t>
                      </a:r>
                      <a:r>
                        <a:rPr lang="en-GB" sz="1100" b="0">
                          <a:latin typeface="Arial" panose="020B0604020202020204" pitchFamily="34" charset="0"/>
                          <a:cs typeface="Arial" panose="020B0604020202020204" pitchFamily="34" charset="0"/>
                        </a:rPr>
                        <a:t> : Majority self-referrals (higher than England), one in 10 through hospital/A&amp;E, low from GPs. Higher males than females through Criminal Justice System.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High level interventions </a:t>
                      </a:r>
                      <a:r>
                        <a:rPr lang="en-GB" sz="1100" b="1" baseline="30000">
                          <a:latin typeface="Arial" panose="020B0604020202020204" pitchFamily="34" charset="0"/>
                          <a:cs typeface="Arial" panose="020B0604020202020204" pitchFamily="34" charset="0"/>
                        </a:rPr>
                        <a:t>20</a:t>
                      </a:r>
                      <a:r>
                        <a:rPr lang="en-GB" sz="1100" b="0">
                          <a:latin typeface="Arial" panose="020B0604020202020204" pitchFamily="34" charset="0"/>
                          <a:cs typeface="Arial" panose="020B0604020202020204" pitchFamily="34" charset="0"/>
                        </a:rPr>
                        <a:t> : Almost all adults seen within the community, with 20 residential placements.  Lower proportion of adults with a pharmacological intervention for withdrawal and relapse intervention.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Length of time in treatment </a:t>
                      </a:r>
                      <a:r>
                        <a:rPr lang="en-GB" sz="1100" b="1" baseline="30000">
                          <a:latin typeface="Arial" panose="020B0604020202020204" pitchFamily="34" charset="0"/>
                          <a:cs typeface="Arial" panose="020B0604020202020204" pitchFamily="34" charset="0"/>
                        </a:rPr>
                        <a:t>21</a:t>
                      </a:r>
                      <a:r>
                        <a:rPr lang="en-GB" sz="1100" b="0">
                          <a:latin typeface="Arial" panose="020B0604020202020204" pitchFamily="34" charset="0"/>
                          <a:cs typeface="Arial" panose="020B0604020202020204" pitchFamily="34" charset="0"/>
                        </a:rPr>
                        <a:t>:  High length of stay in treatment (252 days).  Almost a fifth of adults had been in treatment for longer than a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Successful completions </a:t>
                      </a:r>
                      <a:r>
                        <a:rPr lang="en-GB" sz="1100" b="1" baseline="30000">
                          <a:latin typeface="Arial" panose="020B0604020202020204" pitchFamily="34" charset="0"/>
                          <a:cs typeface="Arial" panose="020B0604020202020204" pitchFamily="34" charset="0"/>
                        </a:rPr>
                        <a:t>22-23</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Almost 6 in10 adults who exited treatment were successful (free of dependence), similar proportion to England.  Just over a third did not re-present within 6 months, similar to England.  Successful completions who did not return within 6 months increased over the last three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Alcohol-related cancer </a:t>
                      </a:r>
                      <a:r>
                        <a:rPr lang="en-GB" sz="1100" b="1" kern="1200" baseline="30000">
                          <a:solidFill>
                            <a:schemeClr val="dk1"/>
                          </a:solidFill>
                          <a:latin typeface="Arial" panose="020B0604020202020204" pitchFamily="34" charset="0"/>
                          <a:ea typeface="+mn-ea"/>
                          <a:cs typeface="Arial" panose="020B0604020202020204" pitchFamily="34" charset="0"/>
                        </a:rPr>
                        <a:t>25</a:t>
                      </a:r>
                      <a:r>
                        <a:rPr lang="en-GB" sz="1100" b="0">
                          <a:latin typeface="Arial" panose="020B0604020202020204" pitchFamily="34" charset="0"/>
                          <a:cs typeface="Arial" panose="020B0604020202020204" pitchFamily="34" charset="0"/>
                        </a:rPr>
                        <a:t>:  rates are similar in all districts, with a low male incidence in Cambridgeshire overall.  Rates are slightly higher in females than males and more notable in Cambridge and South Cambridgeshire.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Alcohol-related mortality </a:t>
                      </a:r>
                      <a:r>
                        <a:rPr lang="en-GB" sz="1100" b="1" baseline="30000">
                          <a:latin typeface="Arial" panose="020B0604020202020204" pitchFamily="34" charset="0"/>
                          <a:cs typeface="Arial" panose="020B0604020202020204" pitchFamily="34" charset="0"/>
                        </a:rPr>
                        <a:t>26</a:t>
                      </a:r>
                      <a:r>
                        <a:rPr lang="en-GB" sz="1100" b="0">
                          <a:latin typeface="Arial" panose="020B0604020202020204" pitchFamily="34" charset="0"/>
                          <a:cs typeface="Arial" panose="020B0604020202020204" pitchFamily="34" charset="0"/>
                        </a:rPr>
                        <a:t>: 202 alcohol-related deaths in 2021, with three-quarters in males.  Rates are lower than national for males and females, with all districts lower (Huntingdonshire and South Cambridgeshire) or similar to England.</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3417848625"/>
                  </a:ext>
                </a:extLst>
              </a:tr>
            </a:tbl>
          </a:graphicData>
        </a:graphic>
      </p:graphicFrame>
      <p:sp>
        <p:nvSpPr>
          <p:cNvPr id="3" name="TextBox 2">
            <a:extLst>
              <a:ext uri="{FF2B5EF4-FFF2-40B4-BE49-F238E27FC236}">
                <a16:creationId xmlns:a16="http://schemas.microsoft.com/office/drawing/2014/main" id="{4F14FD21-46CA-9D44-9254-C30FD9D7D226}"/>
              </a:ext>
            </a:extLst>
          </p:cNvPr>
          <p:cNvSpPr txBox="1"/>
          <p:nvPr/>
        </p:nvSpPr>
        <p:spPr>
          <a:xfrm>
            <a:off x="11256" y="6596390"/>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Note: superscript numbers relates to slide number.  (sn) – small numbers 	Comparisons are made to England.  </a:t>
            </a:r>
          </a:p>
        </p:txBody>
      </p:sp>
    </p:spTree>
    <p:extLst>
      <p:ext uri="{BB962C8B-B14F-4D97-AF65-F5344CB8AC3E}">
        <p14:creationId xmlns:p14="http://schemas.microsoft.com/office/powerpoint/2010/main" val="3157074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F50CC0-2B0B-4414-61DA-2B00F887F31B}"/>
              </a:ext>
            </a:extLst>
          </p:cNvPr>
          <p:cNvSpPr txBox="1"/>
          <p:nvPr/>
        </p:nvSpPr>
        <p:spPr>
          <a:xfrm>
            <a:off x="0" y="-20459"/>
            <a:ext cx="12191999"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 summary for 2021/22</a:t>
            </a:r>
          </a:p>
        </p:txBody>
      </p:sp>
      <p:graphicFrame>
        <p:nvGraphicFramePr>
          <p:cNvPr id="5" name="Table 5">
            <a:extLst>
              <a:ext uri="{FF2B5EF4-FFF2-40B4-BE49-F238E27FC236}">
                <a16:creationId xmlns:a16="http://schemas.microsoft.com/office/drawing/2014/main" id="{D8AE2759-DB1C-C481-50E6-76A96DF761EE}"/>
              </a:ext>
            </a:extLst>
          </p:cNvPr>
          <p:cNvGraphicFramePr>
            <a:graphicFrameLocks noGrp="1"/>
          </p:cNvGraphicFramePr>
          <p:nvPr>
            <p:extLst>
              <p:ext uri="{D42A27DB-BD31-4B8C-83A1-F6EECF244321}">
                <p14:modId xmlns:p14="http://schemas.microsoft.com/office/powerpoint/2010/main" val="614811122"/>
              </p:ext>
            </p:extLst>
          </p:nvPr>
        </p:nvGraphicFramePr>
        <p:xfrm>
          <a:off x="22513" y="363983"/>
          <a:ext cx="12169487" cy="6258195"/>
        </p:xfrm>
        <a:graphic>
          <a:graphicData uri="http://schemas.openxmlformats.org/drawingml/2006/table">
            <a:tbl>
              <a:tblPr firstRow="1" bandRow="1">
                <a:tableStyleId>{5C22544A-7EE6-4342-B048-85BDC9FD1C3A}</a:tableStyleId>
              </a:tblPr>
              <a:tblGrid>
                <a:gridCol w="6095184">
                  <a:extLst>
                    <a:ext uri="{9D8B030D-6E8A-4147-A177-3AD203B41FA5}">
                      <a16:colId xmlns:a16="http://schemas.microsoft.com/office/drawing/2014/main" val="3160170042"/>
                    </a:ext>
                  </a:extLst>
                </a:gridCol>
                <a:gridCol w="6074303">
                  <a:extLst>
                    <a:ext uri="{9D8B030D-6E8A-4147-A177-3AD203B41FA5}">
                      <a16:colId xmlns:a16="http://schemas.microsoft.com/office/drawing/2014/main" val="1846242120"/>
                    </a:ext>
                  </a:extLst>
                </a:gridCol>
              </a:tblGrid>
              <a:tr h="310536">
                <a:tc gridSpan="2">
                  <a:txBody>
                    <a:bodyPr/>
                    <a:lstStyle/>
                    <a:p>
                      <a:pPr algn="ctr"/>
                      <a:r>
                        <a:rPr lang="en-GB" sz="1400" b="0">
                          <a:latin typeface="Arial" panose="020B0604020202020204" pitchFamily="34" charset="0"/>
                          <a:cs typeface="Arial" panose="020B0604020202020204" pitchFamily="34" charset="0"/>
                        </a:rPr>
                        <a:t>Peterborough (1)	</a:t>
                      </a:r>
                    </a:p>
                  </a:txBody>
                  <a:tcPr anchor="ct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tc hMerge="1">
                  <a:txBody>
                    <a:bodyPr/>
                    <a:lstStyle/>
                    <a:p>
                      <a:pPr algn="ctr"/>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298660528"/>
                  </a:ext>
                </a:extLst>
              </a:tr>
              <a:tr h="5947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Prevalence </a:t>
                      </a:r>
                      <a:r>
                        <a:rPr lang="en-GB" sz="1100" b="1" baseline="30000">
                          <a:latin typeface="Arial" panose="020B0604020202020204" pitchFamily="34" charset="0"/>
                          <a:cs typeface="Arial" panose="020B0604020202020204" pitchFamily="34" charset="0"/>
                        </a:rPr>
                        <a:t>34</a:t>
                      </a:r>
                      <a:r>
                        <a:rPr lang="en-GB" sz="1100">
                          <a:latin typeface="Arial" panose="020B0604020202020204" pitchFamily="34" charset="0"/>
                          <a:cs typeface="Arial" panose="020B0604020202020204" pitchFamily="34" charset="0"/>
                        </a:rPr>
                        <a:t>: Estimated: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13.8 per 1,000 adults opiate and/or crack users  – higher than England   ►</a:t>
                      </a:r>
                      <a:r>
                        <a:rPr lang="en-GB" sz="1100" b="1">
                          <a:latin typeface="Arial" panose="020B0604020202020204" pitchFamily="34" charset="0"/>
                          <a:cs typeface="Arial" panose="020B0604020202020204" pitchFamily="34" charset="0"/>
                        </a:rPr>
                        <a:t>52% unmet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  9.4 per 1,000 adults opiate users                       – higher than England   ►</a:t>
                      </a:r>
                      <a:r>
                        <a:rPr lang="en-GB" sz="1100" b="1" kern="1200">
                          <a:solidFill>
                            <a:schemeClr val="dk1"/>
                          </a:solidFill>
                          <a:latin typeface="Arial" panose="020B0604020202020204" pitchFamily="34" charset="0"/>
                          <a:ea typeface="+mn-ea"/>
                          <a:cs typeface="Arial" panose="020B0604020202020204" pitchFamily="34" charset="0"/>
                        </a:rPr>
                        <a:t>46%</a:t>
                      </a:r>
                      <a:r>
                        <a:rPr lang="en-GB" sz="1100" b="1">
                          <a:latin typeface="Arial" panose="020B0604020202020204" pitchFamily="34" charset="0"/>
                          <a:cs typeface="Arial" panose="020B0604020202020204" pitchFamily="34" charset="0"/>
                        </a:rPr>
                        <a:t> unmet need</a:t>
                      </a:r>
                      <a:endParaRPr lang="en-GB" sz="11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  6.9 per 1,000 adults crack users                        – similar to England       ►</a:t>
                      </a:r>
                      <a:r>
                        <a:rPr lang="en-GB" sz="1100" b="1">
                          <a:latin typeface="Arial" panose="020B0604020202020204" pitchFamily="34" charset="0"/>
                          <a:cs typeface="Arial" panose="020B0604020202020204" pitchFamily="34" charset="0"/>
                        </a:rPr>
                        <a:t>46% unmet need</a:t>
                      </a:r>
                      <a:endParaRPr lang="en-GB"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(note these are relatively old estimates.  Unmet need compares to current adults in treatment)</a:t>
                      </a:r>
                      <a:endParaRPr lang="en-GB" sz="9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Hospital admissions </a:t>
                      </a:r>
                      <a:r>
                        <a:rPr lang="en-GB" sz="1100" b="1" baseline="30000">
                          <a:latin typeface="Arial" panose="020B0604020202020204" pitchFamily="34" charset="0"/>
                          <a:cs typeface="Arial" panose="020B0604020202020204" pitchFamily="34" charset="0"/>
                        </a:rPr>
                        <a:t>35</a:t>
                      </a:r>
                      <a:r>
                        <a:rPr lang="en-GB" sz="1100" b="0">
                          <a:latin typeface="Arial" panose="020B0604020202020204" pitchFamily="34" charset="0"/>
                          <a:cs typeface="Arial" panose="020B0604020202020204" pitchFamily="34" charset="0"/>
                        </a:rPr>
                        <a:t>: similar admission rates for drug poisoning. Notable decrease in rates form 2020/21, as seen nationally, but more marked in Peterborough.</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Drug Crimes</a:t>
                      </a:r>
                      <a:r>
                        <a:rPr lang="en-GB" sz="1100" b="1" baseline="30000">
                          <a:latin typeface="Arial" panose="020B0604020202020204" pitchFamily="34" charset="0"/>
                          <a:cs typeface="Arial" panose="020B0604020202020204" pitchFamily="34" charset="0"/>
                        </a:rPr>
                        <a:t> 36</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 rates are high, but decreasing with the gap between England narrowing.</a:t>
                      </a:r>
                      <a:endParaRPr lang="en-GB" sz="1100" b="1">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1">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Treatment </a:t>
                      </a:r>
                      <a:r>
                        <a:rPr lang="en-GB" sz="1100" b="1" baseline="30000">
                          <a:latin typeface="Arial" panose="020B0604020202020204" pitchFamily="34" charset="0"/>
                          <a:cs typeface="Arial" panose="020B0604020202020204" pitchFamily="34" charset="0"/>
                        </a:rPr>
                        <a:t>37-41</a:t>
                      </a:r>
                      <a:r>
                        <a:rPr lang="en-GB" sz="1100" b="0">
                          <a:latin typeface="Arial" panose="020B0604020202020204" pitchFamily="34" charset="0"/>
                          <a:cs typeface="Arial" panose="020B0604020202020204" pitchFamily="34" charset="0"/>
                        </a:rPr>
                        <a:t>: 1,147 in treatment, 240 new presentations. Almost 70% of adults in treatment due to opiates, similar to national.  Decreases seen in new presentations for opiate and non-opiates but increase in alcohol and non-opiates from 2020/21.  However, the total treatment population has increased within the year, implying longer treatment times. Over the last 6 years, decreasing trend in opiates, and relatively stable trend for non-opiates and non-opiate with alcohol. </a:t>
                      </a:r>
                      <a:r>
                        <a:rPr lang="en-GB" sz="1100" b="0" kern="1200">
                          <a:solidFill>
                            <a:schemeClr val="dk1"/>
                          </a:solidFill>
                          <a:latin typeface="Arial" panose="020B0604020202020204" pitchFamily="34" charset="0"/>
                          <a:ea typeface="+mn-ea"/>
                          <a:cs typeface="Arial" panose="020B0604020202020204" pitchFamily="34" charset="0"/>
                        </a:rPr>
                        <a:t>Opiates, cannabis, alcohol, cocaine and crack cocaine are the most commonly cited substances for new presentations, with a higher proportion of crack cocaine and opiates compared to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baseline="300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Demography</a:t>
                      </a:r>
                      <a:r>
                        <a:rPr lang="en-GB" sz="1100" b="1">
                          <a:latin typeface="Arial" panose="020B0604020202020204" pitchFamily="34" charset="0"/>
                          <a:cs typeface="Arial" panose="020B0604020202020204" pitchFamily="34" charset="0"/>
                        </a:rPr>
                        <a:t> of new presentations to treatment </a:t>
                      </a:r>
                      <a:r>
                        <a:rPr lang="en-GB" sz="1100" b="1" strike="noStrike" baseline="30000">
                          <a:latin typeface="Arial" panose="020B0604020202020204" pitchFamily="34" charset="0"/>
                          <a:cs typeface="Arial" panose="020B0604020202020204" pitchFamily="34" charset="0"/>
                        </a:rPr>
                        <a:t>42 </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higher proportion of younger adults aged 30 to 29 years, and a similar gender profile with almost three-quarters of those in treatment being male. Notably lower proportion of White British and higher ‘Other White’ and Pakistani. Similar sexuality profile. Higher proportion of Christians and Muslims. Higher proportion reporting a disability and of those a higher proportion of behaviour and emotions issues and learning disabilities.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Wider  determinants </a:t>
                      </a:r>
                      <a:r>
                        <a:rPr lang="en-GB" sz="1100" b="0" strike="noStrike" baseline="30000">
                          <a:latin typeface="Arial" panose="020B0604020202020204" pitchFamily="34" charset="0"/>
                          <a:cs typeface="Arial" panose="020B0604020202020204" pitchFamily="34" charset="0"/>
                        </a:rPr>
                        <a:t>43-46</a:t>
                      </a:r>
                      <a:r>
                        <a:rPr lang="en-GB" sz="1100" b="0">
                          <a:latin typeface="Arial" panose="020B0604020202020204" pitchFamily="34" charset="0"/>
                          <a:cs typeface="Arial" panose="020B0604020202020204" pitchFamily="34" charset="0"/>
                        </a:rPr>
                        <a:t>: higher proportion of unemployed and lower proportion of long term sick or disabled. Higher proportion reporting housing problems, including no fixed abode’. Peterborough had a low statutory homelessness duty owed where there is a  drug dependency support need. Slightly higher proportion of adults who are not parents and have no contact with children. Higher proportion of no early help, but where help is provided a higher proportion of children protection plans in place and child in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kern="1200">
                        <a:solidFill>
                          <a:schemeClr val="dk1"/>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Co-occurring mental health </a:t>
                      </a:r>
                      <a:r>
                        <a:rPr lang="en-GB" sz="1100" b="0" strike="noStrike" kern="1200" baseline="30000">
                          <a:solidFill>
                            <a:schemeClr val="dk1"/>
                          </a:solidFill>
                          <a:latin typeface="Arial" panose="020B0604020202020204" pitchFamily="34" charset="0"/>
                          <a:ea typeface="+mn-ea"/>
                          <a:cs typeface="Arial" panose="020B0604020202020204" pitchFamily="34" charset="0"/>
                        </a:rPr>
                        <a:t>47</a:t>
                      </a:r>
                      <a:r>
                        <a:rPr lang="en-GB" sz="1100" b="0">
                          <a:latin typeface="Arial" panose="020B0604020202020204" pitchFamily="34" charset="0"/>
                          <a:cs typeface="Arial" panose="020B0604020202020204" pitchFamily="34" charset="0"/>
                        </a:rPr>
                        <a:t>: similar proportion of adults with a mental health need identified, with a similar level receiving treatment, predominantly through GPs. Non-opiate users had the lowest proportion of co-occurring mental health, with non-opiate and alcohol the highest.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Routes</a:t>
                      </a:r>
                      <a:r>
                        <a:rPr lang="en-GB" sz="1100" b="1">
                          <a:latin typeface="Arial" panose="020B0604020202020204" pitchFamily="34" charset="0"/>
                          <a:cs typeface="Arial" panose="020B0604020202020204" pitchFamily="34" charset="0"/>
                        </a:rPr>
                        <a:t> into treatment </a:t>
                      </a:r>
                      <a:r>
                        <a:rPr lang="en-GB" sz="1100" b="0" baseline="30000">
                          <a:latin typeface="Arial" panose="020B0604020202020204" pitchFamily="34" charset="0"/>
                          <a:cs typeface="Arial" panose="020B0604020202020204" pitchFamily="34" charset="0"/>
                        </a:rPr>
                        <a:t>48-50 </a:t>
                      </a:r>
                      <a:r>
                        <a:rPr lang="en-GB" sz="1100" b="0">
                          <a:latin typeface="Arial" panose="020B0604020202020204" pitchFamily="34" charset="0"/>
                          <a:cs typeface="Arial" panose="020B0604020202020204" pitchFamily="34" charset="0"/>
                        </a:rPr>
                        <a:t>: almost all referrals seen within 3 weeks. Slightly higher proportion of </a:t>
                      </a:r>
                      <a:r>
                        <a:rPr lang="en-GB" sz="1100" b="0" kern="1200">
                          <a:solidFill>
                            <a:schemeClr val="dk1"/>
                          </a:solidFill>
                          <a:latin typeface="Arial" panose="020B0604020202020204" pitchFamily="34" charset="0"/>
                          <a:ea typeface="+mn-ea"/>
                          <a:cs typeface="Arial" panose="020B0604020202020204" pitchFamily="34" charset="0"/>
                        </a:rPr>
                        <a:t>self-referrals and higher referrals through the Criminal Justice System (CJS), with a higher proportion of males than females referred through this route. Higher proportion of females referred through social services. Of those referred from CJS, two-thirds were from prisons. Higher proportion of criminal justice pathway adults in treatment across all drug groups and high proportion of voluntary referrals.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solidFill>
                            <a:schemeClr val="tx1"/>
                          </a:solidFill>
                          <a:latin typeface="Arial" panose="020B0604020202020204" pitchFamily="34" charset="0"/>
                          <a:cs typeface="Arial" panose="020B0604020202020204" pitchFamily="34" charset="0"/>
                        </a:rPr>
                        <a:t>High level </a:t>
                      </a:r>
                      <a:r>
                        <a:rPr lang="en-GB" sz="1100" b="1" kern="1200">
                          <a:solidFill>
                            <a:schemeClr val="tx1"/>
                          </a:solidFill>
                          <a:latin typeface="Arial" panose="020B0604020202020204" pitchFamily="34" charset="0"/>
                          <a:ea typeface="+mn-ea"/>
                          <a:cs typeface="Arial" panose="020B0604020202020204" pitchFamily="34" charset="0"/>
                        </a:rPr>
                        <a:t>interventions</a:t>
                      </a:r>
                      <a:r>
                        <a:rPr lang="en-GB" sz="1100" b="1">
                          <a:solidFill>
                            <a:schemeClr val="tx1"/>
                          </a:solidFill>
                          <a:latin typeface="Arial" panose="020B0604020202020204" pitchFamily="34" charset="0"/>
                          <a:cs typeface="Arial" panose="020B0604020202020204" pitchFamily="34" charset="0"/>
                        </a:rPr>
                        <a:t> </a:t>
                      </a:r>
                      <a:r>
                        <a:rPr lang="en-GB" sz="1100" b="1" baseline="30000">
                          <a:solidFill>
                            <a:schemeClr val="tx1"/>
                          </a:solidFill>
                          <a:latin typeface="Arial" panose="020B0604020202020204" pitchFamily="34" charset="0"/>
                          <a:cs typeface="Arial" panose="020B0604020202020204" pitchFamily="34" charset="0"/>
                        </a:rPr>
                        <a:t>51</a:t>
                      </a:r>
                      <a:r>
                        <a:rPr lang="en-GB" sz="1100" b="0">
                          <a:solidFill>
                            <a:schemeClr val="tx1"/>
                          </a:solidFill>
                          <a:latin typeface="Arial" panose="020B0604020202020204" pitchFamily="34" charset="0"/>
                          <a:cs typeface="Arial" panose="020B0604020202020204" pitchFamily="34" charset="0"/>
                        </a:rPr>
                        <a:t> : almost all adults were seen within community settings.  S</a:t>
                      </a:r>
                      <a:r>
                        <a:rPr lang="en-GB" sz="1100">
                          <a:solidFill>
                            <a:schemeClr val="tx1"/>
                          </a:solidFill>
                          <a:latin typeface="Arial" panose="020B0604020202020204" pitchFamily="34" charset="0"/>
                          <a:cs typeface="Arial" panose="020B0604020202020204" pitchFamily="34" charset="0"/>
                        </a:rPr>
                        <a:t>imilar proportion of those with methadone maintenance, a notably higher proportion of clients with  buprenorphine maintenance and higher unspecified opioid substance therapy.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Vaccination </a:t>
                      </a:r>
                      <a:r>
                        <a:rPr lang="en-GB" sz="1100" b="1" kern="1200" baseline="30000">
                          <a:solidFill>
                            <a:schemeClr val="dk1"/>
                          </a:solidFill>
                          <a:latin typeface="Arial" panose="020B0604020202020204" pitchFamily="34" charset="0"/>
                          <a:ea typeface="+mn-ea"/>
                          <a:cs typeface="Arial" panose="020B0604020202020204" pitchFamily="34" charset="0"/>
                        </a:rPr>
                        <a:t>52</a:t>
                      </a:r>
                      <a:r>
                        <a:rPr lang="en-GB" sz="1100" b="1" kern="1200">
                          <a:solidFill>
                            <a:schemeClr val="dk1"/>
                          </a:solidFill>
                          <a:latin typeface="Arial" panose="020B0604020202020204" pitchFamily="34" charset="0"/>
                          <a:ea typeface="+mn-ea"/>
                          <a:cs typeface="Arial" panose="020B0604020202020204" pitchFamily="34" charset="0"/>
                        </a:rPr>
                        <a:t>: </a:t>
                      </a:r>
                      <a:r>
                        <a:rPr lang="en-GB" sz="1100" b="0" kern="1200">
                          <a:solidFill>
                            <a:schemeClr val="dk1"/>
                          </a:solidFill>
                          <a:latin typeface="Arial" panose="020B0604020202020204" pitchFamily="34" charset="0"/>
                          <a:ea typeface="+mn-ea"/>
                          <a:cs typeface="Arial" panose="020B0604020202020204" pitchFamily="34" charset="0"/>
                        </a:rPr>
                        <a:t>slightly lower uptake of Hepatitis B and slightly higher Hepatitis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Overdose prevention </a:t>
                      </a:r>
                      <a:r>
                        <a:rPr lang="en-GB" sz="1100" b="1" kern="1200" baseline="30000">
                          <a:solidFill>
                            <a:schemeClr val="dk1"/>
                          </a:solidFill>
                          <a:latin typeface="Arial" panose="020B0604020202020204" pitchFamily="34" charset="0"/>
                          <a:ea typeface="+mn-ea"/>
                          <a:cs typeface="Arial" panose="020B0604020202020204" pitchFamily="34" charset="0"/>
                        </a:rPr>
                        <a:t>52</a:t>
                      </a:r>
                      <a:r>
                        <a:rPr lang="en-GB" sz="1100" b="1" kern="1200">
                          <a:solidFill>
                            <a:schemeClr val="dk1"/>
                          </a:solidFill>
                          <a:latin typeface="Arial" panose="020B0604020202020204" pitchFamily="34" charset="0"/>
                          <a:ea typeface="+mn-ea"/>
                          <a:cs typeface="Arial" panose="020B0604020202020204" pitchFamily="34" charset="0"/>
                        </a:rPr>
                        <a:t>:</a:t>
                      </a:r>
                      <a:r>
                        <a:rPr lang="en-GB" sz="1100" b="0" kern="1200">
                          <a:solidFill>
                            <a:schemeClr val="dk1"/>
                          </a:solidFill>
                          <a:latin typeface="Arial" panose="020B0604020202020204" pitchFamily="34" charset="0"/>
                          <a:ea typeface="+mn-ea"/>
                          <a:cs typeface="Arial" panose="020B0604020202020204" pitchFamily="34" charset="0"/>
                        </a:rPr>
                        <a:t> lower proportion of naloxone issued, with slightly higher levels as administration.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Injecting use </a:t>
                      </a:r>
                      <a:r>
                        <a:rPr lang="en-GB" sz="1100" b="1" kern="1200" baseline="30000">
                          <a:solidFill>
                            <a:schemeClr val="dk1"/>
                          </a:solidFill>
                          <a:latin typeface="Arial" panose="020B0604020202020204" pitchFamily="34" charset="0"/>
                          <a:ea typeface="+mn-ea"/>
                          <a:cs typeface="Arial" panose="020B0604020202020204" pitchFamily="34" charset="0"/>
                        </a:rPr>
                        <a:t>52</a:t>
                      </a:r>
                      <a:r>
                        <a:rPr lang="en-GB" sz="1100" b="1" kern="1200">
                          <a:solidFill>
                            <a:schemeClr val="dk1"/>
                          </a:solidFill>
                          <a:latin typeface="Arial" panose="020B0604020202020204" pitchFamily="34" charset="0"/>
                          <a:ea typeface="+mn-ea"/>
                          <a:cs typeface="Arial" panose="020B0604020202020204" pitchFamily="34" charset="0"/>
                        </a:rPr>
                        <a:t> </a:t>
                      </a:r>
                      <a:r>
                        <a:rPr lang="en-GB" sz="1100" b="0" kern="1200">
                          <a:solidFill>
                            <a:schemeClr val="dk1"/>
                          </a:solidFill>
                          <a:latin typeface="Arial" panose="020B0604020202020204" pitchFamily="34" charset="0"/>
                          <a:ea typeface="+mn-ea"/>
                          <a:cs typeface="Arial" panose="020B0604020202020204" pitchFamily="34" charset="0"/>
                        </a:rPr>
                        <a:t>: similar injecting pattern to England, with three-quarters never injecting and one in 10 currently injecting.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Engagement </a:t>
                      </a:r>
                      <a:r>
                        <a:rPr lang="en-GB" sz="1100" b="1" kern="1200" baseline="30000">
                          <a:solidFill>
                            <a:schemeClr val="dk1"/>
                          </a:solidFill>
                          <a:latin typeface="Arial" panose="020B0604020202020204" pitchFamily="34" charset="0"/>
                          <a:ea typeface="+mn-ea"/>
                          <a:cs typeface="Arial" panose="020B0604020202020204" pitchFamily="34" charset="0"/>
                        </a:rPr>
                        <a:t>53</a:t>
                      </a:r>
                      <a:r>
                        <a:rPr lang="en-GB" sz="1100" b="0">
                          <a:latin typeface="Arial" panose="020B0604020202020204" pitchFamily="34" charset="0"/>
                          <a:cs typeface="Arial" panose="020B0604020202020204" pitchFamily="34" charset="0"/>
                        </a:rPr>
                        <a:t>: high proportion of early unplanned exit across all drug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Length</a:t>
                      </a:r>
                      <a:r>
                        <a:rPr lang="en-GB" sz="1100" b="1">
                          <a:latin typeface="Arial" panose="020B0604020202020204" pitchFamily="34" charset="0"/>
                          <a:cs typeface="Arial" panose="020B0604020202020204" pitchFamily="34" charset="0"/>
                        </a:rPr>
                        <a:t> of </a:t>
                      </a:r>
                      <a:r>
                        <a:rPr lang="en-GB" sz="1200" b="1">
                          <a:latin typeface="Arial" panose="020B0604020202020204" pitchFamily="34" charset="0"/>
                          <a:cs typeface="Arial" panose="020B0604020202020204" pitchFamily="34" charset="0"/>
                        </a:rPr>
                        <a:t>time</a:t>
                      </a:r>
                      <a:r>
                        <a:rPr lang="en-GB" sz="1100" b="1">
                          <a:latin typeface="Arial" panose="020B0604020202020204" pitchFamily="34" charset="0"/>
                          <a:cs typeface="Arial" panose="020B0604020202020204" pitchFamily="34" charset="0"/>
                        </a:rPr>
                        <a:t> in treatment </a:t>
                      </a:r>
                      <a:r>
                        <a:rPr lang="en-GB" sz="1100" b="1" baseline="30000">
                          <a:latin typeface="Arial" panose="020B0604020202020204" pitchFamily="34" charset="0"/>
                          <a:cs typeface="Arial" panose="020B0604020202020204" pitchFamily="34" charset="0"/>
                        </a:rPr>
                        <a:t>54</a:t>
                      </a:r>
                      <a:r>
                        <a:rPr lang="en-GB" sz="1100" b="0">
                          <a:latin typeface="Arial" panose="020B0604020202020204" pitchFamily="34" charset="0"/>
                          <a:cs typeface="Arial" panose="020B0604020202020204" pitchFamily="34" charset="0"/>
                        </a:rPr>
                        <a:t>: low level of long treatment and higher proportion of opiate users treated within 2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Successful completions </a:t>
                      </a:r>
                      <a:r>
                        <a:rPr lang="en-GB" sz="1100" b="1" baseline="30000">
                          <a:latin typeface="Arial" panose="020B0604020202020204" pitchFamily="34" charset="0"/>
                          <a:cs typeface="Arial" panose="020B0604020202020204" pitchFamily="34" charset="0"/>
                        </a:rPr>
                        <a:t>55:   </a:t>
                      </a:r>
                      <a:r>
                        <a:rPr lang="en-GB" sz="1100" b="0" kern="1200">
                          <a:solidFill>
                            <a:schemeClr val="dk1"/>
                          </a:solidFill>
                          <a:latin typeface="Arial" panose="020B0604020202020204" pitchFamily="34" charset="0"/>
                          <a:ea typeface="+mn-ea"/>
                          <a:cs typeface="Arial" panose="020B0604020202020204" pitchFamily="34" charset="0"/>
                        </a:rPr>
                        <a:t>similar successful completion rates across all drug groups, with a decreasing trend in opiate users.  Half proportion of adults transferred to the community from prison successfully engaged with treatment, with high engagement with opiate and alcohol and non-opiate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Mortality </a:t>
                      </a:r>
                      <a:r>
                        <a:rPr lang="en-GB" sz="1100" b="1" baseline="30000">
                          <a:latin typeface="Arial" panose="020B0604020202020204" pitchFamily="34" charset="0"/>
                          <a:cs typeface="Arial" panose="020B0604020202020204" pitchFamily="34" charset="0"/>
                        </a:rPr>
                        <a:t>56</a:t>
                      </a:r>
                      <a:r>
                        <a:rPr lang="en-GB" sz="1100" b="0">
                          <a:latin typeface="Arial" panose="020B0604020202020204" pitchFamily="34" charset="0"/>
                          <a:cs typeface="Arial" panose="020B0604020202020204" pitchFamily="34" charset="0"/>
                        </a:rPr>
                        <a:t>: 8 deaths a year are related to drug misuse, with similar rates to England with  decreasing trend in recent years.</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7848625"/>
                  </a:ext>
                </a:extLst>
              </a:tr>
            </a:tbl>
          </a:graphicData>
        </a:graphic>
      </p:graphicFrame>
      <p:sp>
        <p:nvSpPr>
          <p:cNvPr id="3" name="TextBox 2">
            <a:extLst>
              <a:ext uri="{FF2B5EF4-FFF2-40B4-BE49-F238E27FC236}">
                <a16:creationId xmlns:a16="http://schemas.microsoft.com/office/drawing/2014/main" id="{4F14FD21-46CA-9D44-9254-C30FD9D7D226}"/>
              </a:ext>
            </a:extLst>
          </p:cNvPr>
          <p:cNvSpPr txBox="1"/>
          <p:nvPr/>
        </p:nvSpPr>
        <p:spPr>
          <a:xfrm>
            <a:off x="11256" y="661562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Note: superscript numbers relates to slide number.  (sn) – small numbers.   Comparisons are made to England. Opiates includes opiates only, opiates and alcohol and/or opiate and non-opiates</a:t>
            </a:r>
          </a:p>
        </p:txBody>
      </p:sp>
      <p:sp>
        <p:nvSpPr>
          <p:cNvPr id="2" name="TextBox 1">
            <a:extLst>
              <a:ext uri="{FF2B5EF4-FFF2-40B4-BE49-F238E27FC236}">
                <a16:creationId xmlns:a16="http://schemas.microsoft.com/office/drawing/2014/main" id="{F5F51AA5-B578-E0F8-4917-1543BDA41070}"/>
              </a:ext>
            </a:extLst>
          </p:cNvPr>
          <p:cNvSpPr txBox="1"/>
          <p:nvPr/>
        </p:nvSpPr>
        <p:spPr>
          <a:xfrm>
            <a:off x="10876555"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1870263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Drug misuse risk factors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Risk factors</a:t>
            </a:r>
          </a:p>
        </p:txBody>
      </p:sp>
      <p:sp>
        <p:nvSpPr>
          <p:cNvPr id="12" name="TextBox 11">
            <a:extLst>
              <a:ext uri="{FF2B5EF4-FFF2-40B4-BE49-F238E27FC236}">
                <a16:creationId xmlns:a16="http://schemas.microsoft.com/office/drawing/2014/main" id="{94B9666B-BB16-42E3-F275-4E1FED9C4F72}"/>
              </a:ext>
            </a:extLst>
          </p:cNvPr>
          <p:cNvSpPr txBox="1"/>
          <p:nvPr/>
        </p:nvSpPr>
        <p:spPr>
          <a:xfrm>
            <a:off x="0" y="6596390"/>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TONIC </a:t>
            </a:r>
          </a:p>
        </p:txBody>
      </p:sp>
      <p:sp>
        <p:nvSpPr>
          <p:cNvPr id="2" name="TextBox 1">
            <a:extLst>
              <a:ext uri="{FF2B5EF4-FFF2-40B4-BE49-F238E27FC236}">
                <a16:creationId xmlns:a16="http://schemas.microsoft.com/office/drawing/2014/main" id="{3B030F8A-209A-68CA-4F15-1C6536F52CED}"/>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3" name="TextBox 2">
            <a:extLst>
              <a:ext uri="{FF2B5EF4-FFF2-40B4-BE49-F238E27FC236}">
                <a16:creationId xmlns:a16="http://schemas.microsoft.com/office/drawing/2014/main" id="{BD78DF5D-5BA9-A54E-82FF-F5AE2F0B6EEB}"/>
              </a:ext>
            </a:extLst>
          </p:cNvPr>
          <p:cNvSpPr txBox="1"/>
          <p:nvPr/>
        </p:nvSpPr>
        <p:spPr>
          <a:xfrm>
            <a:off x="122438" y="753732"/>
            <a:ext cx="11947124" cy="3046988"/>
          </a:xfrm>
          <a:prstGeom prst="rect">
            <a:avLst/>
          </a:prstGeom>
          <a:solidFill>
            <a:srgbClr val="F8F6F8"/>
          </a:solidFill>
        </p:spPr>
        <p:txBody>
          <a:bodyPr wrap="square" rtlCol="0">
            <a:spAutoFit/>
          </a:bodyPr>
          <a:lstStyle/>
          <a:p>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People from every part of society use, misuse, and become dependent on drugs.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G</a:t>
            </a: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roups that are likel</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y to have higher levels of problematic drug use include:</a:t>
            </a:r>
          </a:p>
          <a:p>
            <a:pPr marL="171450" indent="-171450">
              <a:buFont typeface="Arial" panose="020B0604020202020204" pitchFamily="34" charset="0"/>
              <a:buChar char="•"/>
            </a:pPr>
            <a:endParaRPr lang="en-GB" sz="1200">
              <a:solidFill>
                <a:srgbClr val="674A68"/>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People with </a:t>
            </a:r>
            <a:r>
              <a:rPr lang="en-GB" sz="1200" b="1">
                <a:solidFill>
                  <a:srgbClr val="674A68"/>
                </a:solidFill>
                <a:effectLst/>
                <a:latin typeface="Arial" panose="020B0604020202020204" pitchFamily="34" charset="0"/>
                <a:ea typeface="Calibri" panose="020F0502020204030204" pitchFamily="34" charset="0"/>
                <a:cs typeface="Arial" panose="020B0604020202020204" pitchFamily="34" charset="0"/>
              </a:rPr>
              <a:t>coexi</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sting physical and mental health problems</a:t>
            </a:r>
          </a:p>
          <a:p>
            <a:pPr marL="171450" indent="-171450">
              <a:buFont typeface="Arial" panose="020B0604020202020204" pitchFamily="34" charset="0"/>
              <a:buChar char="•"/>
            </a:pP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People with </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Blood Borne Viruses</a:t>
            </a:r>
          </a:p>
          <a:p>
            <a:pPr marL="171450" indent="-171450">
              <a:buFont typeface="Arial" panose="020B0604020202020204" pitchFamily="34" charset="0"/>
              <a:buChar char="•"/>
            </a:pP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People who experience </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homelessness</a:t>
            </a:r>
          </a:p>
          <a:p>
            <a:pPr marL="171450" indent="-171450">
              <a:buFont typeface="Arial" panose="020B0604020202020204" pitchFamily="34" charset="0"/>
              <a:buChar char="•"/>
            </a:pP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People </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Not in Employment, Education and Training</a:t>
            </a:r>
          </a:p>
          <a:p>
            <a:pPr marL="171450" indent="-171450">
              <a:buFont typeface="Arial" panose="020B0604020202020204" pitchFamily="34" charset="0"/>
              <a:buChar char="•"/>
            </a:pP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People in contact with the </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Criminal Justice System</a:t>
            </a:r>
          </a:p>
          <a:p>
            <a:pPr marL="171450" indent="-171450">
              <a:buFont typeface="Arial" panose="020B0604020202020204" pitchFamily="34" charset="0"/>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People who are victims/survivors and perpetrators of </a:t>
            </a:r>
            <a:r>
              <a:rPr lang="en-GB" sz="1200" b="1">
                <a:solidFill>
                  <a:srgbClr val="674A68"/>
                </a:solidFill>
                <a:effectLst/>
                <a:latin typeface="Arial" panose="020B0604020202020204" pitchFamily="34" charset="0"/>
                <a:ea typeface="Calibri" panose="020F0502020204030204" pitchFamily="34" charset="0"/>
                <a:cs typeface="Arial" panose="020B0604020202020204" pitchFamily="34" charset="0"/>
              </a:rPr>
              <a:t>domestic abuse</a:t>
            </a:r>
          </a:p>
          <a:p>
            <a:pPr marL="171450" indent="-171450">
              <a:buFont typeface="Arial" panose="020B0604020202020204" pitchFamily="34" charset="0"/>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People living in more </a:t>
            </a:r>
            <a:r>
              <a:rPr lang="en-GB" sz="1200" b="1">
                <a:solidFill>
                  <a:srgbClr val="674A68"/>
                </a:solidFill>
                <a:effectLst/>
                <a:latin typeface="Arial" panose="020B0604020202020204" pitchFamily="34" charset="0"/>
                <a:ea typeface="Calibri" panose="020F0502020204030204" pitchFamily="34" charset="0"/>
                <a:cs typeface="Arial" panose="020B0604020202020204" pitchFamily="34" charset="0"/>
              </a:rPr>
              <a:t>deprived areas</a:t>
            </a:r>
          </a:p>
          <a:p>
            <a:pPr marL="171450" indent="-171450">
              <a:buFont typeface="Arial" panose="020B0604020202020204" pitchFamily="34" charset="0"/>
              <a:buChar char="•"/>
            </a:pPr>
            <a:r>
              <a:rPr lang="en-GB" sz="1200" b="1">
                <a:solidFill>
                  <a:srgbClr val="674A68"/>
                </a:solidFill>
                <a:effectLst/>
                <a:latin typeface="Arial" panose="020B0604020202020204" pitchFamily="34" charset="0"/>
                <a:ea typeface="Calibri" panose="020F0502020204030204" pitchFamily="34" charset="0"/>
                <a:cs typeface="Arial" panose="020B0604020202020204" pitchFamily="34" charset="0"/>
              </a:rPr>
              <a:t>You</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ng people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 especially in contact with Youth Offending Services, Looked After Children, excluded from school and not in formal education, employment or training, those involved with County Lines drug dealing</a:t>
            </a:r>
          </a:p>
          <a:p>
            <a:pPr marL="171450" indent="-171450">
              <a:buFont typeface="Arial" panose="020B0604020202020204" pitchFamily="34" charset="0"/>
              <a:buChar char="•"/>
            </a:pP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Families – </a:t>
            </a: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family member’s use of drugs and/or alcohol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often has a range of different impacts on a family including on their emotional wellbeing and finances</a:t>
            </a:r>
          </a:p>
          <a:p>
            <a:pPr marL="171450" indent="-171450">
              <a:buFont typeface="Arial" panose="020B0604020202020204" pitchFamily="34" charset="0"/>
              <a:buChar char="•"/>
            </a:pP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Steroid users</a:t>
            </a:r>
          </a:p>
          <a:p>
            <a:pPr marL="171450" indent="-171450">
              <a:buFont typeface="Arial" panose="020B0604020202020204" pitchFamily="34" charset="0"/>
              <a:buChar char="•"/>
            </a:pPr>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Sex workers</a:t>
            </a:r>
          </a:p>
          <a:p>
            <a:pPr marL="171450" indent="-171450">
              <a:buFont typeface="Arial" panose="020B0604020202020204" pitchFamily="34" charset="0"/>
              <a:buChar char="•"/>
            </a:pPr>
            <a:r>
              <a:rPr lang="en-GB" sz="1200" b="1" err="1">
                <a:solidFill>
                  <a:srgbClr val="674A68"/>
                </a:solidFill>
                <a:latin typeface="Arial" panose="020B0604020202020204" pitchFamily="34" charset="0"/>
                <a:ea typeface="Calibri" panose="020F0502020204030204" pitchFamily="34" charset="0"/>
                <a:cs typeface="Arial" panose="020B0604020202020204" pitchFamily="34" charset="0"/>
              </a:rPr>
              <a:t>Chemsex</a:t>
            </a:r>
            <a:endParaRPr lang="en-GB" sz="1200" b="1">
              <a:solidFill>
                <a:srgbClr val="674A68"/>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b="1">
              <a:solidFill>
                <a:srgbClr val="674A6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AD728E-B977-3FAD-F8C8-BC3F2B610104}"/>
              </a:ext>
            </a:extLst>
          </p:cNvPr>
          <p:cNvSpPr txBox="1"/>
          <p:nvPr/>
        </p:nvSpPr>
        <p:spPr>
          <a:xfrm>
            <a:off x="122438" y="477410"/>
            <a:ext cx="11947124"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Who is at risk</a:t>
            </a:r>
          </a:p>
        </p:txBody>
      </p:sp>
      <p:sp>
        <p:nvSpPr>
          <p:cNvPr id="8" name="TextBox 7">
            <a:extLst>
              <a:ext uri="{FF2B5EF4-FFF2-40B4-BE49-F238E27FC236}">
                <a16:creationId xmlns:a16="http://schemas.microsoft.com/office/drawing/2014/main" id="{405718D7-06B8-EB3E-3425-3B97B4F94DEB}"/>
              </a:ext>
            </a:extLst>
          </p:cNvPr>
          <p:cNvSpPr txBox="1"/>
          <p:nvPr/>
        </p:nvSpPr>
        <p:spPr>
          <a:xfrm>
            <a:off x="122438" y="3792930"/>
            <a:ext cx="11947124"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What works</a:t>
            </a:r>
          </a:p>
        </p:txBody>
      </p:sp>
      <p:sp>
        <p:nvSpPr>
          <p:cNvPr id="10" name="TextBox 9">
            <a:extLst>
              <a:ext uri="{FF2B5EF4-FFF2-40B4-BE49-F238E27FC236}">
                <a16:creationId xmlns:a16="http://schemas.microsoft.com/office/drawing/2014/main" id="{836A1CD3-4ADD-F532-5151-5609892333F5}"/>
              </a:ext>
            </a:extLst>
          </p:cNvPr>
          <p:cNvSpPr txBox="1"/>
          <p:nvPr/>
        </p:nvSpPr>
        <p:spPr>
          <a:xfrm>
            <a:off x="122438" y="4069929"/>
            <a:ext cx="11947124" cy="1569660"/>
          </a:xfrm>
          <a:prstGeom prst="rect">
            <a:avLst/>
          </a:prstGeom>
          <a:solidFill>
            <a:srgbClr val="F8F6F8"/>
          </a:solidFill>
        </p:spPr>
        <p:txBody>
          <a:bodyPr wrap="square" rtlCol="0">
            <a:spAutoFit/>
          </a:bodyPr>
          <a:lstStyle/>
          <a:p>
            <a:endParaRPr lang="en-GB" sz="1200" b="1">
              <a:solidFill>
                <a:srgbClr val="674A68"/>
              </a:solidFill>
              <a:latin typeface="Arial" panose="020B0604020202020204" pitchFamily="34" charset="0"/>
              <a:ea typeface="Calibri" panose="020F0502020204030204" pitchFamily="34" charset="0"/>
              <a:cs typeface="Arial" panose="020B0604020202020204" pitchFamily="34" charset="0"/>
            </a:endParaRPr>
          </a:p>
          <a:p>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Harm reduction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including Naloxone, long lasting Buprenorphine and outreach work, health promotion and education</a:t>
            </a:r>
          </a:p>
          <a:p>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Drug treatment and recovery for adults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including peer-led recovery communities, online support</a:t>
            </a:r>
          </a:p>
          <a:p>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Drug treatment and recovery for young people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 including a co-ordinated approach across Children’s social services, youth offending services, Child and Adolescent Mental Health services and specialist substance youth services.  As a minimum, should integrate support for emotional wellbeing, unhealthy relationships and sexual health.</a:t>
            </a:r>
          </a:p>
          <a:p>
            <a:r>
              <a:rPr lang="en-GB" sz="1200" b="1">
                <a:solidFill>
                  <a:srgbClr val="674A68"/>
                </a:solidFill>
                <a:latin typeface="Arial" panose="020B0604020202020204" pitchFamily="34" charset="0"/>
                <a:ea typeface="Calibri" panose="020F0502020204030204" pitchFamily="34" charset="0"/>
                <a:cs typeface="Arial" panose="020B0604020202020204" pitchFamily="34" charset="0"/>
              </a:rPr>
              <a:t>Drug prevention </a:t>
            </a:r>
            <a:r>
              <a:rPr lang="en-GB" sz="1200">
                <a:solidFill>
                  <a:srgbClr val="674A68"/>
                </a:solidFill>
                <a:latin typeface="Arial" panose="020B0604020202020204" pitchFamily="34" charset="0"/>
                <a:ea typeface="Calibri" panose="020F0502020204030204" pitchFamily="34" charset="0"/>
                <a:cs typeface="Arial" panose="020B0604020202020204" pitchFamily="34" charset="0"/>
              </a:rPr>
              <a:t>including preventions on risk factors, contexts and behaviours that make individuals vulnerable.</a:t>
            </a:r>
            <a:endParaRPr lang="en-GB" sz="1200" b="1">
              <a:solidFill>
                <a:srgbClr val="674A68"/>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a:solidFill>
                <a:srgbClr val="674A68"/>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65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Impacts of Covid</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557"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Covid</a:t>
            </a:r>
          </a:p>
        </p:txBody>
      </p:sp>
      <p:sp>
        <p:nvSpPr>
          <p:cNvPr id="12" name="TextBox 11">
            <a:extLst>
              <a:ext uri="{FF2B5EF4-FFF2-40B4-BE49-F238E27FC236}">
                <a16:creationId xmlns:a16="http://schemas.microsoft.com/office/drawing/2014/main" id="{94B9666B-BB16-42E3-F275-4E1FED9C4F72}"/>
              </a:ext>
            </a:extLst>
          </p:cNvPr>
          <p:cNvSpPr txBox="1"/>
          <p:nvPr/>
        </p:nvSpPr>
        <p:spPr>
          <a:xfrm>
            <a:off x="0" y="6596390"/>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TONIC</a:t>
            </a:r>
          </a:p>
        </p:txBody>
      </p:sp>
      <p:sp>
        <p:nvSpPr>
          <p:cNvPr id="2" name="TextBox 1">
            <a:extLst>
              <a:ext uri="{FF2B5EF4-FFF2-40B4-BE49-F238E27FC236}">
                <a16:creationId xmlns:a16="http://schemas.microsoft.com/office/drawing/2014/main" id="{3B030F8A-209A-68CA-4F15-1C6536F52CED}"/>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3" name="TextBox 2">
            <a:extLst>
              <a:ext uri="{FF2B5EF4-FFF2-40B4-BE49-F238E27FC236}">
                <a16:creationId xmlns:a16="http://schemas.microsoft.com/office/drawing/2014/main" id="{BD78DF5D-5BA9-A54E-82FF-F5AE2F0B6EEB}"/>
              </a:ext>
            </a:extLst>
          </p:cNvPr>
          <p:cNvSpPr txBox="1"/>
          <p:nvPr/>
        </p:nvSpPr>
        <p:spPr>
          <a:xfrm>
            <a:off x="122438" y="753732"/>
            <a:ext cx="11947124" cy="923779"/>
          </a:xfrm>
          <a:prstGeom prst="rect">
            <a:avLst/>
          </a:prstGeom>
          <a:solidFill>
            <a:srgbClr val="F8F6F8"/>
          </a:solidFill>
        </p:spPr>
        <p:txBody>
          <a:bodyPr wrap="square" rtlCol="0">
            <a:spAutoFit/>
          </a:bodyPr>
          <a:lstStyle/>
          <a:p>
            <a:pPr algn="just">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The COVID-19 pandemic impacted the drug market, causing local fluctuations in the availability and price of drugs in England between 2020-2021. Despite this, the overall supply of drugs was maintained. However, patterns of drug use shifted during the COVID-19 pandemic. For example in the UK generally, drug users reported an increase in their substance use compared to 2019, with 17% injecting drugs more frequently and 27% reporting a change in their normal daily drug use.  </a:t>
            </a:r>
          </a:p>
          <a:p>
            <a:pPr algn="just">
              <a:lnSpc>
                <a:spcPct val="115000"/>
              </a:lnSpc>
            </a:pPr>
            <a:endPar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AD728E-B977-3FAD-F8C8-BC3F2B610104}"/>
              </a:ext>
            </a:extLst>
          </p:cNvPr>
          <p:cNvSpPr txBox="1"/>
          <p:nvPr/>
        </p:nvSpPr>
        <p:spPr>
          <a:xfrm>
            <a:off x="122438" y="477410"/>
            <a:ext cx="11947124"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Impact of Covid-19 on drug use</a:t>
            </a:r>
          </a:p>
        </p:txBody>
      </p:sp>
      <p:sp>
        <p:nvSpPr>
          <p:cNvPr id="8" name="TextBox 7">
            <a:extLst>
              <a:ext uri="{FF2B5EF4-FFF2-40B4-BE49-F238E27FC236}">
                <a16:creationId xmlns:a16="http://schemas.microsoft.com/office/drawing/2014/main" id="{405718D7-06B8-EB3E-3425-3B97B4F94DEB}"/>
              </a:ext>
            </a:extLst>
          </p:cNvPr>
          <p:cNvSpPr txBox="1"/>
          <p:nvPr/>
        </p:nvSpPr>
        <p:spPr>
          <a:xfrm>
            <a:off x="122438" y="1687506"/>
            <a:ext cx="11947124"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Impact of Covid-19 on substance treatment and support services</a:t>
            </a:r>
          </a:p>
        </p:txBody>
      </p:sp>
      <p:sp>
        <p:nvSpPr>
          <p:cNvPr id="5" name="TextBox 4">
            <a:extLst>
              <a:ext uri="{FF2B5EF4-FFF2-40B4-BE49-F238E27FC236}">
                <a16:creationId xmlns:a16="http://schemas.microsoft.com/office/drawing/2014/main" id="{26292CEF-F188-458D-3CD2-43CADAF68D51}"/>
              </a:ext>
            </a:extLst>
          </p:cNvPr>
          <p:cNvSpPr txBox="1"/>
          <p:nvPr/>
        </p:nvSpPr>
        <p:spPr>
          <a:xfrm>
            <a:off x="122438" y="1973330"/>
            <a:ext cx="11947124" cy="3047437"/>
          </a:xfrm>
          <a:prstGeom prst="rect">
            <a:avLst/>
          </a:prstGeom>
          <a:solidFill>
            <a:srgbClr val="F8F6F8"/>
          </a:solidFill>
        </p:spPr>
        <p:txBody>
          <a:bodyPr wrap="square">
            <a:spAutoFit/>
          </a:bodyPr>
          <a:lstStyle/>
          <a:p>
            <a:pPr algn="l">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COVID-19 meant that treatment services had to restrict face-to-face contact, which limited the interventions that service users could access. There were numerous impacts that resulted from this, such as fewer service users being able to access inpatient detoxification for drugs or alcohol due to increased pressure on the NHS at the time of the pandemic. In addition, there was a reduced supply and interrupted access to medicines due to pharmacies being closed. As a result more clients were given </a:t>
            </a:r>
            <a:r>
              <a:rPr lang="en-GB" sz="1200">
                <a:solidFill>
                  <a:srgbClr val="674A68"/>
                </a:solidFill>
                <a:latin typeface="Arial" panose="020B0604020202020204" pitchFamily="34" charset="0"/>
                <a:cs typeface="Arial" panose="020B0604020202020204" pitchFamily="34" charset="0"/>
              </a:rPr>
              <a:t>take-home doses of opioid substitution treatment (OST), which increased the risk of the illegal selling of prescriptions such as methadone. </a:t>
            </a:r>
          </a:p>
          <a:p>
            <a:pPr algn="l">
              <a:lnSpc>
                <a:spcPct val="115000"/>
              </a:lnSpc>
            </a:pPr>
            <a:endParaRPr lang="en-GB" sz="1200">
              <a:solidFill>
                <a:srgbClr val="674A68"/>
              </a:solidFill>
              <a:latin typeface="Arial" panose="020B0604020202020204" pitchFamily="34" charset="0"/>
              <a:cs typeface="Arial" panose="020B0604020202020204" pitchFamily="34" charset="0"/>
            </a:endParaRPr>
          </a:p>
          <a:p>
            <a:pPr algn="l">
              <a:lnSpc>
                <a:spcPct val="115000"/>
              </a:lnSpc>
            </a:pPr>
            <a:r>
              <a:rPr lang="en-GB" sz="1200">
                <a:solidFill>
                  <a:srgbClr val="674A68"/>
                </a:solidFill>
                <a:latin typeface="Arial" panose="020B0604020202020204" pitchFamily="34" charset="0"/>
                <a:cs typeface="Arial" panose="020B0604020202020204" pitchFamily="34" charset="0"/>
              </a:rPr>
              <a:t>In response to lockdown restrictions and to mitigate the difficulties in providing face-to-face support, services began to increasingly use remote technology via mobile phones or online platforms. Despite its positive contributions, this raised numerous challenges such as excluding clients who do not have access to the internet or a mobile phone, further marginalising specific groups from the service. During COVID-19, many harm reduction interventions including needle exchanges were reduced or suspended. Over 25% of drug users reported greater difficulties accessing equipment for the safer consumption of drugs in 2020 compared to 2019. Testing for blood-borne viruses (BBV) was also significantly reduced as a result of COVID-19, with a 60% decrease in antibody and ribonucleic acid testing. In response to these challenges, services formulated innovative approaches to the provision of harm reduction interventions including home delivery of needles and self-testing kits for BBV. Overall, while the COVID-19 pandemic may be driving innovative models of service provision, it is important that face-to-face services are adequately reinstated to mitigate increased adverse health outcomes and disparities.</a:t>
            </a:r>
          </a:p>
          <a:p>
            <a:pPr algn="l">
              <a:lnSpc>
                <a:spcPct val="115000"/>
              </a:lnSpc>
            </a:pPr>
            <a:endPar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2195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16508"/>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Drug misuse in England and Wales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Prevalence</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7" y="6427113"/>
            <a:ext cx="12192000" cy="430887"/>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Drug misuse in England and Wales: year ending June 2022, Office for National Statistics - https://www.ons.gov.uk/peoplepopulationandcommunity/crimeandjustice/articles/drugmisuseinenglandandwales/yearendingjune2022</a:t>
            </a:r>
          </a:p>
        </p:txBody>
      </p:sp>
      <p:sp>
        <p:nvSpPr>
          <p:cNvPr id="2" name="TextBox 1">
            <a:extLst>
              <a:ext uri="{FF2B5EF4-FFF2-40B4-BE49-F238E27FC236}">
                <a16:creationId xmlns:a16="http://schemas.microsoft.com/office/drawing/2014/main" id="{3B030F8A-209A-68CA-4F15-1C6536F52CED}"/>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3" name="TextBox 2">
            <a:extLst>
              <a:ext uri="{FF2B5EF4-FFF2-40B4-BE49-F238E27FC236}">
                <a16:creationId xmlns:a16="http://schemas.microsoft.com/office/drawing/2014/main" id="{1796C37E-6DBE-33F8-C430-0D3C46230754}"/>
              </a:ext>
            </a:extLst>
          </p:cNvPr>
          <p:cNvSpPr txBox="1"/>
          <p:nvPr/>
        </p:nvSpPr>
        <p:spPr>
          <a:xfrm>
            <a:off x="72425" y="2966217"/>
            <a:ext cx="12044036" cy="2123658"/>
          </a:xfrm>
          <a:prstGeom prst="rect">
            <a:avLst/>
          </a:prstGeom>
          <a:solidFill>
            <a:srgbClr val="F8F6F8"/>
          </a:solidFill>
        </p:spPr>
        <p:txBody>
          <a:bodyPr wrap="square" rtlCol="0">
            <a:spAutoFit/>
          </a:bodyPr>
          <a:lstStyle/>
          <a:p>
            <a:r>
              <a:rPr lang="en-GB" sz="1200" b="1">
                <a:solidFill>
                  <a:srgbClr val="674A68"/>
                </a:solidFill>
                <a:latin typeface="Arial" panose="020B0604020202020204" pitchFamily="34" charset="0"/>
                <a:cs typeface="Arial" panose="020B0604020202020204" pitchFamily="34" charset="0"/>
              </a:rPr>
              <a:t>Year ending June 2022 compared to year ending March 2022:</a:t>
            </a:r>
          </a:p>
          <a:p>
            <a:endParaRPr lang="en-GB" sz="1200" b="1">
              <a:solidFill>
                <a:srgbClr val="674A68"/>
              </a:solidFill>
              <a:latin typeface="Arial" panose="020B0604020202020204" pitchFamily="34" charset="0"/>
              <a:cs typeface="Arial" panose="020B0604020202020204" pitchFamily="34" charset="0"/>
            </a:endParaRPr>
          </a:p>
          <a:p>
            <a:pPr algn="l"/>
            <a:r>
              <a:rPr lang="en-GB" sz="1200" b="0" i="0">
                <a:solidFill>
                  <a:srgbClr val="674A68"/>
                </a:solidFill>
                <a:effectLst/>
                <a:latin typeface="Arial" panose="020B0604020202020204" pitchFamily="34" charset="0"/>
                <a:cs typeface="Arial" panose="020B0604020202020204" pitchFamily="34" charset="0"/>
              </a:rPr>
              <a:t>There were </a:t>
            </a:r>
            <a:r>
              <a:rPr lang="en-GB" sz="1200" b="1" i="0">
                <a:solidFill>
                  <a:srgbClr val="674A68"/>
                </a:solidFill>
                <a:effectLst/>
                <a:latin typeface="Arial" panose="020B0604020202020204" pitchFamily="34" charset="0"/>
                <a:cs typeface="Arial" panose="020B0604020202020204" pitchFamily="34" charset="0"/>
              </a:rPr>
              <a:t>no changes </a:t>
            </a:r>
            <a:r>
              <a:rPr lang="en-GB" sz="1200" b="0" i="0">
                <a:solidFill>
                  <a:srgbClr val="674A68"/>
                </a:solidFill>
                <a:effectLst/>
                <a:latin typeface="Arial" panose="020B0604020202020204" pitchFamily="34" charset="0"/>
                <a:cs typeface="Arial" panose="020B0604020202020204" pitchFamily="34" charset="0"/>
              </a:rPr>
              <a:t>in last year drug use </a:t>
            </a:r>
            <a:r>
              <a:rPr lang="en-GB" sz="1200" b="1" i="0">
                <a:solidFill>
                  <a:srgbClr val="674A68"/>
                </a:solidFill>
                <a:effectLst/>
                <a:latin typeface="Arial" panose="020B0604020202020204" pitchFamily="34" charset="0"/>
                <a:cs typeface="Arial" panose="020B0604020202020204" pitchFamily="34" charset="0"/>
              </a:rPr>
              <a:t>for the majority of individual drugs </a:t>
            </a:r>
            <a:r>
              <a:rPr lang="en-GB" sz="1200" i="0">
                <a:solidFill>
                  <a:srgbClr val="674A68"/>
                </a:solidFill>
                <a:effectLst/>
                <a:latin typeface="Arial" panose="020B0604020202020204" pitchFamily="34" charset="0"/>
                <a:cs typeface="Arial" panose="020B0604020202020204" pitchFamily="34" charset="0"/>
              </a:rPr>
              <a:t>except:</a:t>
            </a:r>
          </a:p>
          <a:p>
            <a:pPr algn="l"/>
            <a:endParaRPr lang="en-GB" sz="1200" b="1">
              <a:solidFill>
                <a:srgbClr val="674A68"/>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i="0">
                <a:solidFill>
                  <a:srgbClr val="674A68"/>
                </a:solidFill>
                <a:effectLst/>
                <a:latin typeface="Arial" panose="020B0604020202020204" pitchFamily="34" charset="0"/>
                <a:cs typeface="Arial" panose="020B0604020202020204" pitchFamily="34" charset="0"/>
              </a:rPr>
              <a:t>prevalence</a:t>
            </a:r>
            <a:r>
              <a:rPr lang="en-GB" sz="1200" b="0" i="0">
                <a:solidFill>
                  <a:srgbClr val="674A68"/>
                </a:solidFill>
                <a:effectLst/>
                <a:latin typeface="Arial" panose="020B0604020202020204" pitchFamily="34" charset="0"/>
                <a:cs typeface="Arial" panose="020B0604020202020204" pitchFamily="34" charset="0"/>
              </a:rPr>
              <a:t> of </a:t>
            </a:r>
            <a:r>
              <a:rPr lang="en-GB" sz="1200" b="1" i="0">
                <a:solidFill>
                  <a:srgbClr val="674A68"/>
                </a:solidFill>
                <a:effectLst/>
                <a:latin typeface="Arial" panose="020B0604020202020204" pitchFamily="34" charset="0"/>
                <a:cs typeface="Arial" panose="020B0604020202020204" pitchFamily="34" charset="0"/>
              </a:rPr>
              <a:t>ecstasy</a:t>
            </a:r>
            <a:r>
              <a:rPr lang="en-GB" sz="1200" b="0" i="0">
                <a:solidFill>
                  <a:srgbClr val="674A68"/>
                </a:solidFill>
                <a:effectLst/>
                <a:latin typeface="Arial" panose="020B0604020202020204" pitchFamily="34" charset="0"/>
                <a:cs typeface="Arial" panose="020B0604020202020204" pitchFamily="34" charset="0"/>
              </a:rPr>
              <a:t> use </a:t>
            </a:r>
            <a:r>
              <a:rPr lang="en-GB" sz="1200" b="1" i="0">
                <a:solidFill>
                  <a:srgbClr val="674A68"/>
                </a:solidFill>
                <a:effectLst/>
                <a:latin typeface="Arial" panose="020B0604020202020204" pitchFamily="34" charset="0"/>
                <a:cs typeface="Arial" panose="020B0604020202020204" pitchFamily="34" charset="0"/>
              </a:rPr>
              <a:t>decreased </a:t>
            </a:r>
            <a:r>
              <a:rPr lang="en-GB" sz="1200" i="0">
                <a:solidFill>
                  <a:srgbClr val="674A68"/>
                </a:solidFill>
                <a:effectLst/>
                <a:latin typeface="Arial" panose="020B0604020202020204" pitchFamily="34" charset="0"/>
                <a:cs typeface="Arial" panose="020B0604020202020204" pitchFamily="34" charset="0"/>
              </a:rPr>
              <a:t>(from 1.4% to 0.7% in adults aged 16 to 59 years and from 4.0% to 1.1% in adults aged 16 to 24 years)</a:t>
            </a:r>
          </a:p>
          <a:p>
            <a:pPr marL="171450" indent="-171450" algn="l">
              <a:buFont typeface="Arial" panose="020B0604020202020204" pitchFamily="34" charset="0"/>
              <a:buChar char="•"/>
            </a:pPr>
            <a:r>
              <a:rPr lang="en-GB" sz="1200" b="1" i="0">
                <a:solidFill>
                  <a:srgbClr val="674A68"/>
                </a:solidFill>
                <a:effectLst/>
                <a:latin typeface="Arial" panose="020B0604020202020204" pitchFamily="34" charset="0"/>
                <a:cs typeface="Arial" panose="020B0604020202020204" pitchFamily="34" charset="0"/>
              </a:rPr>
              <a:t>prevalence</a:t>
            </a:r>
            <a:r>
              <a:rPr lang="en-GB" sz="1200" b="0" i="0">
                <a:solidFill>
                  <a:srgbClr val="674A68"/>
                </a:solidFill>
                <a:effectLst/>
                <a:latin typeface="Arial" panose="020B0604020202020204" pitchFamily="34" charset="0"/>
                <a:cs typeface="Arial" panose="020B0604020202020204" pitchFamily="34" charset="0"/>
              </a:rPr>
              <a:t> of </a:t>
            </a:r>
            <a:r>
              <a:rPr lang="en-GB" sz="1200" b="1" i="0">
                <a:solidFill>
                  <a:srgbClr val="674A68"/>
                </a:solidFill>
                <a:effectLst/>
                <a:latin typeface="Arial" panose="020B0604020202020204" pitchFamily="34" charset="0"/>
                <a:cs typeface="Arial" panose="020B0604020202020204" pitchFamily="34" charset="0"/>
              </a:rPr>
              <a:t>nitrous oxide</a:t>
            </a:r>
            <a:r>
              <a:rPr lang="en-GB" sz="1200" b="0" i="0">
                <a:solidFill>
                  <a:srgbClr val="674A68"/>
                </a:solidFill>
                <a:effectLst/>
                <a:latin typeface="Arial" panose="020B0604020202020204" pitchFamily="34" charset="0"/>
                <a:cs typeface="Arial" panose="020B0604020202020204" pitchFamily="34" charset="0"/>
              </a:rPr>
              <a:t> </a:t>
            </a:r>
            <a:r>
              <a:rPr lang="en-GB" sz="1200" b="1" i="0">
                <a:solidFill>
                  <a:srgbClr val="674A68"/>
                </a:solidFill>
                <a:effectLst/>
                <a:latin typeface="Arial" panose="020B0604020202020204" pitchFamily="34" charset="0"/>
                <a:cs typeface="Arial" panose="020B0604020202020204" pitchFamily="34" charset="0"/>
              </a:rPr>
              <a:t>decreased</a:t>
            </a:r>
            <a:r>
              <a:rPr lang="en-GB" sz="1200" b="0" i="0">
                <a:solidFill>
                  <a:srgbClr val="674A68"/>
                </a:solidFill>
                <a:effectLst/>
                <a:latin typeface="Arial" panose="020B0604020202020204" pitchFamily="34" charset="0"/>
                <a:cs typeface="Arial" panose="020B0604020202020204" pitchFamily="34" charset="0"/>
              </a:rPr>
              <a:t> (from 2.4% to 1.3% for adults aged 16 to 59 years and from 8.7% to 3.9% for adults aged 16 to 24 years)</a:t>
            </a:r>
          </a:p>
          <a:p>
            <a:pPr algn="l">
              <a:buFont typeface="Arial" panose="020B0604020202020204" pitchFamily="34" charset="0"/>
              <a:buChar char="•"/>
            </a:pPr>
            <a:endParaRPr lang="en-GB" sz="1200" b="0" i="0">
              <a:solidFill>
                <a:srgbClr val="674A68"/>
              </a:solidFill>
              <a:effectLst/>
              <a:latin typeface="Arial" panose="020B0604020202020204" pitchFamily="34" charset="0"/>
              <a:cs typeface="Arial" panose="020B0604020202020204" pitchFamily="34" charset="0"/>
            </a:endParaRPr>
          </a:p>
          <a:p>
            <a:pPr algn="l"/>
            <a:r>
              <a:rPr lang="en-GB" sz="1200" b="0" i="0">
                <a:solidFill>
                  <a:srgbClr val="674A68"/>
                </a:solidFill>
                <a:effectLst/>
                <a:latin typeface="Arial" panose="020B0604020202020204" pitchFamily="34" charset="0"/>
                <a:cs typeface="Arial" panose="020B0604020202020204" pitchFamily="34" charset="0"/>
              </a:rPr>
              <a:t>Note: decreases in the use of Class A drugs, ecstasy and nitrous oxide may have been a result of the coronavirus (COVID-19) pandemic and restrictions on social contact</a:t>
            </a:r>
          </a:p>
          <a:p>
            <a:endParaRPr lang="en-GB" sz="1200">
              <a:solidFill>
                <a:srgbClr val="674A68"/>
              </a:solidFill>
              <a:latin typeface="Arial" panose="020B0604020202020204" pitchFamily="34" charset="0"/>
              <a:cs typeface="Arial" panose="020B0604020202020204" pitchFamily="34" charset="0"/>
            </a:endParaRPr>
          </a:p>
          <a:p>
            <a:endParaRPr lang="en-GB" sz="1200" b="0" i="0">
              <a:solidFill>
                <a:srgbClr val="674A68"/>
              </a:solidFill>
              <a:effectLst/>
              <a:latin typeface="Arial" panose="020B0604020202020204" pitchFamily="34" charset="0"/>
              <a:cs typeface="Arial" panose="020B0604020202020204" pitchFamily="34" charset="0"/>
            </a:endParaRPr>
          </a:p>
          <a:p>
            <a:endParaRPr lang="en-GB" sz="1200">
              <a:solidFill>
                <a:srgbClr val="674A68"/>
              </a:solidFill>
              <a:latin typeface="Arial" panose="020B0604020202020204" pitchFamily="34" charset="0"/>
              <a:cs typeface="Arial" panose="020B0604020202020204" pitchFamily="34" charset="0"/>
            </a:endParaRPr>
          </a:p>
        </p:txBody>
      </p:sp>
      <p:graphicFrame>
        <p:nvGraphicFramePr>
          <p:cNvPr id="6" name="Table 7">
            <a:extLst>
              <a:ext uri="{FF2B5EF4-FFF2-40B4-BE49-F238E27FC236}">
                <a16:creationId xmlns:a16="http://schemas.microsoft.com/office/drawing/2014/main" id="{495F2FD9-47C3-AB97-53B9-09100F7DB216}"/>
              </a:ext>
            </a:extLst>
          </p:cNvPr>
          <p:cNvGraphicFramePr>
            <a:graphicFrameLocks noGrp="1"/>
          </p:cNvGraphicFramePr>
          <p:nvPr>
            <p:extLst>
              <p:ext uri="{D42A27DB-BD31-4B8C-83A1-F6EECF244321}">
                <p14:modId xmlns:p14="http://schemas.microsoft.com/office/powerpoint/2010/main" val="3328467766"/>
              </p:ext>
            </p:extLst>
          </p:nvPr>
        </p:nvGraphicFramePr>
        <p:xfrm>
          <a:off x="84291" y="660129"/>
          <a:ext cx="12020304" cy="216292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2427633915"/>
                    </a:ext>
                  </a:extLst>
                </a:gridCol>
                <a:gridCol w="3992304">
                  <a:extLst>
                    <a:ext uri="{9D8B030D-6E8A-4147-A177-3AD203B41FA5}">
                      <a16:colId xmlns:a16="http://schemas.microsoft.com/office/drawing/2014/main" val="1486047196"/>
                    </a:ext>
                  </a:extLst>
                </a:gridCol>
                <a:gridCol w="5688000">
                  <a:extLst>
                    <a:ext uri="{9D8B030D-6E8A-4147-A177-3AD203B41FA5}">
                      <a16:colId xmlns:a16="http://schemas.microsoft.com/office/drawing/2014/main" val="2122923211"/>
                    </a:ext>
                  </a:extLst>
                </a:gridCol>
              </a:tblGrid>
              <a:tr h="370840">
                <a:tc gridSpan="3">
                  <a:txBody>
                    <a:bodyPr/>
                    <a:lstStyle/>
                    <a:p>
                      <a:r>
                        <a:rPr lang="en-GB" sz="1200">
                          <a:solidFill>
                            <a:srgbClr val="674A68"/>
                          </a:solidFill>
                          <a:latin typeface="Arial" panose="020B0604020202020204" pitchFamily="34" charset="0"/>
                          <a:cs typeface="Arial" panose="020B0604020202020204" pitchFamily="34" charset="0"/>
                        </a:rPr>
                        <a:t>Drug misuse in England and Wales – year ending June 2022</a:t>
                      </a:r>
                    </a:p>
                  </a:txBody>
                  <a:tcPr anchor="ct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5F1F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F1F5"/>
                    </a:solidFill>
                  </a:tcPr>
                </a:tc>
                <a:tc hMerge="1">
                  <a:txBody>
                    <a:bodyPr/>
                    <a:lstStyle/>
                    <a:p>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546184798"/>
                  </a:ext>
                </a:extLst>
              </a:tr>
              <a:tr h="288000">
                <a:tc rowSpan="2">
                  <a:txBody>
                    <a:bodyPr/>
                    <a:lstStyle/>
                    <a:p>
                      <a:r>
                        <a:rPr lang="en-GB" sz="1200" b="1">
                          <a:solidFill>
                            <a:srgbClr val="674A68"/>
                          </a:solidFill>
                          <a:latin typeface="Arial" panose="020B0604020202020204" pitchFamily="34" charset="0"/>
                          <a:cs typeface="Arial" panose="020B0604020202020204" pitchFamily="34" charset="0"/>
                        </a:rPr>
                        <a:t>Drug use</a:t>
                      </a:r>
                    </a:p>
                  </a:txBody>
                  <a:tcPr anchor="ctr">
                    <a:lnL w="19050" cap="flat" cmpd="sng" algn="ctr">
                      <a:solidFill>
                        <a:srgbClr val="674A68"/>
                      </a:solidFill>
                      <a:prstDash val="solid"/>
                      <a:round/>
                      <a:headEnd type="none" w="med" len="med"/>
                      <a:tailEnd type="none" w="med" len="med"/>
                    </a:lnL>
                    <a:lnR w="12700" cmpd="sng">
                      <a:noFill/>
                    </a:lnR>
                    <a:lnT w="12700" cmpd="sng">
                      <a:noFill/>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674A68"/>
                          </a:solidFill>
                          <a:effectLst/>
                          <a:latin typeface="Arial" panose="020B0604020202020204" pitchFamily="34" charset="0"/>
                          <a:cs typeface="Arial" panose="020B0604020202020204" pitchFamily="34" charset="0"/>
                        </a:rPr>
                        <a:t>Approximately 1 in 11 adults aged 16 to 59 years (9.2%) </a:t>
                      </a:r>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200" b="0" i="0">
                          <a:solidFill>
                            <a:srgbClr val="674A68"/>
                          </a:solidFill>
                          <a:effectLst/>
                          <a:latin typeface="Arial" panose="020B0604020202020204" pitchFamily="34" charset="0"/>
                          <a:cs typeface="Arial" panose="020B0604020202020204" pitchFamily="34" charset="0"/>
                        </a:rPr>
                        <a:t>no change compared with the year ending March 2020</a:t>
                      </a:r>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9050" cap="flat" cmpd="sng" algn="ctr">
                      <a:solidFill>
                        <a:srgbClr val="674A6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8749216"/>
                  </a:ext>
                </a:extLst>
              </a:tr>
              <a:tr h="288000">
                <a:tc vMerge="1">
                  <a:txBody>
                    <a:bodyPr/>
                    <a:lstStyle/>
                    <a:p>
                      <a:endParaRPr lang="en-GB"/>
                    </a:p>
                  </a:txBody>
                  <a:tcPr/>
                </a:tc>
                <a:tc>
                  <a:txBody>
                    <a:bodyPr/>
                    <a:lstStyle/>
                    <a:p>
                      <a:pPr algn="l"/>
                      <a:r>
                        <a:rPr lang="en-GB" sz="1200" b="0" i="0">
                          <a:solidFill>
                            <a:srgbClr val="674A68"/>
                          </a:solidFill>
                          <a:effectLst/>
                          <a:latin typeface="Arial" panose="020B0604020202020204" pitchFamily="34" charset="0"/>
                          <a:cs typeface="Arial" panose="020B0604020202020204" pitchFamily="34" charset="0"/>
                        </a:rPr>
                        <a:t>Approximately 1 in 5 adults aged 16 to 24 years (18.6%)</a:t>
                      </a:r>
                      <a:endParaRPr lang="en-GB" sz="1200">
                        <a:solidFill>
                          <a:srgbClr val="674A68"/>
                        </a:solidFill>
                        <a:latin typeface="Arial" panose="020B0604020202020204" pitchFamily="34" charset="0"/>
                        <a:cs typeface="Arial" panose="020B0604020202020204" pitchFamily="34" charset="0"/>
                      </a:endParaRPr>
                    </a:p>
                  </a:txBody>
                  <a:tcPr anchor="ctr">
                    <a:lnL w="38100" cmpd="sng">
                      <a:noFill/>
                    </a:lnL>
                    <a:lnR w="12700" cmpd="sng">
                      <a:noFill/>
                    </a:lnR>
                    <a:lnT w="38100" cmpd="sng">
                      <a:noFill/>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i="0">
                          <a:solidFill>
                            <a:srgbClr val="674A68"/>
                          </a:solidFill>
                          <a:effectLst/>
                          <a:latin typeface="Arial" panose="020B0604020202020204" pitchFamily="34" charset="0"/>
                          <a:cs typeface="Arial" panose="020B0604020202020204" pitchFamily="34" charset="0"/>
                        </a:rPr>
                        <a:t>no change compared with the year ending March 2020</a:t>
                      </a:r>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9050" cap="flat" cmpd="sng" algn="ctr">
                      <a:solidFill>
                        <a:srgbClr val="674A68"/>
                      </a:solidFill>
                      <a:prstDash val="solid"/>
                      <a:round/>
                      <a:headEnd type="none" w="med" len="med"/>
                      <a:tailEnd type="none" w="med" len="med"/>
                    </a:lnR>
                    <a:lnT w="38100" cmpd="sng">
                      <a:noFill/>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406117"/>
                  </a:ext>
                </a:extLst>
              </a:tr>
              <a:tr h="288000">
                <a:tc rowSpan="2">
                  <a:txBody>
                    <a:bodyPr/>
                    <a:lstStyle/>
                    <a:p>
                      <a:r>
                        <a:rPr lang="en-GB" sz="1200" b="1">
                          <a:solidFill>
                            <a:srgbClr val="674A68"/>
                          </a:solidFill>
                          <a:latin typeface="Arial" panose="020B0604020202020204" pitchFamily="34" charset="0"/>
                          <a:cs typeface="Arial" panose="020B0604020202020204" pitchFamily="34" charset="0"/>
                        </a:rPr>
                        <a:t>Class A drug use</a:t>
                      </a:r>
                    </a:p>
                  </a:txBody>
                  <a:tcPr anchor="ctr">
                    <a:lnL w="19050" cap="flat" cmpd="sng" algn="ctr">
                      <a:solidFill>
                        <a:srgbClr val="674A68"/>
                      </a:solidFill>
                      <a:prstDash val="solid"/>
                      <a:round/>
                      <a:headEnd type="none" w="med" len="med"/>
                      <a:tailEnd type="none" w="med" len="med"/>
                    </a:lnL>
                    <a:lnR w="12700" cmpd="sng">
                      <a:noFill/>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a:solidFill>
                            <a:srgbClr val="674A68"/>
                          </a:solidFill>
                          <a:latin typeface="Arial" panose="020B0604020202020204" pitchFamily="34" charset="0"/>
                          <a:cs typeface="Arial" panose="020B0604020202020204" pitchFamily="34" charset="0"/>
                        </a:rPr>
                        <a:t>2.7% of adults aged 16 to 59 years </a:t>
                      </a:r>
                    </a:p>
                  </a:txBody>
                  <a:tcPr anchor="ctr">
                    <a:lnL w="12700" cmpd="sng">
                      <a:noFill/>
                    </a:lnL>
                    <a:lnR w="12700" cmpd="sng">
                      <a:noFill/>
                    </a:lnR>
                    <a:lnT w="9525"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0" lang="en-GB" sz="1200" b="0" i="0" u="none" strike="noStrike" kern="1200" cap="none" spc="0" normalizeH="0" baseline="0" noProof="0">
                          <a:ln>
                            <a:noFill/>
                          </a:ln>
                          <a:solidFill>
                            <a:srgbClr val="674A68"/>
                          </a:solidFill>
                          <a:effectLst/>
                          <a:uLnTx/>
                          <a:uFillTx/>
                          <a:latin typeface="Arial" panose="020B0604020202020204" pitchFamily="34" charset="0"/>
                          <a:ea typeface="+mn-ea"/>
                          <a:cs typeface="Arial" panose="020B0604020202020204" pitchFamily="34" charset="0"/>
                        </a:rPr>
                        <a:t>a significant decrease from the year ending March 2020 when this was 3.4%</a:t>
                      </a:r>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467015"/>
                  </a:ext>
                </a:extLst>
              </a:tr>
              <a:tr h="288000">
                <a:tc vMerge="1">
                  <a:txBody>
                    <a:bodyPr/>
                    <a:lstStyle/>
                    <a:p>
                      <a:endParaRPr lang="en-GB" sz="1200">
                        <a:solidFill>
                          <a:srgbClr val="674A68"/>
                        </a:solidFill>
                        <a:latin typeface="Arial" panose="020B0604020202020204" pitchFamily="34" charset="0"/>
                        <a:cs typeface="Arial" panose="020B0604020202020204" pitchFamily="34" charset="0"/>
                      </a:endParaRPr>
                    </a:p>
                  </a:txBody>
                  <a:tcPr/>
                </a:tc>
                <a:tc>
                  <a:txBody>
                    <a:bodyPr/>
                    <a:lstStyle/>
                    <a:p>
                      <a:pPr algn="l"/>
                      <a:r>
                        <a:rPr lang="en-GB" sz="1200">
                          <a:solidFill>
                            <a:srgbClr val="674A68"/>
                          </a:solidFill>
                          <a:latin typeface="Arial" panose="020B0604020202020204" pitchFamily="34" charset="0"/>
                          <a:cs typeface="Arial" panose="020B0604020202020204" pitchFamily="34" charset="0"/>
                        </a:rPr>
                        <a:t>4.7% of adults aged 16 to 24 years </a:t>
                      </a:r>
                    </a:p>
                  </a:txBody>
                  <a:tcPr anchor="ctr">
                    <a:lnL w="12700" cmpd="sng">
                      <a:noFill/>
                    </a:lnL>
                    <a:lnR w="12700" cmpd="sng">
                      <a:noFill/>
                    </a:lnR>
                    <a:lnT w="12700" cmpd="sng">
                      <a:noFill/>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0" i="0" u="none" strike="noStrike" kern="1200" cap="none" spc="0" normalizeH="0" baseline="0" noProof="0">
                          <a:ln>
                            <a:noFill/>
                          </a:ln>
                          <a:solidFill>
                            <a:srgbClr val="674A68"/>
                          </a:solidFill>
                          <a:effectLst/>
                          <a:uLnTx/>
                          <a:uFillTx/>
                          <a:latin typeface="Arial" panose="020B0604020202020204" pitchFamily="34" charset="0"/>
                          <a:ea typeface="+mn-ea"/>
                          <a:cs typeface="Arial" panose="020B0604020202020204" pitchFamily="34" charset="0"/>
                        </a:rPr>
                        <a:t>a significant decrease from the year ending March 2020 when this was 7.4%, </a:t>
                      </a:r>
                      <a:endParaRPr lang="en-GB" sz="1200">
                        <a:solidFill>
                          <a:srgbClr val="674A68"/>
                        </a:solidFill>
                        <a:latin typeface="Arial" panose="020B0604020202020204" pitchFamily="34" charset="0"/>
                        <a:cs typeface="Arial" panose="020B0604020202020204" pitchFamily="34" charset="0"/>
                      </a:endParaRPr>
                    </a:p>
                  </a:txBody>
                  <a:tcPr anchor="ctr">
                    <a:lnL w="12700" cmpd="sng">
                      <a:noFill/>
                    </a:lnL>
                    <a:lnR w="19050" cap="flat" cmpd="sng" algn="ctr">
                      <a:solidFill>
                        <a:srgbClr val="674A68"/>
                      </a:solidFill>
                      <a:prstDash val="solid"/>
                      <a:round/>
                      <a:headEnd type="none" w="med" len="med"/>
                      <a:tailEnd type="none" w="med" len="med"/>
                    </a:lnR>
                    <a:lnT w="12700" cmpd="sng">
                      <a:noFill/>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194829"/>
                  </a:ext>
                </a:extLst>
              </a:tr>
              <a:tr h="288000">
                <a:tc>
                  <a:txBody>
                    <a:bodyPr/>
                    <a:lstStyle/>
                    <a:p>
                      <a:r>
                        <a:rPr lang="en-GB" sz="1200" b="1">
                          <a:solidFill>
                            <a:srgbClr val="674A68"/>
                          </a:solidFill>
                          <a:latin typeface="Arial" panose="020B0604020202020204" pitchFamily="34" charset="0"/>
                          <a:cs typeface="Arial" panose="020B0604020202020204" pitchFamily="34" charset="0"/>
                        </a:rPr>
                        <a:t>Frequent users </a:t>
                      </a:r>
                    </a:p>
                    <a:p>
                      <a:r>
                        <a:rPr lang="en-GB" sz="1200" b="0">
                          <a:solidFill>
                            <a:srgbClr val="674A68"/>
                          </a:solidFill>
                          <a:latin typeface="Arial" panose="020B0604020202020204" pitchFamily="34" charset="0"/>
                          <a:cs typeface="Arial" panose="020B0604020202020204" pitchFamily="34" charset="0"/>
                        </a:rPr>
                        <a:t>(any drug, more than once a month in the past year)</a:t>
                      </a:r>
                    </a:p>
                  </a:txBody>
                  <a:tcPr anchor="ctr">
                    <a:lnL w="19050" cap="flat" cmpd="sng" algn="ctr">
                      <a:solidFill>
                        <a:srgbClr val="674A68"/>
                      </a:solidFill>
                      <a:prstDash val="solid"/>
                      <a:round/>
                      <a:headEnd type="none" w="med" len="med"/>
                      <a:tailEnd type="none" w="med" len="med"/>
                    </a:lnL>
                    <a:lnR w="12700" cmpd="sng">
                      <a:noFill/>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a:solidFill>
                            <a:srgbClr val="674A68"/>
                          </a:solidFill>
                          <a:latin typeface="Arial" panose="020B0604020202020204" pitchFamily="34" charset="0"/>
                          <a:cs typeface="Arial" panose="020B0604020202020204" pitchFamily="34" charset="0"/>
                        </a:rPr>
                        <a:t>2.6% of adults aged 16 to 59 years </a:t>
                      </a:r>
                    </a:p>
                  </a:txBody>
                  <a:tcPr anchor="ctr">
                    <a:lnL w="12700" cmpd="sng">
                      <a:noFill/>
                    </a:lnL>
                    <a:lnR w="12700" cmpd="sng">
                      <a:noFill/>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solidFill>
                            <a:srgbClr val="674A68"/>
                          </a:solidFill>
                          <a:latin typeface="Arial" panose="020B0604020202020204" pitchFamily="34" charset="0"/>
                          <a:cs typeface="Arial" panose="020B0604020202020204" pitchFamily="34" charset="0"/>
                        </a:rPr>
                        <a:t>similar to the year ending March 2020 when this was 2.1%</a:t>
                      </a:r>
                    </a:p>
                  </a:txBody>
                  <a:tcPr anchor="ctr">
                    <a:lnL w="12700" cmpd="sng">
                      <a:noFill/>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385609"/>
                  </a:ext>
                </a:extLst>
              </a:tr>
            </a:tbl>
          </a:graphicData>
        </a:graphic>
      </p:graphicFrame>
    </p:spTree>
    <p:extLst>
      <p:ext uri="{BB962C8B-B14F-4D97-AF65-F5344CB8AC3E}">
        <p14:creationId xmlns:p14="http://schemas.microsoft.com/office/powerpoint/2010/main" val="4289913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813E1E-4CA8-ED94-8F2B-11D23D8DF49F}"/>
              </a:ext>
            </a:extLst>
          </p:cNvPr>
          <p:cNvPicPr>
            <a:picLocks noChangeAspect="1"/>
          </p:cNvPicPr>
          <p:nvPr/>
        </p:nvPicPr>
        <p:blipFill>
          <a:blip r:embed="rId2"/>
          <a:stretch>
            <a:fillRect/>
          </a:stretch>
        </p:blipFill>
        <p:spPr>
          <a:xfrm>
            <a:off x="5390763" y="1768279"/>
            <a:ext cx="5884220" cy="4490025"/>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Prevalence and unmet need in adults aged 18+ years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Prevalence</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276876" y="721051"/>
            <a:ext cx="2756761" cy="2123658"/>
          </a:xfrm>
          <a:prstGeom prst="rect">
            <a:avLst/>
          </a:prstGeom>
          <a:solidFill>
            <a:schemeClr val="bg1"/>
          </a:solid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Prevalence estimates, which are fairly out of date (2016/17), suggest that Peterborough has a high prevalence of Opiate and/or crack users and opiates users, with around half having their needs unmet.</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It is estimated that Cambridgeshire has a higher proportion of unmet need in drug dependent users than Peterborough.</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a:solidFill>
                  <a:schemeClr val="bg1"/>
                </a:solidFill>
                <a:latin typeface="Arial" panose="020B0604020202020204" pitchFamily="34" charset="0"/>
                <a:cs typeface="Arial" panose="020B0604020202020204" pitchFamily="34" charset="0"/>
              </a:rPr>
              <a:t>Highlights</a:t>
            </a:r>
            <a:endParaRPr lang="en-GB" sz="1200">
              <a:solidFill>
                <a:schemeClr val="bg1"/>
              </a:solidFill>
            </a:endParaRPr>
          </a:p>
        </p:txBody>
      </p:sp>
      <p:sp>
        <p:nvSpPr>
          <p:cNvPr id="2" name="TextBox 1">
            <a:extLst>
              <a:ext uri="{FF2B5EF4-FFF2-40B4-BE49-F238E27FC236}">
                <a16:creationId xmlns:a16="http://schemas.microsoft.com/office/drawing/2014/main" id="{F7C43FA0-2827-D7E2-EBD6-AF2576E836F2}"/>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pic>
        <p:nvPicPr>
          <p:cNvPr id="5" name="Picture 4">
            <a:extLst>
              <a:ext uri="{FF2B5EF4-FFF2-40B4-BE49-F238E27FC236}">
                <a16:creationId xmlns:a16="http://schemas.microsoft.com/office/drawing/2014/main" id="{A631CCA3-DEDB-5874-6208-7B51A0A8EAD1}"/>
              </a:ext>
            </a:extLst>
          </p:cNvPr>
          <p:cNvPicPr>
            <a:picLocks noChangeAspect="1"/>
          </p:cNvPicPr>
          <p:nvPr/>
        </p:nvPicPr>
        <p:blipFill>
          <a:blip r:embed="rId3"/>
          <a:stretch>
            <a:fillRect/>
          </a:stretch>
        </p:blipFill>
        <p:spPr>
          <a:xfrm>
            <a:off x="158363" y="442510"/>
            <a:ext cx="5232400" cy="2063750"/>
          </a:xfrm>
          <a:prstGeom prst="rect">
            <a:avLst/>
          </a:prstGeom>
        </p:spPr>
      </p:pic>
      <p:sp>
        <p:nvSpPr>
          <p:cNvPr id="3" name="TextBox 2">
            <a:extLst>
              <a:ext uri="{FF2B5EF4-FFF2-40B4-BE49-F238E27FC236}">
                <a16:creationId xmlns:a16="http://schemas.microsoft.com/office/drawing/2014/main" id="{45236F9D-539F-404A-7829-0A310931FDEA}"/>
              </a:ext>
            </a:extLst>
          </p:cNvPr>
          <p:cNvSpPr txBox="1"/>
          <p:nvPr/>
        </p:nvSpPr>
        <p:spPr>
          <a:xfrm>
            <a:off x="-3112" y="6322026"/>
            <a:ext cx="12193556" cy="246221"/>
          </a:xfrm>
          <a:prstGeom prst="rect">
            <a:avLst/>
          </a:prstGeom>
          <a:noFill/>
        </p:spPr>
        <p:txBody>
          <a:bodyPr wrap="square" rtlCol="0">
            <a:spAutoFit/>
          </a:bodyPr>
          <a:lstStyle/>
          <a:p>
            <a:r>
              <a:rPr lang="en-GB" sz="1000">
                <a:solidFill>
                  <a:schemeClr val="bg1">
                    <a:lumMod val="50000"/>
                  </a:schemeClr>
                </a:solidFill>
                <a:latin typeface="Arial" panose="020B0604020202020204" pitchFamily="34" charset="0"/>
                <a:cs typeface="Arial" panose="020B0604020202020204" pitchFamily="34" charset="0"/>
              </a:rPr>
              <a:t>Note: prevalence estimates relate to 2016/17 and drug treatment numbers for 2021/22 have been used to calculate rates of unmet need</a:t>
            </a:r>
          </a:p>
        </p:txBody>
      </p:sp>
      <p:sp>
        <p:nvSpPr>
          <p:cNvPr id="9" name="Oval 8">
            <a:extLst>
              <a:ext uri="{FF2B5EF4-FFF2-40B4-BE49-F238E27FC236}">
                <a16:creationId xmlns:a16="http://schemas.microsoft.com/office/drawing/2014/main" id="{1E1F4667-DE83-7AD7-2B43-B7C4B0F07202}"/>
              </a:ext>
            </a:extLst>
          </p:cNvPr>
          <p:cNvSpPr/>
          <p:nvPr/>
        </p:nvSpPr>
        <p:spPr>
          <a:xfrm>
            <a:off x="8939812" y="4198142"/>
            <a:ext cx="497149" cy="5219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2265CD9-2079-5F51-6EAF-DDFF3FFBA3E1}"/>
              </a:ext>
            </a:extLst>
          </p:cNvPr>
          <p:cNvSpPr txBox="1"/>
          <p:nvPr/>
        </p:nvSpPr>
        <p:spPr>
          <a:xfrm>
            <a:off x="9729926" y="3776925"/>
            <a:ext cx="1354858" cy="276999"/>
          </a:xfrm>
          <a:prstGeom prst="rect">
            <a:avLst/>
          </a:prstGeom>
          <a:noFill/>
        </p:spPr>
        <p:txBody>
          <a:bodyPr wrap="none" rtlCol="0">
            <a:spAutoFit/>
          </a:bodyPr>
          <a:lstStyle/>
          <a:p>
            <a:r>
              <a:rPr lang="en-GB" sz="1200" b="1">
                <a:solidFill>
                  <a:srgbClr val="674A68"/>
                </a:solidFill>
                <a:latin typeface="Arial" panose="020B0604020202020204" pitchFamily="34" charset="0"/>
                <a:cs typeface="Arial" panose="020B0604020202020204" pitchFamily="34" charset="0"/>
              </a:rPr>
              <a:t>Cambridgeshire</a:t>
            </a:r>
          </a:p>
        </p:txBody>
      </p:sp>
      <p:sp>
        <p:nvSpPr>
          <p:cNvPr id="11" name="TextBox 10">
            <a:extLst>
              <a:ext uri="{FF2B5EF4-FFF2-40B4-BE49-F238E27FC236}">
                <a16:creationId xmlns:a16="http://schemas.microsoft.com/office/drawing/2014/main" id="{53ED065A-9930-1F13-56EA-81AC0F33C0BF}"/>
              </a:ext>
            </a:extLst>
          </p:cNvPr>
          <p:cNvSpPr txBox="1"/>
          <p:nvPr/>
        </p:nvSpPr>
        <p:spPr>
          <a:xfrm>
            <a:off x="9628869" y="3411967"/>
            <a:ext cx="1194558" cy="276999"/>
          </a:xfrm>
          <a:prstGeom prst="rect">
            <a:avLst/>
          </a:prstGeom>
          <a:noFill/>
        </p:spPr>
        <p:txBody>
          <a:bodyPr wrap="none" rtlCol="0">
            <a:spAutoFit/>
          </a:bodyPr>
          <a:lstStyle/>
          <a:p>
            <a:r>
              <a:rPr lang="en-GB" sz="1200" b="1">
                <a:solidFill>
                  <a:srgbClr val="674A68"/>
                </a:solidFill>
                <a:latin typeface="Arial" panose="020B0604020202020204" pitchFamily="34" charset="0"/>
                <a:cs typeface="Arial" panose="020B0604020202020204" pitchFamily="34" charset="0"/>
              </a:rPr>
              <a:t>Peterborough</a:t>
            </a:r>
          </a:p>
        </p:txBody>
      </p:sp>
      <p:cxnSp>
        <p:nvCxnSpPr>
          <p:cNvPr id="14" name="Straight Arrow Connector 13">
            <a:extLst>
              <a:ext uri="{FF2B5EF4-FFF2-40B4-BE49-F238E27FC236}">
                <a16:creationId xmlns:a16="http://schemas.microsoft.com/office/drawing/2014/main" id="{F85939EA-7542-61C8-8CB3-05B9C05018B2}"/>
              </a:ext>
            </a:extLst>
          </p:cNvPr>
          <p:cNvCxnSpPr>
            <a:cxnSpLocks/>
          </p:cNvCxnSpPr>
          <p:nvPr/>
        </p:nvCxnSpPr>
        <p:spPr>
          <a:xfrm flipH="1">
            <a:off x="9117366" y="3668355"/>
            <a:ext cx="678470" cy="658509"/>
          </a:xfrm>
          <a:prstGeom prst="straightConnector1">
            <a:avLst/>
          </a:prstGeom>
          <a:ln>
            <a:solidFill>
              <a:srgbClr val="674A6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8228272-6B06-9150-51E8-E101991B3EE2}"/>
              </a:ext>
            </a:extLst>
          </p:cNvPr>
          <p:cNvCxnSpPr>
            <a:cxnSpLocks/>
          </p:cNvCxnSpPr>
          <p:nvPr/>
        </p:nvCxnSpPr>
        <p:spPr>
          <a:xfrm flipH="1">
            <a:off x="9188386" y="4070508"/>
            <a:ext cx="607450" cy="498680"/>
          </a:xfrm>
          <a:prstGeom prst="straightConnector1">
            <a:avLst/>
          </a:prstGeom>
          <a:ln>
            <a:solidFill>
              <a:srgbClr val="674A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526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Hospital admissions</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t>
            </a:r>
            <a:r>
              <a:rPr lang="en-GB" sz="1600">
                <a:solidFill>
                  <a:schemeClr val="bg1"/>
                </a:solidFill>
                <a:latin typeface="Arial" panose="020B0604020202020204" pitchFamily="34" charset="0"/>
                <a:ea typeface="Calibri" panose="020F0502020204030204" pitchFamily="34" charset="0"/>
              </a:rPr>
              <a:t>Hospital admissions due to drug poisoning</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872649" y="719509"/>
            <a:ext cx="3239390" cy="341632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there were 210 admissions to hospital specifically relating to drugs in Cambridgeshire and 80 in Peterborough, with Cambridgeshire having a lower drug poisoning hospital admission rate and Peterborough having a similar rate to England.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As also experienced nationally, drug poisoning hospital admission rates have been decreasing annually in Cambridgeshire.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Both Cambridgeshire and Peterborough experienced notable decreases between 2020/21 and 2021/22, with the rate in Peterborough being relatively stable before this.</a:t>
            </a:r>
          </a:p>
          <a:p>
            <a:endParaRPr lang="en-GB" sz="1200">
              <a:solidFill>
                <a:srgbClr val="674A68"/>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DE79E7F-7115-6A95-7941-7E2FD30326F5}"/>
              </a:ext>
            </a:extLst>
          </p:cNvPr>
          <p:cNvSpPr txBox="1"/>
          <p:nvPr/>
        </p:nvSpPr>
        <p:spPr>
          <a:xfrm>
            <a:off x="8872649" y="442510"/>
            <a:ext cx="3248299"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790CBF2E-4555-BBA2-1E19-B550C785D09A}"/>
              </a:ext>
            </a:extLst>
          </p:cNvPr>
          <p:cNvSpPr txBox="1"/>
          <p:nvPr/>
        </p:nvSpPr>
        <p:spPr>
          <a:xfrm>
            <a:off x="217864" y="2955221"/>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pic>
        <p:nvPicPr>
          <p:cNvPr id="10" name="Picture 9">
            <a:extLst>
              <a:ext uri="{FF2B5EF4-FFF2-40B4-BE49-F238E27FC236}">
                <a16:creationId xmlns:a16="http://schemas.microsoft.com/office/drawing/2014/main" id="{9B57FE05-1652-901E-4BB9-BFC0DD1320E3}"/>
              </a:ext>
            </a:extLst>
          </p:cNvPr>
          <p:cNvPicPr>
            <a:picLocks noChangeAspect="1"/>
          </p:cNvPicPr>
          <p:nvPr/>
        </p:nvPicPr>
        <p:blipFill>
          <a:blip r:embed="rId2"/>
          <a:stretch>
            <a:fillRect/>
          </a:stretch>
        </p:blipFill>
        <p:spPr>
          <a:xfrm>
            <a:off x="158363" y="810562"/>
            <a:ext cx="3594100" cy="1200150"/>
          </a:xfrm>
          <a:prstGeom prst="rect">
            <a:avLst/>
          </a:prstGeom>
        </p:spPr>
      </p:pic>
      <p:sp>
        <p:nvSpPr>
          <p:cNvPr id="19" name="TextBox 18">
            <a:extLst>
              <a:ext uri="{FF2B5EF4-FFF2-40B4-BE49-F238E27FC236}">
                <a16:creationId xmlns:a16="http://schemas.microsoft.com/office/drawing/2014/main" id="{B31B200E-DDD1-33A7-5078-1F6E89ED372C}"/>
              </a:ext>
            </a:extLst>
          </p:cNvPr>
          <p:cNvSpPr txBox="1"/>
          <p:nvPr/>
        </p:nvSpPr>
        <p:spPr>
          <a:xfrm>
            <a:off x="71052" y="480418"/>
            <a:ext cx="6115050" cy="276999"/>
          </a:xfrm>
          <a:prstGeom prst="rect">
            <a:avLst/>
          </a:prstGeom>
          <a:noFill/>
        </p:spPr>
        <p:txBody>
          <a:bodyPr wrap="square">
            <a:spAutoFit/>
          </a:bodyPr>
          <a:lstStyle/>
          <a:p>
            <a:r>
              <a:rPr lang="en-GB" sz="1200" b="1">
                <a:solidFill>
                  <a:srgbClr val="674A68"/>
                </a:solidFill>
                <a:latin typeface="Arial" panose="020B0604020202020204" pitchFamily="34" charset="0"/>
              </a:rPr>
              <a:t>Drug specific hospital admissions			</a:t>
            </a:r>
          </a:p>
        </p:txBody>
      </p:sp>
      <p:sp>
        <p:nvSpPr>
          <p:cNvPr id="22" name="TextBox 21">
            <a:extLst>
              <a:ext uri="{FF2B5EF4-FFF2-40B4-BE49-F238E27FC236}">
                <a16:creationId xmlns:a16="http://schemas.microsoft.com/office/drawing/2014/main" id="{AE674CF8-CF9C-C837-9837-AED2C7681F0C}"/>
              </a:ext>
            </a:extLst>
          </p:cNvPr>
          <p:cNvSpPr txBox="1"/>
          <p:nvPr/>
        </p:nvSpPr>
        <p:spPr>
          <a:xfrm>
            <a:off x="3948278" y="2955221"/>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pic>
        <p:nvPicPr>
          <p:cNvPr id="24" name="Picture 23">
            <a:extLst>
              <a:ext uri="{FF2B5EF4-FFF2-40B4-BE49-F238E27FC236}">
                <a16:creationId xmlns:a16="http://schemas.microsoft.com/office/drawing/2014/main" id="{85114CA5-9249-14F2-305B-0EACC4868C1F}"/>
              </a:ext>
            </a:extLst>
          </p:cNvPr>
          <p:cNvPicPr>
            <a:picLocks noChangeAspect="1"/>
          </p:cNvPicPr>
          <p:nvPr/>
        </p:nvPicPr>
        <p:blipFill>
          <a:blip r:embed="rId3"/>
          <a:stretch>
            <a:fillRect/>
          </a:stretch>
        </p:blipFill>
        <p:spPr>
          <a:xfrm>
            <a:off x="133196" y="3483409"/>
            <a:ext cx="4398346" cy="2516361"/>
          </a:xfrm>
          <a:prstGeom prst="rect">
            <a:avLst/>
          </a:prstGeom>
        </p:spPr>
      </p:pic>
      <p:sp>
        <p:nvSpPr>
          <p:cNvPr id="25" name="TextBox 24">
            <a:extLst>
              <a:ext uri="{FF2B5EF4-FFF2-40B4-BE49-F238E27FC236}">
                <a16:creationId xmlns:a16="http://schemas.microsoft.com/office/drawing/2014/main" id="{92D74AE7-FD3F-5790-0D21-63A5790FCEC3}"/>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2" name="Rectangle 1">
            <a:extLst>
              <a:ext uri="{FF2B5EF4-FFF2-40B4-BE49-F238E27FC236}">
                <a16:creationId xmlns:a16="http://schemas.microsoft.com/office/drawing/2014/main" id="{85F677E7-B1A8-ED9F-D73C-9062FA0FC665}"/>
              </a:ext>
            </a:extLst>
          </p:cNvPr>
          <p:cNvSpPr/>
          <p:nvPr/>
        </p:nvSpPr>
        <p:spPr>
          <a:xfrm>
            <a:off x="158364" y="2955221"/>
            <a:ext cx="8595019" cy="3183270"/>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76ADAB17-A1D9-D5EA-F6E7-55E415D9A0E0}"/>
              </a:ext>
            </a:extLst>
          </p:cNvPr>
          <p:cNvPicPr>
            <a:picLocks noChangeAspect="1"/>
          </p:cNvPicPr>
          <p:nvPr/>
        </p:nvPicPr>
        <p:blipFill>
          <a:blip r:embed="rId4"/>
          <a:stretch>
            <a:fillRect/>
          </a:stretch>
        </p:blipFill>
        <p:spPr>
          <a:xfrm>
            <a:off x="3948278" y="3310874"/>
            <a:ext cx="4612458" cy="2631599"/>
          </a:xfrm>
          <a:prstGeom prst="rect">
            <a:avLst/>
          </a:prstGeom>
        </p:spPr>
      </p:pic>
      <p:sp>
        <p:nvSpPr>
          <p:cNvPr id="3" name="TextBox 2">
            <a:extLst>
              <a:ext uri="{FF2B5EF4-FFF2-40B4-BE49-F238E27FC236}">
                <a16:creationId xmlns:a16="http://schemas.microsoft.com/office/drawing/2014/main" id="{5635FEB5-6361-5B1A-AB86-25085116D2F4}"/>
              </a:ext>
            </a:extLst>
          </p:cNvPr>
          <p:cNvSpPr txBox="1"/>
          <p:nvPr/>
        </p:nvSpPr>
        <p:spPr>
          <a:xfrm>
            <a:off x="133196" y="2594553"/>
            <a:ext cx="6115050" cy="276999"/>
          </a:xfrm>
          <a:prstGeom prst="rect">
            <a:avLst/>
          </a:prstGeom>
          <a:noFill/>
        </p:spPr>
        <p:txBody>
          <a:bodyPr wrap="square">
            <a:spAutoFit/>
          </a:bodyPr>
          <a:lstStyle/>
          <a:p>
            <a:r>
              <a:rPr lang="en-GB" sz="1200" b="1">
                <a:solidFill>
                  <a:srgbClr val="674A68"/>
                </a:solidFill>
                <a:latin typeface="Arial" panose="020B0604020202020204" pitchFamily="34" charset="0"/>
              </a:rPr>
              <a:t>Hospital admissions due to drug poisoning		</a:t>
            </a:r>
          </a:p>
        </p:txBody>
      </p:sp>
    </p:spTree>
    <p:extLst>
      <p:ext uri="{BB962C8B-B14F-4D97-AF65-F5344CB8AC3E}">
        <p14:creationId xmlns:p14="http://schemas.microsoft.com/office/powerpoint/2010/main" val="85652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915A61A-0780-DFEE-C450-D5DD3C28EDA0}"/>
              </a:ext>
            </a:extLst>
          </p:cNvPr>
          <p:cNvPicPr>
            <a:picLocks noChangeAspect="1"/>
          </p:cNvPicPr>
          <p:nvPr/>
        </p:nvPicPr>
        <p:blipFill>
          <a:blip r:embed="rId2"/>
          <a:stretch>
            <a:fillRect/>
          </a:stretch>
        </p:blipFill>
        <p:spPr>
          <a:xfrm>
            <a:off x="6140536" y="3367046"/>
            <a:ext cx="3124411" cy="2831779"/>
          </a:xfrm>
          <a:prstGeom prst="rect">
            <a:avLst/>
          </a:prstGeom>
        </p:spPr>
      </p:pic>
      <p:pic>
        <p:nvPicPr>
          <p:cNvPr id="16" name="Picture 15">
            <a:extLst>
              <a:ext uri="{FF2B5EF4-FFF2-40B4-BE49-F238E27FC236}">
                <a16:creationId xmlns:a16="http://schemas.microsoft.com/office/drawing/2014/main" id="{781BE1E5-EE34-DB01-70A4-991F236A7F07}"/>
              </a:ext>
            </a:extLst>
          </p:cNvPr>
          <p:cNvPicPr>
            <a:picLocks noChangeAspect="1"/>
          </p:cNvPicPr>
          <p:nvPr/>
        </p:nvPicPr>
        <p:blipFill>
          <a:blip r:embed="rId3"/>
          <a:stretch>
            <a:fillRect/>
          </a:stretch>
        </p:blipFill>
        <p:spPr>
          <a:xfrm>
            <a:off x="3192604" y="3382306"/>
            <a:ext cx="3125416" cy="2802561"/>
          </a:xfrm>
          <a:prstGeom prst="rect">
            <a:avLst/>
          </a:prstGeom>
        </p:spPr>
      </p:pic>
      <p:pic>
        <p:nvPicPr>
          <p:cNvPr id="14" name="Picture 13">
            <a:extLst>
              <a:ext uri="{FF2B5EF4-FFF2-40B4-BE49-F238E27FC236}">
                <a16:creationId xmlns:a16="http://schemas.microsoft.com/office/drawing/2014/main" id="{C4843D09-38DD-5FC8-F761-4949BFBDC660}"/>
              </a:ext>
            </a:extLst>
          </p:cNvPr>
          <p:cNvPicPr>
            <a:picLocks noChangeAspect="1"/>
          </p:cNvPicPr>
          <p:nvPr/>
        </p:nvPicPr>
        <p:blipFill>
          <a:blip r:embed="rId4"/>
          <a:stretch>
            <a:fillRect/>
          </a:stretch>
        </p:blipFill>
        <p:spPr>
          <a:xfrm>
            <a:off x="68194" y="3331601"/>
            <a:ext cx="3124410" cy="2795762"/>
          </a:xfrm>
          <a:prstGeom prst="rect">
            <a:avLst/>
          </a:prstGeom>
        </p:spPr>
      </p:pic>
      <p:pic>
        <p:nvPicPr>
          <p:cNvPr id="10" name="Picture 9">
            <a:extLst>
              <a:ext uri="{FF2B5EF4-FFF2-40B4-BE49-F238E27FC236}">
                <a16:creationId xmlns:a16="http://schemas.microsoft.com/office/drawing/2014/main" id="{0DCCB88B-C222-49E4-1D2F-1DAFADFA6A03}"/>
              </a:ext>
            </a:extLst>
          </p:cNvPr>
          <p:cNvPicPr>
            <a:picLocks noChangeAspect="1"/>
          </p:cNvPicPr>
          <p:nvPr/>
        </p:nvPicPr>
        <p:blipFill>
          <a:blip r:embed="rId5"/>
          <a:stretch>
            <a:fillRect/>
          </a:stretch>
        </p:blipFill>
        <p:spPr>
          <a:xfrm>
            <a:off x="6284067" y="460473"/>
            <a:ext cx="2980880" cy="2711471"/>
          </a:xfrm>
          <a:prstGeom prst="rect">
            <a:avLst/>
          </a:prstGeom>
        </p:spPr>
      </p:pic>
      <p:sp>
        <p:nvSpPr>
          <p:cNvPr id="4" name="TextBox 3">
            <a:extLst>
              <a:ext uri="{FF2B5EF4-FFF2-40B4-BE49-F238E27FC236}">
                <a16:creationId xmlns:a16="http://schemas.microsoft.com/office/drawing/2014/main" id="{7B0B6DCB-0479-52DD-5B63-A261D1542971}"/>
              </a:ext>
            </a:extLst>
          </p:cNvPr>
          <p:cNvSpPr txBox="1"/>
          <p:nvPr/>
        </p:nvSpPr>
        <p:spPr>
          <a:xfrm>
            <a:off x="1" y="-20459"/>
            <a:ext cx="1014983"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Crime</a:t>
            </a:r>
          </a:p>
        </p:txBody>
      </p:sp>
      <p:sp>
        <p:nvSpPr>
          <p:cNvPr id="7" name="TextBox 6">
            <a:extLst>
              <a:ext uri="{FF2B5EF4-FFF2-40B4-BE49-F238E27FC236}">
                <a16:creationId xmlns:a16="http://schemas.microsoft.com/office/drawing/2014/main" id="{4B26AE9F-C0B2-8F94-809D-F355B1F9E2D3}"/>
              </a:ext>
            </a:extLst>
          </p:cNvPr>
          <p:cNvSpPr txBox="1"/>
          <p:nvPr/>
        </p:nvSpPr>
        <p:spPr>
          <a:xfrm>
            <a:off x="1014985" y="-20459"/>
            <a:ext cx="11177016"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Drug crime rates</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0" y="661680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Community Safety Interactive report, Cambridgeshire Insight https://cambridgeshireinsight.org.uk/communitysafety/reports/ 			Note: scale differ 	</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590902" y="643436"/>
            <a:ext cx="2532905" cy="1938992"/>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Drug-related crimes include offences relating to possession, supply and production.</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Drug-related crime rates are highest, and above the national average, in Peterborough and Cambridge. Rates are notably lower in East Cambridgeshire and South Cambridgeshire.</a:t>
            </a:r>
            <a:endParaRPr lang="en-GB" sz="1400">
              <a:solidFill>
                <a:srgbClr val="674A68"/>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DE79E7F-7115-6A95-7941-7E2FD30326F5}"/>
              </a:ext>
            </a:extLst>
          </p:cNvPr>
          <p:cNvSpPr txBox="1"/>
          <p:nvPr/>
        </p:nvSpPr>
        <p:spPr>
          <a:xfrm>
            <a:off x="9590902" y="366437"/>
            <a:ext cx="2564482"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5" name="TextBox 4">
            <a:extLst>
              <a:ext uri="{FF2B5EF4-FFF2-40B4-BE49-F238E27FC236}">
                <a16:creationId xmlns:a16="http://schemas.microsoft.com/office/drawing/2014/main" id="{8D7CAE13-5F0C-D4A9-0FA0-1009A23F4036}"/>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pic>
        <p:nvPicPr>
          <p:cNvPr id="3" name="Picture 2">
            <a:extLst>
              <a:ext uri="{FF2B5EF4-FFF2-40B4-BE49-F238E27FC236}">
                <a16:creationId xmlns:a16="http://schemas.microsoft.com/office/drawing/2014/main" id="{9EF76411-268A-3A62-A134-4388BFB11A0A}"/>
              </a:ext>
            </a:extLst>
          </p:cNvPr>
          <p:cNvPicPr>
            <a:picLocks noChangeAspect="1"/>
          </p:cNvPicPr>
          <p:nvPr/>
        </p:nvPicPr>
        <p:blipFill>
          <a:blip r:embed="rId6"/>
          <a:stretch>
            <a:fillRect/>
          </a:stretch>
        </p:blipFill>
        <p:spPr>
          <a:xfrm>
            <a:off x="68193" y="482637"/>
            <a:ext cx="3012545" cy="2724805"/>
          </a:xfrm>
          <a:prstGeom prst="rect">
            <a:avLst/>
          </a:prstGeom>
        </p:spPr>
      </p:pic>
      <p:pic>
        <p:nvPicPr>
          <p:cNvPr id="8" name="Picture 7">
            <a:extLst>
              <a:ext uri="{FF2B5EF4-FFF2-40B4-BE49-F238E27FC236}">
                <a16:creationId xmlns:a16="http://schemas.microsoft.com/office/drawing/2014/main" id="{978C34D0-05E1-B144-6879-367FD727B703}"/>
              </a:ext>
            </a:extLst>
          </p:cNvPr>
          <p:cNvPicPr>
            <a:picLocks noChangeAspect="1"/>
          </p:cNvPicPr>
          <p:nvPr/>
        </p:nvPicPr>
        <p:blipFill>
          <a:blip r:embed="rId7"/>
          <a:stretch>
            <a:fillRect/>
          </a:stretch>
        </p:blipFill>
        <p:spPr>
          <a:xfrm>
            <a:off x="3167333" y="482637"/>
            <a:ext cx="4520579" cy="2711471"/>
          </a:xfrm>
          <a:prstGeom prst="rect">
            <a:avLst/>
          </a:prstGeom>
        </p:spPr>
      </p:pic>
      <p:sp>
        <p:nvSpPr>
          <p:cNvPr id="11" name="TextBox 10">
            <a:extLst>
              <a:ext uri="{FF2B5EF4-FFF2-40B4-BE49-F238E27FC236}">
                <a16:creationId xmlns:a16="http://schemas.microsoft.com/office/drawing/2014/main" id="{D4DDF6F1-2ED9-C089-1CE9-17A93EBD234C}"/>
              </a:ext>
            </a:extLst>
          </p:cNvPr>
          <p:cNvSpPr txBox="1"/>
          <p:nvPr/>
        </p:nvSpPr>
        <p:spPr>
          <a:xfrm>
            <a:off x="68193" y="3346050"/>
            <a:ext cx="8866212" cy="276999"/>
          </a:xfrm>
          <a:prstGeom prst="rect">
            <a:avLst/>
          </a:prstGeom>
          <a:solidFill>
            <a:schemeClr val="bg1"/>
          </a:solidFill>
        </p:spPr>
        <p:txBody>
          <a:bodyPr wrap="square" rtlCol="0">
            <a:spAutoFit/>
          </a:bodyPr>
          <a:lstStyle/>
          <a:p>
            <a:r>
              <a:rPr lang="en-GB" sz="1200" b="1">
                <a:solidFill>
                  <a:srgbClr val="674A68"/>
                </a:solidFill>
                <a:latin typeface="Arial" panose="020B0604020202020204" pitchFamily="34" charset="0"/>
              </a:rPr>
              <a:t>Huntingdonshire		             South Cambridgeshire	                 Peterborough </a:t>
            </a:r>
          </a:p>
        </p:txBody>
      </p:sp>
      <p:sp>
        <p:nvSpPr>
          <p:cNvPr id="18" name="TextBox 17">
            <a:extLst>
              <a:ext uri="{FF2B5EF4-FFF2-40B4-BE49-F238E27FC236}">
                <a16:creationId xmlns:a16="http://schemas.microsoft.com/office/drawing/2014/main" id="{508D64E3-8E35-8ACF-7762-768AEA7A733B}"/>
              </a:ext>
            </a:extLst>
          </p:cNvPr>
          <p:cNvSpPr txBox="1"/>
          <p:nvPr/>
        </p:nvSpPr>
        <p:spPr>
          <a:xfrm>
            <a:off x="132100" y="416467"/>
            <a:ext cx="8675243" cy="276999"/>
          </a:xfrm>
          <a:prstGeom prst="rect">
            <a:avLst/>
          </a:prstGeom>
          <a:solidFill>
            <a:schemeClr val="bg1"/>
          </a:solidFill>
        </p:spPr>
        <p:txBody>
          <a:bodyPr wrap="square" rtlCol="0">
            <a:spAutoFit/>
          </a:bodyPr>
          <a:lstStyle/>
          <a:p>
            <a:r>
              <a:rPr lang="en-GB" sz="1200" b="1">
                <a:solidFill>
                  <a:srgbClr val="674A68"/>
                </a:solidFill>
                <a:latin typeface="Arial" panose="020B0604020202020204" pitchFamily="34" charset="0"/>
              </a:rPr>
              <a:t>Cambridge			            East Cambridgeshire 	                    Fenland</a:t>
            </a:r>
          </a:p>
        </p:txBody>
      </p:sp>
      <p:sp>
        <p:nvSpPr>
          <p:cNvPr id="2" name="Rectangle 1">
            <a:extLst>
              <a:ext uri="{FF2B5EF4-FFF2-40B4-BE49-F238E27FC236}">
                <a16:creationId xmlns:a16="http://schemas.microsoft.com/office/drawing/2014/main" id="{9600B68B-2234-1DE1-FCE1-D2543FCA9FB7}"/>
              </a:ext>
            </a:extLst>
          </p:cNvPr>
          <p:cNvSpPr/>
          <p:nvPr/>
        </p:nvSpPr>
        <p:spPr>
          <a:xfrm>
            <a:off x="34637" y="366437"/>
            <a:ext cx="9436114" cy="6008926"/>
          </a:xfrm>
          <a:prstGeom prst="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5280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2501" y="-14952"/>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Adults in drug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3852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195544" y="719509"/>
            <a:ext cx="2901909" cy="5262979"/>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there were 1,672 adults in drug treatment in Cambridgeshire and 1,147 in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Around two-thirds of adults in drug treatment in 2021/22 were due to opiates, the same as seen nationally.  Both Cambridgeshire and Peterborough had slightly higher proportions of adults in treatment for non-opiates and slightly lower proportions of adults in treatment for alcohol and non-opiates than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Around 70% of adults in drug treatment in Cambridgeshire and 73% in Peterborough were males. The highest proportion of females in treatment were for ‘non-opiates’.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experienced increases in adults in drug treatment between 2020/21 and 2021/22, in all drug groups except ‘alcohol and non-opiate’ which saw a slight decrease. Cambridgeshire experienced decreases in all drug groups, except in non-opiates where there was a 4.2% increase.</a:t>
            </a:r>
          </a:p>
        </p:txBody>
      </p:sp>
      <p:sp>
        <p:nvSpPr>
          <p:cNvPr id="18" name="TextBox 17">
            <a:extLst>
              <a:ext uri="{FF2B5EF4-FFF2-40B4-BE49-F238E27FC236}">
                <a16:creationId xmlns:a16="http://schemas.microsoft.com/office/drawing/2014/main" id="{508D64E3-8E35-8ACF-7762-768AEA7A733B}"/>
              </a:ext>
            </a:extLst>
          </p:cNvPr>
          <p:cNvSpPr txBox="1"/>
          <p:nvPr/>
        </p:nvSpPr>
        <p:spPr>
          <a:xfrm>
            <a:off x="158361" y="476474"/>
            <a:ext cx="6208881"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Proportion of adults in drug treatment, 2021/22</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195545" y="442510"/>
            <a:ext cx="2901908"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pic>
        <p:nvPicPr>
          <p:cNvPr id="2" name="Picture 1">
            <a:extLst>
              <a:ext uri="{FF2B5EF4-FFF2-40B4-BE49-F238E27FC236}">
                <a16:creationId xmlns:a16="http://schemas.microsoft.com/office/drawing/2014/main" id="{9C81A40C-0DBA-717E-F404-1FE89145D7C1}"/>
              </a:ext>
            </a:extLst>
          </p:cNvPr>
          <p:cNvPicPr>
            <a:picLocks noChangeAspect="1"/>
          </p:cNvPicPr>
          <p:nvPr/>
        </p:nvPicPr>
        <p:blipFill>
          <a:blip r:embed="rId2"/>
          <a:stretch>
            <a:fillRect/>
          </a:stretch>
        </p:blipFill>
        <p:spPr>
          <a:xfrm>
            <a:off x="94547" y="3693470"/>
            <a:ext cx="4677680" cy="2266817"/>
          </a:xfrm>
          <a:prstGeom prst="rect">
            <a:avLst/>
          </a:prstGeom>
        </p:spPr>
      </p:pic>
      <p:sp>
        <p:nvSpPr>
          <p:cNvPr id="6" name="TextBox 5">
            <a:extLst>
              <a:ext uri="{FF2B5EF4-FFF2-40B4-BE49-F238E27FC236}">
                <a16:creationId xmlns:a16="http://schemas.microsoft.com/office/drawing/2014/main" id="{429AA4AB-F798-23F9-9741-156C635E21CB}"/>
              </a:ext>
            </a:extLst>
          </p:cNvPr>
          <p:cNvSpPr txBox="1"/>
          <p:nvPr/>
        </p:nvSpPr>
        <p:spPr>
          <a:xfrm>
            <a:off x="221684" y="3540714"/>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pic>
        <p:nvPicPr>
          <p:cNvPr id="5" name="Picture 4">
            <a:extLst>
              <a:ext uri="{FF2B5EF4-FFF2-40B4-BE49-F238E27FC236}">
                <a16:creationId xmlns:a16="http://schemas.microsoft.com/office/drawing/2014/main" id="{6CD3CC7E-5B78-7C63-5489-C989838DAE5C}"/>
              </a:ext>
            </a:extLst>
          </p:cNvPr>
          <p:cNvPicPr>
            <a:picLocks noChangeAspect="1"/>
          </p:cNvPicPr>
          <p:nvPr/>
        </p:nvPicPr>
        <p:blipFill>
          <a:blip r:embed="rId3"/>
          <a:stretch>
            <a:fillRect/>
          </a:stretch>
        </p:blipFill>
        <p:spPr>
          <a:xfrm>
            <a:off x="4202849" y="3796032"/>
            <a:ext cx="4918329" cy="2170635"/>
          </a:xfrm>
          <a:prstGeom prst="rect">
            <a:avLst/>
          </a:prstGeom>
        </p:spPr>
      </p:pic>
      <p:sp>
        <p:nvSpPr>
          <p:cNvPr id="8" name="TextBox 7">
            <a:extLst>
              <a:ext uri="{FF2B5EF4-FFF2-40B4-BE49-F238E27FC236}">
                <a16:creationId xmlns:a16="http://schemas.microsoft.com/office/drawing/2014/main" id="{617A115B-633E-87F7-9E1C-B16C922042CA}"/>
              </a:ext>
            </a:extLst>
          </p:cNvPr>
          <p:cNvSpPr txBox="1"/>
          <p:nvPr/>
        </p:nvSpPr>
        <p:spPr>
          <a:xfrm>
            <a:off x="4274561" y="3548590"/>
            <a:ext cx="1821439" cy="276999"/>
          </a:xfrm>
          <a:prstGeom prst="rect">
            <a:avLst/>
          </a:prstGeom>
          <a:solidFill>
            <a:schemeClr val="bg1"/>
          </a:solidFill>
        </p:spPr>
        <p:txBody>
          <a:bodyPr wrap="square">
            <a:spAutoFit/>
          </a:bodyPr>
          <a:lstStyle/>
          <a:p>
            <a:r>
              <a:rPr lang="en-GB" sz="1200" b="1">
                <a:solidFill>
                  <a:srgbClr val="674A68"/>
                </a:solidFill>
                <a:latin typeface="Arial" panose="020B0604020202020204" pitchFamily="34" charset="0"/>
              </a:rPr>
              <a:t>Peterborough</a:t>
            </a:r>
          </a:p>
        </p:txBody>
      </p:sp>
      <p:graphicFrame>
        <p:nvGraphicFramePr>
          <p:cNvPr id="22" name="Table 4">
            <a:extLst>
              <a:ext uri="{FF2B5EF4-FFF2-40B4-BE49-F238E27FC236}">
                <a16:creationId xmlns:a16="http://schemas.microsoft.com/office/drawing/2014/main" id="{8522CFBF-6091-68A2-AD78-69C063EFBF5F}"/>
              </a:ext>
            </a:extLst>
          </p:cNvPr>
          <p:cNvGraphicFramePr>
            <a:graphicFrameLocks noGrp="1"/>
          </p:cNvGraphicFramePr>
          <p:nvPr>
            <p:extLst>
              <p:ext uri="{D42A27DB-BD31-4B8C-83A1-F6EECF244321}">
                <p14:modId xmlns:p14="http://schemas.microsoft.com/office/powerpoint/2010/main" val="1942346430"/>
              </p:ext>
            </p:extLst>
          </p:nvPr>
        </p:nvGraphicFramePr>
        <p:xfrm>
          <a:off x="221684" y="822373"/>
          <a:ext cx="6956038" cy="2175199"/>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925364966"/>
                    </a:ext>
                  </a:extLst>
                </a:gridCol>
                <a:gridCol w="720000">
                  <a:extLst>
                    <a:ext uri="{9D8B030D-6E8A-4147-A177-3AD203B41FA5}">
                      <a16:colId xmlns:a16="http://schemas.microsoft.com/office/drawing/2014/main" val="3161705845"/>
                    </a:ext>
                  </a:extLst>
                </a:gridCol>
                <a:gridCol w="668839">
                  <a:extLst>
                    <a:ext uri="{9D8B030D-6E8A-4147-A177-3AD203B41FA5}">
                      <a16:colId xmlns:a16="http://schemas.microsoft.com/office/drawing/2014/main" val="1954370058"/>
                    </a:ext>
                  </a:extLst>
                </a:gridCol>
                <a:gridCol w="815960">
                  <a:extLst>
                    <a:ext uri="{9D8B030D-6E8A-4147-A177-3AD203B41FA5}">
                      <a16:colId xmlns:a16="http://schemas.microsoft.com/office/drawing/2014/main" val="2637436718"/>
                    </a:ext>
                  </a:extLst>
                </a:gridCol>
                <a:gridCol w="720000">
                  <a:extLst>
                    <a:ext uri="{9D8B030D-6E8A-4147-A177-3AD203B41FA5}">
                      <a16:colId xmlns:a16="http://schemas.microsoft.com/office/drawing/2014/main" val="3915985308"/>
                    </a:ext>
                  </a:extLst>
                </a:gridCol>
                <a:gridCol w="668839">
                  <a:extLst>
                    <a:ext uri="{9D8B030D-6E8A-4147-A177-3AD203B41FA5}">
                      <a16:colId xmlns:a16="http://schemas.microsoft.com/office/drawing/2014/main" val="1946472997"/>
                    </a:ext>
                  </a:extLst>
                </a:gridCol>
                <a:gridCol w="817200">
                  <a:extLst>
                    <a:ext uri="{9D8B030D-6E8A-4147-A177-3AD203B41FA5}">
                      <a16:colId xmlns:a16="http://schemas.microsoft.com/office/drawing/2014/main" val="3041521754"/>
                    </a:ext>
                  </a:extLst>
                </a:gridCol>
                <a:gridCol w="817200">
                  <a:extLst>
                    <a:ext uri="{9D8B030D-6E8A-4147-A177-3AD203B41FA5}">
                      <a16:colId xmlns:a16="http://schemas.microsoft.com/office/drawing/2014/main" val="1970670774"/>
                    </a:ext>
                  </a:extLst>
                </a:gridCol>
              </a:tblGrid>
              <a:tr h="360737">
                <a:tc rowSpan="2">
                  <a:txBody>
                    <a:bodyPr/>
                    <a:lstStyle/>
                    <a:p>
                      <a:r>
                        <a:rPr lang="en-GB" sz="1200">
                          <a:latin typeface="Arial" panose="020B0604020202020204" pitchFamily="34" charset="0"/>
                          <a:cs typeface="Arial" panose="020B0604020202020204" pitchFamily="34" charset="0"/>
                        </a:rPr>
                        <a:t>Adults in drug treatment</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3">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3">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318518">
                <a:tc vMerge="1">
                  <a:txBody>
                    <a:bodyPr/>
                    <a:lstStyle/>
                    <a:p>
                      <a:endParaRPr lang="en-GB" sz="1100">
                        <a:solidFill>
                          <a:schemeClr val="bg1"/>
                        </a:solidFill>
                        <a:latin typeface="Arial" panose="020B0604020202020204" pitchFamily="34" charset="0"/>
                        <a:cs typeface="Arial" panose="020B0604020202020204" pitchFamily="34" charset="0"/>
                      </a:endParaRPr>
                    </a:p>
                  </a:txBody>
                  <a:tcPr>
                    <a:lnL w="28575"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Change from 2020/21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cs typeface="Arial" panose="020B0604020202020204" pitchFamily="34" charset="0"/>
                        </a:rPr>
                        <a:t>Change from 2020/21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053644868"/>
                  </a:ext>
                </a:extLst>
              </a:tr>
              <a:tr h="298768">
                <a:tc>
                  <a:txBody>
                    <a:bodyPr/>
                    <a:lstStyle/>
                    <a:p>
                      <a:r>
                        <a:rPr lang="en-GB" sz="1100">
                          <a:solidFill>
                            <a:srgbClr val="674A68"/>
                          </a:solidFill>
                          <a:latin typeface="Arial" panose="020B0604020202020204" pitchFamily="34" charset="0"/>
                          <a:cs typeface="Arial" panose="020B0604020202020204" pitchFamily="34" charset="0"/>
                        </a:rPr>
                        <a:t>Opiate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1,098</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66%</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-2.0%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787</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69%</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00B050"/>
                          </a:solidFill>
                          <a:latin typeface="Arial" panose="020B0604020202020204" pitchFamily="34" charset="0"/>
                          <a:cs typeface="Arial" panose="020B0604020202020204" pitchFamily="34" charset="0"/>
                        </a:rPr>
                        <a:t>0.9%</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69%</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298768">
                <a:tc>
                  <a:txBody>
                    <a:bodyPr/>
                    <a:lstStyle/>
                    <a:p>
                      <a:r>
                        <a:rPr lang="en-GB" sz="1100">
                          <a:solidFill>
                            <a:srgbClr val="674A68"/>
                          </a:solidFill>
                          <a:latin typeface="Arial" panose="020B0604020202020204" pitchFamily="34" charset="0"/>
                          <a:cs typeface="Arial" panose="020B0604020202020204" pitchFamily="34" charset="0"/>
                        </a:rPr>
                        <a:t>Non opiate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300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00B050"/>
                          </a:solidFill>
                          <a:latin typeface="Arial" panose="020B0604020202020204" pitchFamily="34" charset="0"/>
                          <a:cs typeface="Arial" panose="020B0604020202020204" pitchFamily="34" charset="0"/>
                        </a:rPr>
                        <a:t>4.2%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188</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16%</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00B050"/>
                          </a:solidFill>
                          <a:latin typeface="Arial" panose="020B0604020202020204" pitchFamily="34" charset="0"/>
                          <a:cs typeface="Arial" panose="020B0604020202020204" pitchFamily="34" charset="0"/>
                        </a:rPr>
                        <a:t>9.3%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14%</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298768">
                <a:tc>
                  <a:txBody>
                    <a:bodyPr/>
                    <a:lstStyle/>
                    <a:p>
                      <a:r>
                        <a:rPr lang="en-GB" sz="1100">
                          <a:solidFill>
                            <a:srgbClr val="674A68"/>
                          </a:solidFill>
                          <a:latin typeface="Arial" panose="020B0604020202020204" pitchFamily="34" charset="0"/>
                          <a:cs typeface="Arial" panose="020B0604020202020204" pitchFamily="34" charset="0"/>
                        </a:rPr>
                        <a:t>Alcohol and non-opiate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274</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16%</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-10.5%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787</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15%</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0000"/>
                          </a:solidFill>
                          <a:latin typeface="Arial" panose="020B0604020202020204" pitchFamily="34" charset="0"/>
                          <a:cs typeface="Arial" panose="020B0604020202020204" pitchFamily="34" charset="0"/>
                        </a:rPr>
                        <a:t>-0.6%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033405"/>
                  </a:ext>
                </a:extLst>
              </a:tr>
              <a:tr h="323798">
                <a:tc>
                  <a:txBody>
                    <a:bodyPr/>
                    <a:lstStyle/>
                    <a:p>
                      <a:r>
                        <a:rPr lang="en-GB" sz="1100" kern="1200">
                          <a:solidFill>
                            <a:srgbClr val="674A68"/>
                          </a:solidFill>
                          <a:latin typeface="Arial" panose="020B0604020202020204" pitchFamily="34" charset="0"/>
                          <a:ea typeface="+mn-ea"/>
                          <a:cs typeface="Arial" panose="020B0604020202020204" pitchFamily="34" charset="0"/>
                        </a:rPr>
                        <a:t>Total</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1,672</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-2.5%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1,147</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00B050"/>
                          </a:solidFill>
                          <a:latin typeface="Arial" panose="020B0604020202020204" pitchFamily="34" charset="0"/>
                          <a:cs typeface="Arial" panose="020B0604020202020204" pitchFamily="34" charset="0"/>
                        </a:rPr>
                        <a:t>2.</a:t>
                      </a:r>
                      <a:r>
                        <a:rPr lang="en-GB" sz="1100" kern="1200">
                          <a:solidFill>
                            <a:srgbClr val="00B050"/>
                          </a:solidFill>
                          <a:latin typeface="Arial" panose="020B0604020202020204" pitchFamily="34" charset="0"/>
                          <a:ea typeface="+mn-ea"/>
                          <a:cs typeface="Arial" panose="020B0604020202020204" pitchFamily="34" charset="0"/>
                        </a:rPr>
                        <a:t>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13022"/>
                  </a:ext>
                </a:extLst>
              </a:tr>
            </a:tbl>
          </a:graphicData>
        </a:graphic>
      </p:graphicFrame>
      <p:sp>
        <p:nvSpPr>
          <p:cNvPr id="14" name="TextBox 13">
            <a:extLst>
              <a:ext uri="{FF2B5EF4-FFF2-40B4-BE49-F238E27FC236}">
                <a16:creationId xmlns:a16="http://schemas.microsoft.com/office/drawing/2014/main" id="{96446EF4-2D09-F805-17DE-B0497EAE778F}"/>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Opiates includes opiates only, opiates and alcohol and/or opiate and non-opiates</a:t>
            </a:r>
          </a:p>
        </p:txBody>
      </p:sp>
    </p:spTree>
    <p:extLst>
      <p:ext uri="{BB962C8B-B14F-4D97-AF65-F5344CB8AC3E}">
        <p14:creationId xmlns:p14="http://schemas.microsoft.com/office/powerpoint/2010/main" val="3704026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6078" y="-8169"/>
            <a:ext cx="12129548"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Adults in drug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3852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7" name="TextBox 16">
            <a:extLst>
              <a:ext uri="{FF2B5EF4-FFF2-40B4-BE49-F238E27FC236}">
                <a16:creationId xmlns:a16="http://schemas.microsoft.com/office/drawing/2014/main" id="{AF66D66A-23CA-EAEE-490D-DB30E9A614A3}"/>
              </a:ext>
            </a:extLst>
          </p:cNvPr>
          <p:cNvSpPr txBox="1"/>
          <p:nvPr/>
        </p:nvSpPr>
        <p:spPr>
          <a:xfrm>
            <a:off x="62452" y="719509"/>
            <a:ext cx="12035000" cy="138499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Opiates are by far the highest drug group for adults in treatment in Cambridgeshire and Peterborough. Overall numbers in treatment have decreased over the last 10 years, as also experienced nationally.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Adults in treatment in Cambridgeshire for non-opiates have remained relatively stable, whilst those who also were in treatment for alcohol as well i.e. non-opiate and alcohol has seen an increase to levels the same as non-opiates.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Numbers in treatment for opiates have decreased over 10 years in Peterborough, whilst non-opiates, with and without alcohol have increased.</a:t>
            </a:r>
          </a:p>
        </p:txBody>
      </p:sp>
      <p:sp>
        <p:nvSpPr>
          <p:cNvPr id="18" name="TextBox 17">
            <a:extLst>
              <a:ext uri="{FF2B5EF4-FFF2-40B4-BE49-F238E27FC236}">
                <a16:creationId xmlns:a16="http://schemas.microsoft.com/office/drawing/2014/main" id="{508D64E3-8E35-8ACF-7762-768AEA7A733B}"/>
              </a:ext>
            </a:extLst>
          </p:cNvPr>
          <p:cNvSpPr txBox="1"/>
          <p:nvPr/>
        </p:nvSpPr>
        <p:spPr>
          <a:xfrm>
            <a:off x="0" y="2120805"/>
            <a:ext cx="6208881"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People in drug treatment </a:t>
            </a:r>
          </a:p>
        </p:txBody>
      </p:sp>
      <p:sp>
        <p:nvSpPr>
          <p:cNvPr id="32" name="TextBox 31">
            <a:extLst>
              <a:ext uri="{FF2B5EF4-FFF2-40B4-BE49-F238E27FC236}">
                <a16:creationId xmlns:a16="http://schemas.microsoft.com/office/drawing/2014/main" id="{CDE79E7F-7115-6A95-7941-7E2FD30326F5}"/>
              </a:ext>
            </a:extLst>
          </p:cNvPr>
          <p:cNvSpPr txBox="1"/>
          <p:nvPr/>
        </p:nvSpPr>
        <p:spPr>
          <a:xfrm>
            <a:off x="62452" y="442510"/>
            <a:ext cx="1203500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3754D90E-77FA-8885-8762-3E217DA1A6F7}"/>
              </a:ext>
            </a:extLst>
          </p:cNvPr>
          <p:cNvSpPr txBox="1"/>
          <p:nvPr/>
        </p:nvSpPr>
        <p:spPr>
          <a:xfrm>
            <a:off x="10865298" y="-17567"/>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6" name="TextBox 5">
            <a:extLst>
              <a:ext uri="{FF2B5EF4-FFF2-40B4-BE49-F238E27FC236}">
                <a16:creationId xmlns:a16="http://schemas.microsoft.com/office/drawing/2014/main" id="{429AA4AB-F798-23F9-9741-156C635E21CB}"/>
              </a:ext>
            </a:extLst>
          </p:cNvPr>
          <p:cNvSpPr txBox="1"/>
          <p:nvPr/>
        </p:nvSpPr>
        <p:spPr>
          <a:xfrm>
            <a:off x="0" y="2385669"/>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8" name="TextBox 7">
            <a:extLst>
              <a:ext uri="{FF2B5EF4-FFF2-40B4-BE49-F238E27FC236}">
                <a16:creationId xmlns:a16="http://schemas.microsoft.com/office/drawing/2014/main" id="{617A115B-633E-87F7-9E1C-B16C922042CA}"/>
              </a:ext>
            </a:extLst>
          </p:cNvPr>
          <p:cNvSpPr txBox="1"/>
          <p:nvPr/>
        </p:nvSpPr>
        <p:spPr>
          <a:xfrm>
            <a:off x="4871328" y="4460408"/>
            <a:ext cx="1821439" cy="276999"/>
          </a:xfrm>
          <a:prstGeom prst="rect">
            <a:avLst/>
          </a:prstGeom>
          <a:solidFill>
            <a:schemeClr val="bg1"/>
          </a:solidFill>
        </p:spPr>
        <p:txBody>
          <a:bodyPr wrap="square">
            <a:spAutoFit/>
          </a:bodyPr>
          <a:lstStyle/>
          <a:p>
            <a:r>
              <a:rPr lang="en-GB" sz="1200" b="1">
                <a:solidFill>
                  <a:srgbClr val="674A68"/>
                </a:solidFill>
                <a:latin typeface="Arial" panose="020B0604020202020204" pitchFamily="34" charset="0"/>
              </a:rPr>
              <a:t>Peterborough</a:t>
            </a:r>
          </a:p>
        </p:txBody>
      </p:sp>
      <p:sp>
        <p:nvSpPr>
          <p:cNvPr id="14" name="TextBox 13">
            <a:extLst>
              <a:ext uri="{FF2B5EF4-FFF2-40B4-BE49-F238E27FC236}">
                <a16:creationId xmlns:a16="http://schemas.microsoft.com/office/drawing/2014/main" id="{96446EF4-2D09-F805-17DE-B0497EAE778F}"/>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Opiates includes opiates only, opiates and alcohol and/or opiate and non-opiates</a:t>
            </a:r>
          </a:p>
        </p:txBody>
      </p:sp>
      <p:pic>
        <p:nvPicPr>
          <p:cNvPr id="2" name="Picture 1">
            <a:extLst>
              <a:ext uri="{FF2B5EF4-FFF2-40B4-BE49-F238E27FC236}">
                <a16:creationId xmlns:a16="http://schemas.microsoft.com/office/drawing/2014/main" id="{3C4CC9D3-C91E-A94D-66ED-7A1819BD3396}"/>
              </a:ext>
            </a:extLst>
          </p:cNvPr>
          <p:cNvPicPr>
            <a:picLocks noChangeAspect="1"/>
          </p:cNvPicPr>
          <p:nvPr/>
        </p:nvPicPr>
        <p:blipFill>
          <a:blip r:embed="rId2"/>
          <a:stretch>
            <a:fillRect/>
          </a:stretch>
        </p:blipFill>
        <p:spPr>
          <a:xfrm>
            <a:off x="25425" y="2675441"/>
            <a:ext cx="6026862" cy="3941286"/>
          </a:xfrm>
          <a:prstGeom prst="rect">
            <a:avLst/>
          </a:prstGeom>
        </p:spPr>
      </p:pic>
      <p:pic>
        <p:nvPicPr>
          <p:cNvPr id="3" name="Picture 2">
            <a:extLst>
              <a:ext uri="{FF2B5EF4-FFF2-40B4-BE49-F238E27FC236}">
                <a16:creationId xmlns:a16="http://schemas.microsoft.com/office/drawing/2014/main" id="{3F8EF251-2B9F-FAF2-6A47-81BE2E59EF12}"/>
              </a:ext>
            </a:extLst>
          </p:cNvPr>
          <p:cNvPicPr>
            <a:picLocks noChangeAspect="1"/>
          </p:cNvPicPr>
          <p:nvPr/>
        </p:nvPicPr>
        <p:blipFill>
          <a:blip r:embed="rId3"/>
          <a:stretch>
            <a:fillRect/>
          </a:stretch>
        </p:blipFill>
        <p:spPr>
          <a:xfrm>
            <a:off x="6108764" y="2675441"/>
            <a:ext cx="6026862" cy="3941286"/>
          </a:xfrm>
          <a:prstGeom prst="rect">
            <a:avLst/>
          </a:prstGeom>
        </p:spPr>
      </p:pic>
      <p:sp>
        <p:nvSpPr>
          <p:cNvPr id="5" name="TextBox 4">
            <a:extLst>
              <a:ext uri="{FF2B5EF4-FFF2-40B4-BE49-F238E27FC236}">
                <a16:creationId xmlns:a16="http://schemas.microsoft.com/office/drawing/2014/main" id="{682DF637-FB34-2BF8-54AE-A277DAF914DB}"/>
              </a:ext>
            </a:extLst>
          </p:cNvPr>
          <p:cNvSpPr txBox="1"/>
          <p:nvPr/>
        </p:nvSpPr>
        <p:spPr>
          <a:xfrm>
            <a:off x="6096000" y="2367293"/>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Tree>
    <p:extLst>
      <p:ext uri="{BB962C8B-B14F-4D97-AF65-F5344CB8AC3E}">
        <p14:creationId xmlns:p14="http://schemas.microsoft.com/office/powerpoint/2010/main" val="1754003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1CBE23E-BE09-1482-C9A3-C4DE5FA41AEB}"/>
              </a:ext>
            </a:extLst>
          </p:cNvPr>
          <p:cNvPicPr>
            <a:picLocks noChangeAspect="1"/>
          </p:cNvPicPr>
          <p:nvPr/>
        </p:nvPicPr>
        <p:blipFill>
          <a:blip r:embed="rId2"/>
          <a:stretch>
            <a:fillRect/>
          </a:stretch>
        </p:blipFill>
        <p:spPr>
          <a:xfrm>
            <a:off x="3662868" y="4644079"/>
            <a:ext cx="4927459" cy="2096896"/>
          </a:xfrm>
          <a:prstGeom prst="rect">
            <a:avLst/>
          </a:prstGeom>
        </p:spPr>
      </p:pic>
      <p:pic>
        <p:nvPicPr>
          <p:cNvPr id="17" name="Picture 16">
            <a:extLst>
              <a:ext uri="{FF2B5EF4-FFF2-40B4-BE49-F238E27FC236}">
                <a16:creationId xmlns:a16="http://schemas.microsoft.com/office/drawing/2014/main" id="{E6D9A582-52A3-0E00-4958-6208C15FB09F}"/>
              </a:ext>
            </a:extLst>
          </p:cNvPr>
          <p:cNvPicPr>
            <a:picLocks noChangeAspect="1"/>
          </p:cNvPicPr>
          <p:nvPr/>
        </p:nvPicPr>
        <p:blipFill>
          <a:blip r:embed="rId3"/>
          <a:stretch>
            <a:fillRect/>
          </a:stretch>
        </p:blipFill>
        <p:spPr>
          <a:xfrm>
            <a:off x="7288417" y="2930049"/>
            <a:ext cx="4441533" cy="1966855"/>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Demographics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9" name="Table 4">
            <a:extLst>
              <a:ext uri="{FF2B5EF4-FFF2-40B4-BE49-F238E27FC236}">
                <a16:creationId xmlns:a16="http://schemas.microsoft.com/office/drawing/2014/main" id="{8A93DD13-617B-6C5A-A574-01CADDC2B049}"/>
              </a:ext>
            </a:extLst>
          </p:cNvPr>
          <p:cNvGraphicFramePr>
            <a:graphicFrameLocks noGrp="1"/>
          </p:cNvGraphicFramePr>
          <p:nvPr>
            <p:extLst>
              <p:ext uri="{D42A27DB-BD31-4B8C-83A1-F6EECF244321}">
                <p14:modId xmlns:p14="http://schemas.microsoft.com/office/powerpoint/2010/main" val="3291321846"/>
              </p:ext>
            </p:extLst>
          </p:nvPr>
        </p:nvGraphicFramePr>
        <p:xfrm>
          <a:off x="300024" y="442510"/>
          <a:ext cx="6802464" cy="2181599"/>
        </p:xfrm>
        <a:graphic>
          <a:graphicData uri="http://schemas.openxmlformats.org/drawingml/2006/table">
            <a:tbl>
              <a:tblPr firstRow="1" bandRow="1">
                <a:tableStyleId>{5C22544A-7EE6-4342-B048-85BDC9FD1C3A}</a:tableStyleId>
              </a:tblPr>
              <a:tblGrid>
                <a:gridCol w="1136956">
                  <a:extLst>
                    <a:ext uri="{9D8B030D-6E8A-4147-A177-3AD203B41FA5}">
                      <a16:colId xmlns:a16="http://schemas.microsoft.com/office/drawing/2014/main" val="925364966"/>
                    </a:ext>
                  </a:extLst>
                </a:gridCol>
                <a:gridCol w="1908000">
                  <a:extLst>
                    <a:ext uri="{9D8B030D-6E8A-4147-A177-3AD203B41FA5}">
                      <a16:colId xmlns:a16="http://schemas.microsoft.com/office/drawing/2014/main" val="2776768022"/>
                    </a:ext>
                  </a:extLst>
                </a:gridCol>
                <a:gridCol w="1332000">
                  <a:extLst>
                    <a:ext uri="{9D8B030D-6E8A-4147-A177-3AD203B41FA5}">
                      <a16:colId xmlns:a16="http://schemas.microsoft.com/office/drawing/2014/main" val="3161705845"/>
                    </a:ext>
                  </a:extLst>
                </a:gridCol>
                <a:gridCol w="1192325">
                  <a:extLst>
                    <a:ext uri="{9D8B030D-6E8A-4147-A177-3AD203B41FA5}">
                      <a16:colId xmlns:a16="http://schemas.microsoft.com/office/drawing/2014/main" val="3915985308"/>
                    </a:ext>
                  </a:extLst>
                </a:gridCol>
                <a:gridCol w="1233183">
                  <a:extLst>
                    <a:ext uri="{9D8B030D-6E8A-4147-A177-3AD203B41FA5}">
                      <a16:colId xmlns:a16="http://schemas.microsoft.com/office/drawing/2014/main" val="1526083571"/>
                    </a:ext>
                  </a:extLst>
                </a:gridCol>
              </a:tblGrid>
              <a:tr h="226578">
                <a:tc rowSpan="2" gridSpan="2">
                  <a:txBody>
                    <a:bodyPr/>
                    <a:lstStyle/>
                    <a:p>
                      <a:r>
                        <a:rPr lang="en-GB" sz="1100" b="1" i="0">
                          <a:latin typeface="Arial" panose="020B0604020202020204" pitchFamily="34" charset="0"/>
                          <a:cs typeface="Arial" panose="020B0604020202020204" pitchFamily="34" charset="0"/>
                        </a:rPr>
                        <a:t>Adults in drug treatment, 2021/22</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rowSpan="2" hMerge="1">
                  <a:txBody>
                    <a:bodyPr/>
                    <a:lstStyle/>
                    <a:p>
                      <a:endParaRPr lang="en-GB"/>
                    </a:p>
                  </a:txBody>
                  <a:tcPr/>
                </a:tc>
                <a:tc gridSpan="3">
                  <a:txBody>
                    <a:bodyPr/>
                    <a:lstStyle/>
                    <a:p>
                      <a:pPr algn="ctr"/>
                      <a:r>
                        <a:rPr lang="en-GB" sz="1100" b="0" i="0">
                          <a:latin typeface="Arial" panose="020B0604020202020204" pitchFamily="34" charset="0"/>
                          <a:cs typeface="Arial" panose="020B0604020202020204" pitchFamily="34" charset="0"/>
                        </a:rPr>
                        <a:t>In treatment</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28575" cap="flat" cmpd="sng" algn="ctr">
                      <a:solidFill>
                        <a:srgbClr val="674A68"/>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190828568"/>
                  </a:ext>
                </a:extLst>
              </a:tr>
              <a:tr h="301587">
                <a:tc gridSpan="2" v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257253">
                <a:tc gridSpan="2">
                  <a:txBody>
                    <a:bodyPr/>
                    <a:lstStyle/>
                    <a:p>
                      <a:r>
                        <a:rPr lang="en-GB" sz="1100">
                          <a:solidFill>
                            <a:srgbClr val="674A68"/>
                          </a:solidFill>
                          <a:latin typeface="Arial" panose="020B0604020202020204" pitchFamily="34" charset="0"/>
                          <a:cs typeface="Arial" panose="020B0604020202020204" pitchFamily="34" charset="0"/>
                        </a:rPr>
                        <a:t>Number</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1,672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1,147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204,518</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432212">
                <a:tc>
                  <a:txBody>
                    <a:bodyPr/>
                    <a:lstStyle/>
                    <a:p>
                      <a:r>
                        <a:rPr lang="en-GB" sz="1100">
                          <a:solidFill>
                            <a:srgbClr val="674A68"/>
                          </a:solidFill>
                          <a:latin typeface="Arial" panose="020B0604020202020204" pitchFamily="34" charset="0"/>
                          <a:cs typeface="Arial" panose="020B0604020202020204" pitchFamily="34" charset="0"/>
                        </a:rPr>
                        <a:t>Sex</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Male</a:t>
                      </a:r>
                    </a:p>
                    <a:p>
                      <a:r>
                        <a:rPr lang="en-GB" sz="1100">
                          <a:solidFill>
                            <a:srgbClr val="674A68"/>
                          </a:solidFill>
                          <a:latin typeface="Arial" panose="020B0604020202020204" pitchFamily="34" charset="0"/>
                          <a:cs typeface="Arial" panose="020B0604020202020204" pitchFamily="34" charset="0"/>
                        </a:rPr>
                        <a:t>Female</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69%</a:t>
                      </a:r>
                    </a:p>
                    <a:p>
                      <a:pPr algn="ctr"/>
                      <a:r>
                        <a:rPr lang="en-GB" sz="1100">
                          <a:solidFill>
                            <a:srgbClr val="674A68"/>
                          </a:solidFill>
                          <a:latin typeface="Arial" panose="020B0604020202020204" pitchFamily="34" charset="0"/>
                          <a:cs typeface="Arial" panose="020B0604020202020204" pitchFamily="34" charset="0"/>
                        </a:rPr>
                        <a:t>31%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73%</a:t>
                      </a:r>
                    </a:p>
                    <a:p>
                      <a:pPr algn="ctr"/>
                      <a:r>
                        <a:rPr lang="en-GB" sz="1100">
                          <a:solidFill>
                            <a:srgbClr val="674A68"/>
                          </a:solidFill>
                          <a:latin typeface="Arial" panose="020B0604020202020204" pitchFamily="34" charset="0"/>
                          <a:cs typeface="Arial" panose="020B0604020202020204" pitchFamily="34" charset="0"/>
                        </a:rPr>
                        <a:t>27%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71%</a:t>
                      </a:r>
                    </a:p>
                    <a:p>
                      <a:pPr algn="ctr"/>
                      <a:r>
                        <a:rPr lang="en-GB" sz="1100">
                          <a:solidFill>
                            <a:srgbClr val="674A68"/>
                          </a:solidFill>
                          <a:latin typeface="Arial" panose="020B0604020202020204" pitchFamily="34" charset="0"/>
                          <a:cs typeface="Arial" panose="020B0604020202020204" pitchFamily="34" charset="0"/>
                        </a:rPr>
                        <a:t>29%</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576000">
                <a:tc>
                  <a:txBody>
                    <a:bodyPr/>
                    <a:lstStyle/>
                    <a:p>
                      <a:r>
                        <a:rPr lang="en-GB" sz="1100">
                          <a:solidFill>
                            <a:srgbClr val="674A68"/>
                          </a:solidFill>
                          <a:latin typeface="Arial" panose="020B0604020202020204" pitchFamily="34" charset="0"/>
                          <a:cs typeface="Arial" panose="020B0604020202020204" pitchFamily="34" charset="0"/>
                        </a:rPr>
                        <a:t>Age</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18-29 years</a:t>
                      </a:r>
                    </a:p>
                    <a:p>
                      <a:r>
                        <a:rPr lang="en-GB" sz="1100">
                          <a:solidFill>
                            <a:srgbClr val="674A68"/>
                          </a:solidFill>
                          <a:latin typeface="Arial" panose="020B0604020202020204" pitchFamily="34" charset="0"/>
                          <a:cs typeface="Arial" panose="020B0604020202020204" pitchFamily="34" charset="0"/>
                        </a:rPr>
                        <a:t>30-39 years</a:t>
                      </a:r>
                    </a:p>
                    <a:p>
                      <a:r>
                        <a:rPr lang="en-GB" sz="1100">
                          <a:solidFill>
                            <a:srgbClr val="674A68"/>
                          </a:solidFill>
                          <a:latin typeface="Arial" panose="020B0604020202020204" pitchFamily="34" charset="0"/>
                          <a:cs typeface="Arial" panose="020B0604020202020204" pitchFamily="34" charset="0"/>
                        </a:rPr>
                        <a:t>40-49 years</a:t>
                      </a:r>
                    </a:p>
                    <a:p>
                      <a:r>
                        <a:rPr lang="en-GB" sz="1100">
                          <a:solidFill>
                            <a:srgbClr val="674A68"/>
                          </a:solidFill>
                          <a:latin typeface="Arial" panose="020B0604020202020204" pitchFamily="34" charset="0"/>
                          <a:cs typeface="Arial" panose="020B0604020202020204" pitchFamily="34" charset="0"/>
                        </a:rPr>
                        <a:t>50-59 years</a:t>
                      </a:r>
                    </a:p>
                    <a:p>
                      <a:r>
                        <a:rPr lang="en-GB" sz="1100">
                          <a:solidFill>
                            <a:srgbClr val="674A68"/>
                          </a:solidFill>
                          <a:latin typeface="Arial" panose="020B0604020202020204" pitchFamily="34" charset="0"/>
                          <a:cs typeface="Arial" panose="020B0604020202020204" pitchFamily="34" charset="0"/>
                        </a:rPr>
                        <a:t>60+ years</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a:t>
                      </a:r>
                    </a:p>
                    <a:p>
                      <a:pPr algn="ctr"/>
                      <a:r>
                        <a:rPr lang="en-GB" sz="1100">
                          <a:solidFill>
                            <a:srgbClr val="674A68"/>
                          </a:solidFill>
                          <a:latin typeface="Arial" panose="020B0604020202020204" pitchFamily="34" charset="0"/>
                          <a:cs typeface="Arial" panose="020B0604020202020204" pitchFamily="34" charset="0"/>
                        </a:rPr>
                        <a:t>30%</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17%</a:t>
                      </a:r>
                    </a:p>
                    <a:p>
                      <a:pPr algn="ctr"/>
                      <a:r>
                        <a:rPr lang="en-GB" sz="1100">
                          <a:solidFill>
                            <a:srgbClr val="674A68"/>
                          </a:solidFill>
                          <a:latin typeface="Arial" panose="020B0604020202020204" pitchFamily="34" charset="0"/>
                          <a:cs typeface="Arial" panose="020B0604020202020204" pitchFamily="34" charset="0"/>
                        </a:rPr>
                        <a:t>3%</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a:t>
                      </a:r>
                    </a:p>
                    <a:p>
                      <a:pPr algn="ctr"/>
                      <a:r>
                        <a:rPr lang="en-GB" sz="1100">
                          <a:solidFill>
                            <a:srgbClr val="674A68"/>
                          </a:solidFill>
                          <a:latin typeface="Arial" panose="020B0604020202020204" pitchFamily="34" charset="0"/>
                          <a:cs typeface="Arial" panose="020B0604020202020204" pitchFamily="34" charset="0"/>
                        </a:rPr>
                        <a:t>38%</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12%</a:t>
                      </a:r>
                    </a:p>
                    <a:p>
                      <a:pPr algn="ctr"/>
                      <a:r>
                        <a:rPr lang="en-GB" sz="1100">
                          <a:solidFill>
                            <a:srgbClr val="674A68"/>
                          </a:solidFill>
                          <a:latin typeface="Arial" panose="020B0604020202020204" pitchFamily="34" charset="0"/>
                          <a:cs typeface="Arial" panose="020B0604020202020204" pitchFamily="34" charset="0"/>
                        </a:rPr>
                        <a:t>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15%</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34%</a:t>
                      </a:r>
                    </a:p>
                    <a:p>
                      <a:pPr algn="ctr"/>
                      <a:r>
                        <a:rPr lang="en-GB" sz="1100">
                          <a:solidFill>
                            <a:srgbClr val="674A68"/>
                          </a:solidFill>
                          <a:latin typeface="Arial" panose="020B0604020202020204" pitchFamily="34" charset="0"/>
                          <a:cs typeface="Arial" panose="020B0604020202020204" pitchFamily="34" charset="0"/>
                        </a:rPr>
                        <a:t>17%</a:t>
                      </a:r>
                    </a:p>
                    <a:p>
                      <a:pPr algn="ctr"/>
                      <a:r>
                        <a:rPr lang="en-GB" sz="1100">
                          <a:solidFill>
                            <a:srgbClr val="674A68"/>
                          </a:solidFill>
                          <a:latin typeface="Arial" panose="020B0604020202020204" pitchFamily="34" charset="0"/>
                          <a:cs typeface="Arial" panose="020B0604020202020204" pitchFamily="34" charset="0"/>
                        </a:rPr>
                        <a:t>3%</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bl>
          </a:graphicData>
        </a:graphic>
      </p:graphicFrame>
      <p:sp>
        <p:nvSpPr>
          <p:cNvPr id="2" name="TextBox 1">
            <a:extLst>
              <a:ext uri="{FF2B5EF4-FFF2-40B4-BE49-F238E27FC236}">
                <a16:creationId xmlns:a16="http://schemas.microsoft.com/office/drawing/2014/main" id="{4933E04B-FB12-85CA-2A2B-08DA99D2F689}"/>
              </a:ext>
            </a:extLst>
          </p:cNvPr>
          <p:cNvSpPr txBox="1"/>
          <p:nvPr/>
        </p:nvSpPr>
        <p:spPr>
          <a:xfrm>
            <a:off x="7288417" y="713199"/>
            <a:ext cx="4663888" cy="175432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Peterborough had a higher proportion of males in drug treatment than Cambridgeshire, and a notably higher proportion of 30-39 year olds than both Cambridgeshire and England.  Cambridgeshire had a higher proportion of under 30 year olds compared to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line with the national pattern, there were a higher proportion of females in younger age groups and a higher proportion of males in the older ages groups in both local areas.</a:t>
            </a:r>
          </a:p>
        </p:txBody>
      </p:sp>
      <p:sp>
        <p:nvSpPr>
          <p:cNvPr id="3" name="TextBox 2">
            <a:extLst>
              <a:ext uri="{FF2B5EF4-FFF2-40B4-BE49-F238E27FC236}">
                <a16:creationId xmlns:a16="http://schemas.microsoft.com/office/drawing/2014/main" id="{A0B09263-7921-0829-07F6-3F7562D2B759}"/>
              </a:ext>
            </a:extLst>
          </p:cNvPr>
          <p:cNvSpPr txBox="1"/>
          <p:nvPr/>
        </p:nvSpPr>
        <p:spPr>
          <a:xfrm>
            <a:off x="7288418" y="442510"/>
            <a:ext cx="4663888"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pic>
        <p:nvPicPr>
          <p:cNvPr id="6" name="Picture 5">
            <a:extLst>
              <a:ext uri="{FF2B5EF4-FFF2-40B4-BE49-F238E27FC236}">
                <a16:creationId xmlns:a16="http://schemas.microsoft.com/office/drawing/2014/main" id="{7410A343-DEED-3F0A-1247-789D93F29B2C}"/>
              </a:ext>
            </a:extLst>
          </p:cNvPr>
          <p:cNvPicPr>
            <a:picLocks noChangeAspect="1"/>
          </p:cNvPicPr>
          <p:nvPr/>
        </p:nvPicPr>
        <p:blipFill>
          <a:blip r:embed="rId4"/>
          <a:stretch>
            <a:fillRect/>
          </a:stretch>
        </p:blipFill>
        <p:spPr>
          <a:xfrm>
            <a:off x="67518" y="2925015"/>
            <a:ext cx="4670788" cy="1934179"/>
          </a:xfrm>
          <a:prstGeom prst="rect">
            <a:avLst/>
          </a:prstGeom>
        </p:spPr>
      </p:pic>
      <p:sp>
        <p:nvSpPr>
          <p:cNvPr id="8" name="TextBox 7">
            <a:extLst>
              <a:ext uri="{FF2B5EF4-FFF2-40B4-BE49-F238E27FC236}">
                <a16:creationId xmlns:a16="http://schemas.microsoft.com/office/drawing/2014/main" id="{26CC8DBA-27C7-DA0C-0AAF-B4917E7EE473}"/>
              </a:ext>
            </a:extLst>
          </p:cNvPr>
          <p:cNvSpPr txBox="1"/>
          <p:nvPr/>
        </p:nvSpPr>
        <p:spPr>
          <a:xfrm>
            <a:off x="67518" y="2702972"/>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89E7CD2A-4E6E-FCF7-E90A-39076AC00B32}"/>
              </a:ext>
            </a:extLst>
          </p:cNvPr>
          <p:cNvSpPr txBox="1"/>
          <p:nvPr/>
        </p:nvSpPr>
        <p:spPr>
          <a:xfrm>
            <a:off x="7288417" y="2619102"/>
            <a:ext cx="1821439" cy="276999"/>
          </a:xfrm>
          <a:prstGeom prst="rect">
            <a:avLst/>
          </a:prstGeom>
          <a:solidFill>
            <a:schemeClr val="bg1"/>
          </a:solidFill>
        </p:spPr>
        <p:txBody>
          <a:bodyPr wrap="square">
            <a:spAutoFit/>
          </a:bodyPr>
          <a:lstStyle/>
          <a:p>
            <a:r>
              <a:rPr lang="en-GB" sz="1200" b="1">
                <a:solidFill>
                  <a:srgbClr val="674A68"/>
                </a:solidFill>
                <a:latin typeface="Arial" panose="020B0604020202020204" pitchFamily="34" charset="0"/>
              </a:rPr>
              <a:t>Peterborough</a:t>
            </a:r>
          </a:p>
        </p:txBody>
      </p:sp>
      <p:sp>
        <p:nvSpPr>
          <p:cNvPr id="14" name="TextBox 13">
            <a:extLst>
              <a:ext uri="{FF2B5EF4-FFF2-40B4-BE49-F238E27FC236}">
                <a16:creationId xmlns:a16="http://schemas.microsoft.com/office/drawing/2014/main" id="{6578F079-283D-14A4-9016-19CEB28CD7F5}"/>
              </a:ext>
            </a:extLst>
          </p:cNvPr>
          <p:cNvSpPr txBox="1"/>
          <p:nvPr/>
        </p:nvSpPr>
        <p:spPr>
          <a:xfrm>
            <a:off x="4225771" y="4351680"/>
            <a:ext cx="1509204"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England</a:t>
            </a:r>
          </a:p>
        </p:txBody>
      </p:sp>
    </p:spTree>
    <p:extLst>
      <p:ext uri="{BB962C8B-B14F-4D97-AF65-F5344CB8AC3E}">
        <p14:creationId xmlns:p14="http://schemas.microsoft.com/office/powerpoint/2010/main" val="186629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F50CC0-2B0B-4414-61DA-2B00F887F31B}"/>
              </a:ext>
            </a:extLst>
          </p:cNvPr>
          <p:cNvSpPr txBox="1"/>
          <p:nvPr/>
        </p:nvSpPr>
        <p:spPr>
          <a:xfrm>
            <a:off x="0" y="-20459"/>
            <a:ext cx="12191999"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 summary for 2021/22</a:t>
            </a:r>
          </a:p>
        </p:txBody>
      </p:sp>
      <p:graphicFrame>
        <p:nvGraphicFramePr>
          <p:cNvPr id="5" name="Table 5">
            <a:extLst>
              <a:ext uri="{FF2B5EF4-FFF2-40B4-BE49-F238E27FC236}">
                <a16:creationId xmlns:a16="http://schemas.microsoft.com/office/drawing/2014/main" id="{D8AE2759-DB1C-C481-50E6-76A96DF761EE}"/>
              </a:ext>
            </a:extLst>
          </p:cNvPr>
          <p:cNvGraphicFramePr>
            <a:graphicFrameLocks noGrp="1"/>
          </p:cNvGraphicFramePr>
          <p:nvPr>
            <p:extLst>
              <p:ext uri="{D42A27DB-BD31-4B8C-83A1-F6EECF244321}">
                <p14:modId xmlns:p14="http://schemas.microsoft.com/office/powerpoint/2010/main" val="990498095"/>
              </p:ext>
            </p:extLst>
          </p:nvPr>
        </p:nvGraphicFramePr>
        <p:xfrm>
          <a:off x="22513" y="408372"/>
          <a:ext cx="12169487" cy="6462735"/>
        </p:xfrm>
        <a:graphic>
          <a:graphicData uri="http://schemas.openxmlformats.org/drawingml/2006/table">
            <a:tbl>
              <a:tblPr firstRow="1" bandRow="1">
                <a:tableStyleId>{5C22544A-7EE6-4342-B048-85BDC9FD1C3A}</a:tableStyleId>
              </a:tblPr>
              <a:tblGrid>
                <a:gridCol w="6095184">
                  <a:extLst>
                    <a:ext uri="{9D8B030D-6E8A-4147-A177-3AD203B41FA5}">
                      <a16:colId xmlns:a16="http://schemas.microsoft.com/office/drawing/2014/main" val="3160170042"/>
                    </a:ext>
                  </a:extLst>
                </a:gridCol>
                <a:gridCol w="6074303">
                  <a:extLst>
                    <a:ext uri="{9D8B030D-6E8A-4147-A177-3AD203B41FA5}">
                      <a16:colId xmlns:a16="http://schemas.microsoft.com/office/drawing/2014/main" val="1846242120"/>
                    </a:ext>
                  </a:extLst>
                </a:gridCol>
              </a:tblGrid>
              <a:tr h="291692">
                <a:tc gridSpan="2">
                  <a:txBody>
                    <a:bodyPr/>
                    <a:lstStyle/>
                    <a:p>
                      <a:pPr algn="ctr"/>
                      <a:r>
                        <a:rPr lang="en-GB" sz="1400" b="0">
                          <a:latin typeface="Arial" panose="020B0604020202020204" pitchFamily="34" charset="0"/>
                          <a:cs typeface="Arial" panose="020B0604020202020204" pitchFamily="34" charset="0"/>
                        </a:rPr>
                        <a:t>Peterborough</a:t>
                      </a:r>
                    </a:p>
                  </a:txBody>
                  <a:tcPr>
                    <a:lnL w="190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tc hMerge="1">
                  <a:txBody>
                    <a:bodyPr/>
                    <a:lstStyle/>
                    <a:p>
                      <a:pPr algn="ctr"/>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solidFill>
                      <a:srgbClr val="674A68"/>
                    </a:solidFill>
                  </a:tcPr>
                </a:tc>
                <a:extLst>
                  <a:ext uri="{0D108BD9-81ED-4DB2-BD59-A6C34878D82A}">
                    <a16:rowId xmlns:a16="http://schemas.microsoft.com/office/drawing/2014/main" val="298660528"/>
                  </a:ext>
                </a:extLst>
              </a:tr>
              <a:tr h="615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Prevalence </a:t>
                      </a:r>
                      <a:r>
                        <a:rPr lang="en-GB" sz="1100" b="1" baseline="30000">
                          <a:latin typeface="Arial" panose="020B0604020202020204" pitchFamily="34" charset="0"/>
                          <a:cs typeface="Arial" panose="020B0604020202020204" pitchFamily="34" charset="0"/>
                        </a:rPr>
                        <a:t>7</a:t>
                      </a:r>
                      <a:r>
                        <a:rPr lang="en-GB" sz="1100">
                          <a:latin typeface="Arial" panose="020B0604020202020204" pitchFamily="34" charset="0"/>
                          <a:cs typeface="Arial" panose="020B0604020202020204" pitchFamily="34" charset="0"/>
                        </a:rPr>
                        <a:t>: estimated 15.2 adults per 1,000 population need specialist alcohol treatment – </a:t>
                      </a:r>
                      <a:r>
                        <a:rPr lang="en-GB" sz="1100" b="1">
                          <a:latin typeface="Arial" panose="020B0604020202020204" pitchFamily="34" charset="0"/>
                          <a:cs typeface="Arial" panose="020B0604020202020204" pitchFamily="34" charset="0"/>
                        </a:rPr>
                        <a:t>higher</a:t>
                      </a:r>
                      <a:r>
                        <a:rPr lang="en-GB" sz="1100">
                          <a:latin typeface="Arial" panose="020B0604020202020204" pitchFamily="34" charset="0"/>
                          <a:cs typeface="Arial" panose="020B0604020202020204" pitchFamily="34" charset="0"/>
                        </a:rPr>
                        <a:t> than </a:t>
                      </a:r>
                      <a:r>
                        <a:rPr lang="en-GB" sz="1100" b="1">
                          <a:latin typeface="Arial" panose="020B0604020202020204" pitchFamily="34" charset="0"/>
                          <a:cs typeface="Arial" panose="020B0604020202020204" pitchFamily="34" charset="0"/>
                        </a:rPr>
                        <a:t>national</a:t>
                      </a:r>
                      <a:r>
                        <a:rPr lang="en-GB" sz="1100">
                          <a:latin typeface="Arial" panose="020B0604020202020204" pitchFamily="34" charset="0"/>
                          <a:cs typeface="Arial" panose="020B0604020202020204" pitchFamily="34" charset="0"/>
                        </a:rPr>
                        <a:t> 13.7 per 1,000 population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a:latin typeface="Arial" panose="020B0604020202020204" pitchFamily="34" charset="0"/>
                          <a:cs typeface="Arial" panose="020B0604020202020204" pitchFamily="34" charset="0"/>
                        </a:rPr>
                        <a:t>2,300 adults need specialist alcohol treatment ►  1,160 in treatment = </a:t>
                      </a:r>
                      <a:r>
                        <a:rPr lang="en-GB" sz="1100" b="1">
                          <a:latin typeface="Arial" panose="020B0604020202020204" pitchFamily="34" charset="0"/>
                          <a:cs typeface="Arial" panose="020B0604020202020204" pitchFamily="34" charset="0"/>
                        </a:rPr>
                        <a:t>76% unmet need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1">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b="1">
                          <a:latin typeface="Arial" panose="020B0604020202020204" pitchFamily="34" charset="0"/>
                          <a:cs typeface="Arial" panose="020B0604020202020204" pitchFamily="34" charset="0"/>
                        </a:rPr>
                        <a:t>Hospital admissions </a:t>
                      </a:r>
                      <a:r>
                        <a:rPr lang="en-GB" sz="1100" b="1" strike="noStrike" baseline="30000">
                          <a:latin typeface="Arial" panose="020B0604020202020204" pitchFamily="34" charset="0"/>
                          <a:cs typeface="Arial" panose="020B0604020202020204" pitchFamily="34" charset="0"/>
                        </a:rPr>
                        <a:t>8-11</a:t>
                      </a:r>
                      <a:r>
                        <a:rPr lang="en-GB" sz="1100" b="0">
                          <a:latin typeface="Arial" panose="020B0604020202020204" pitchFamily="34" charset="0"/>
                          <a:cs typeface="Arial" panose="020B0604020202020204" pitchFamily="34" charset="0"/>
                        </a:rPr>
                        <a:t>: alcohol-related admissions are low. Rates are over double in males than females.  Rates increase with age and are highest in 65+ year olds.  Alcohol related conditions, such as unintentional injuries, mental and behavioural disorders, intentional self-poisoning, cardiovascular and alcoholic liver disease are similar or lower than seen nationally. Frequency and prior admissions are 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Treatment </a:t>
                      </a:r>
                      <a:r>
                        <a:rPr lang="en-GB" sz="1100" b="1" baseline="30000">
                          <a:latin typeface="Arial" panose="020B0604020202020204" pitchFamily="34" charset="0"/>
                          <a:cs typeface="Arial" panose="020B0604020202020204" pitchFamily="34" charset="0"/>
                        </a:rPr>
                        <a:t>12</a:t>
                      </a:r>
                      <a:r>
                        <a:rPr lang="en-GB" sz="1100" b="0">
                          <a:latin typeface="Arial" panose="020B0604020202020204" pitchFamily="34" charset="0"/>
                          <a:cs typeface="Arial" panose="020B0604020202020204" pitchFamily="34" charset="0"/>
                        </a:rPr>
                        <a:t>: 375 people in specialist alcohol treatment, a 19% increase from 2020/21, but return to levels seen before this year. 280 people entered alcohol treatment in the year, with no one waiting more than 3 weeks to access treatment.</a:t>
                      </a:r>
                      <a:r>
                        <a:rPr lang="en-GB" sz="1100" b="0" baseline="30000">
                          <a:latin typeface="Arial" panose="020B0604020202020204" pitchFamily="34" charset="0"/>
                          <a:cs typeface="Arial" panose="020B0604020202020204" pitchFamily="34" charset="0"/>
                        </a:rPr>
                        <a:t> 11</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Demography</a:t>
                      </a:r>
                      <a:r>
                        <a:rPr lang="en-GB" sz="1100" b="1">
                          <a:latin typeface="Arial" panose="020B0604020202020204" pitchFamily="34" charset="0"/>
                          <a:cs typeface="Arial" panose="020B0604020202020204" pitchFamily="34" charset="0"/>
                        </a:rPr>
                        <a:t> of new presentations to treatment </a:t>
                      </a:r>
                      <a:r>
                        <a:rPr lang="en-GB" sz="1100" b="1" strike="noStrike" baseline="30000">
                          <a:latin typeface="Arial" panose="020B0604020202020204" pitchFamily="34" charset="0"/>
                          <a:cs typeface="Arial" panose="020B0604020202020204" pitchFamily="34" charset="0"/>
                        </a:rPr>
                        <a:t>13 </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Two-thirds were male, higher than the national average. Younger profile, higher proportion of ‘Other White’, ‘White Irish’ (sn) and ‘Other Asian’ (sn), higher proportion of Christians and Muslims (sn).</a:t>
                      </a:r>
                    </a:p>
                    <a:p>
                      <a:pPr marL="171450" indent="-171450">
                        <a:buFont typeface="Arial" panose="020B0604020202020204" pitchFamily="34" charset="0"/>
                        <a:buChar cha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Wider determinants </a:t>
                      </a:r>
                      <a:r>
                        <a:rPr lang="en-GB" sz="1100" b="0" strike="noStrike" baseline="30000">
                          <a:latin typeface="Arial" panose="020B0604020202020204" pitchFamily="34" charset="0"/>
                          <a:cs typeface="Arial" panose="020B0604020202020204" pitchFamily="34" charset="0"/>
                        </a:rPr>
                        <a:t>14-17</a:t>
                      </a:r>
                      <a:r>
                        <a:rPr lang="en-GB" sz="1100" b="0">
                          <a:latin typeface="Arial" panose="020B0604020202020204" pitchFamily="34" charset="0"/>
                          <a:cs typeface="Arial" panose="020B0604020202020204" pitchFamily="34" charset="0"/>
                        </a:rPr>
                        <a:t>: higher regular employment, high unemployment and low long term sick or disabled.  High housing needs.  Low proportion of statutory homelessness with a duty owed with alcohol dependency support needs.  Higher proportion of parents in treatment living with children, with a higher proportion receiving early help, especially child protection plans and child in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Co-occurring mental health </a:t>
                      </a:r>
                      <a:r>
                        <a:rPr lang="en-GB" sz="1100" b="0" strike="noStrike" kern="1200" baseline="30000">
                          <a:solidFill>
                            <a:schemeClr val="dk1"/>
                          </a:solidFill>
                          <a:latin typeface="Arial" panose="020B0604020202020204" pitchFamily="34" charset="0"/>
                          <a:ea typeface="+mn-ea"/>
                          <a:cs typeface="Arial" panose="020B0604020202020204" pitchFamily="34" charset="0"/>
                        </a:rPr>
                        <a:t>18</a:t>
                      </a:r>
                      <a:r>
                        <a:rPr lang="en-GB" sz="1100" b="0">
                          <a:latin typeface="Arial" panose="020B0604020202020204" pitchFamily="34" charset="0"/>
                          <a:cs typeface="Arial" panose="020B0604020202020204" pitchFamily="34" charset="0"/>
                        </a:rPr>
                        <a:t>: lower proportion of adults identified with a mental health need.  Of those identified similar proportion to England receiving treatment, predominantly through GPs.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Routes</a:t>
                      </a:r>
                      <a:r>
                        <a:rPr lang="en-GB" sz="1100" b="1">
                          <a:latin typeface="Arial" panose="020B0604020202020204" pitchFamily="34" charset="0"/>
                          <a:cs typeface="Arial" panose="020B0604020202020204" pitchFamily="34" charset="0"/>
                        </a:rPr>
                        <a:t> into treatment </a:t>
                      </a:r>
                      <a:r>
                        <a:rPr lang="en-GB" sz="1100" b="0" baseline="30000">
                          <a:latin typeface="Arial" panose="020B0604020202020204" pitchFamily="34" charset="0"/>
                          <a:cs typeface="Arial" panose="020B0604020202020204" pitchFamily="34" charset="0"/>
                        </a:rPr>
                        <a:t>19 </a:t>
                      </a:r>
                      <a:r>
                        <a:rPr lang="en-GB" sz="1100" b="0">
                          <a:latin typeface="Arial" panose="020B0604020202020204" pitchFamily="34" charset="0"/>
                          <a:cs typeface="Arial" panose="020B0604020202020204" pitchFamily="34" charset="0"/>
                        </a:rPr>
                        <a:t> : Majority self-referrals (higher than England), one in 10 through Criminal Justice System, low from GPs. Higher males than females through Criminal Justice </a:t>
                      </a:r>
                      <a:r>
                        <a:rPr lang="en-GB" sz="1100" b="0" kern="1200">
                          <a:solidFill>
                            <a:schemeClr val="dk1"/>
                          </a:solidFill>
                          <a:latin typeface="Arial" panose="020B0604020202020204" pitchFamily="34" charset="0"/>
                          <a:ea typeface="+mn-ea"/>
                          <a:cs typeface="Arial" panose="020B0604020202020204" pitchFamily="34" charset="0"/>
                        </a:rPr>
                        <a:t>System</a:t>
                      </a:r>
                      <a:r>
                        <a:rPr lang="en-GB" sz="1100" b="0">
                          <a:latin typeface="Arial" panose="020B0604020202020204" pitchFamily="34" charset="0"/>
                          <a:cs typeface="Arial" panose="020B0604020202020204" pitchFamily="34" charset="0"/>
                        </a:rPr>
                        <a:t> and higher females than males through social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High level </a:t>
                      </a:r>
                      <a:r>
                        <a:rPr lang="en-GB" sz="1100" b="1" kern="1200">
                          <a:solidFill>
                            <a:schemeClr val="dk1"/>
                          </a:solidFill>
                          <a:latin typeface="Arial" panose="020B0604020202020204" pitchFamily="34" charset="0"/>
                          <a:ea typeface="+mn-ea"/>
                          <a:cs typeface="Arial" panose="020B0604020202020204" pitchFamily="34" charset="0"/>
                        </a:rPr>
                        <a:t>interventions</a:t>
                      </a:r>
                      <a:r>
                        <a:rPr lang="en-GB" sz="1100" b="1">
                          <a:latin typeface="Arial" panose="020B0604020202020204" pitchFamily="34" charset="0"/>
                          <a:cs typeface="Arial" panose="020B0604020202020204" pitchFamily="34" charset="0"/>
                        </a:rPr>
                        <a:t> </a:t>
                      </a:r>
                      <a:r>
                        <a:rPr lang="en-GB" sz="1100" b="1" baseline="30000">
                          <a:latin typeface="Arial" panose="020B0604020202020204" pitchFamily="34" charset="0"/>
                          <a:cs typeface="Arial" panose="020B0604020202020204" pitchFamily="34" charset="0"/>
                        </a:rPr>
                        <a:t>20</a:t>
                      </a:r>
                      <a:r>
                        <a:rPr lang="en-GB" sz="1100" b="0">
                          <a:latin typeface="Arial" panose="020B0604020202020204" pitchFamily="34" charset="0"/>
                          <a:cs typeface="Arial" panose="020B0604020202020204" pitchFamily="34" charset="0"/>
                        </a:rPr>
                        <a:t> : Almost all adults seen within community setting. Higher proportion of adults with an intended pharmacological intervention for relapse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Length of time in treatment </a:t>
                      </a:r>
                      <a:r>
                        <a:rPr lang="en-GB" sz="1100" b="1" baseline="30000">
                          <a:latin typeface="Arial" panose="020B0604020202020204" pitchFamily="34" charset="0"/>
                          <a:cs typeface="Arial" panose="020B0604020202020204" pitchFamily="34" charset="0"/>
                        </a:rPr>
                        <a:t>21</a:t>
                      </a:r>
                      <a:r>
                        <a:rPr lang="en-GB" sz="1100" b="0">
                          <a:latin typeface="Arial" panose="020B0604020202020204" pitchFamily="34" charset="0"/>
                          <a:cs typeface="Arial" panose="020B0604020202020204" pitchFamily="34" charset="0"/>
                        </a:rPr>
                        <a:t>:  Low length of stay (171 days).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Successful completions </a:t>
                      </a:r>
                      <a:r>
                        <a:rPr lang="en-GB" sz="1100" b="1" baseline="30000">
                          <a:latin typeface="Arial" panose="020B0604020202020204" pitchFamily="34" charset="0"/>
                          <a:cs typeface="Arial" panose="020B0604020202020204" pitchFamily="34" charset="0"/>
                        </a:rPr>
                        <a:t>22-23</a:t>
                      </a:r>
                      <a:r>
                        <a:rPr lang="en-GB" sz="1100" b="1">
                          <a:latin typeface="Arial" panose="020B0604020202020204" pitchFamily="34" charset="0"/>
                          <a:cs typeface="Arial" panose="020B0604020202020204" pitchFamily="34" charset="0"/>
                        </a:rPr>
                        <a:t>:  </a:t>
                      </a:r>
                      <a:r>
                        <a:rPr lang="en-GB" sz="1100" b="0">
                          <a:latin typeface="Arial" panose="020B0604020202020204" pitchFamily="34" charset="0"/>
                          <a:cs typeface="Arial" panose="020B0604020202020204" pitchFamily="34" charset="0"/>
                        </a:rPr>
                        <a:t>Slightly lower proportion of  adults who exited treatment successfully (free of dependence).  Just over a third did not re-present within 6 months, similar to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a:solidFill>
                            <a:schemeClr val="dk1"/>
                          </a:solidFill>
                          <a:latin typeface="Arial" panose="020B0604020202020204" pitchFamily="34" charset="0"/>
                          <a:ea typeface="+mn-ea"/>
                          <a:cs typeface="Arial" panose="020B0604020202020204" pitchFamily="34" charset="0"/>
                        </a:rPr>
                        <a:t>Alcohol-related cancer </a:t>
                      </a:r>
                      <a:r>
                        <a:rPr lang="en-GB" sz="1100" b="1" kern="1200" baseline="30000">
                          <a:solidFill>
                            <a:schemeClr val="dk1"/>
                          </a:solidFill>
                          <a:latin typeface="Arial" panose="020B0604020202020204" pitchFamily="34" charset="0"/>
                          <a:ea typeface="+mn-ea"/>
                          <a:cs typeface="Arial" panose="020B0604020202020204" pitchFamily="34" charset="0"/>
                        </a:rPr>
                        <a:t>25</a:t>
                      </a:r>
                      <a:r>
                        <a:rPr lang="en-GB" sz="1100" b="0">
                          <a:latin typeface="Arial" panose="020B0604020202020204" pitchFamily="34" charset="0"/>
                          <a:cs typeface="Arial" panose="020B0604020202020204" pitchFamily="34" charset="0"/>
                        </a:rPr>
                        <a:t>:  rates are similar to England for males and female, with slightly higher incidence in females than 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a:latin typeface="Arial" panose="020B0604020202020204" pitchFamily="34" charset="0"/>
                          <a:cs typeface="Arial" panose="020B0604020202020204" pitchFamily="34" charset="0"/>
                        </a:rPr>
                        <a:t>Alcohol-related mortality </a:t>
                      </a:r>
                      <a:r>
                        <a:rPr lang="en-GB" sz="1100" b="1" baseline="30000">
                          <a:latin typeface="Arial" panose="020B0604020202020204" pitchFamily="34" charset="0"/>
                          <a:cs typeface="Arial" panose="020B0604020202020204" pitchFamily="34" charset="0"/>
                        </a:rPr>
                        <a:t>26</a:t>
                      </a:r>
                      <a:r>
                        <a:rPr lang="en-GB" sz="1100" b="0">
                          <a:latin typeface="Arial" panose="020B0604020202020204" pitchFamily="34" charset="0"/>
                          <a:cs typeface="Arial" panose="020B0604020202020204" pitchFamily="34" charset="0"/>
                        </a:rPr>
                        <a:t>: 71 alcohol-related deaths in 2021, with similar rates for males and females but with a slightly higher proportion of deaths in females (sn) compared to England .</a:t>
                      </a: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674A68"/>
                      </a:solidFill>
                      <a:prstDash val="solid"/>
                      <a:round/>
                      <a:headEnd type="none" w="med" len="med"/>
                      <a:tailEnd type="none" w="med" len="med"/>
                    </a:lnB>
                    <a:solidFill>
                      <a:schemeClr val="bg1"/>
                    </a:solidFill>
                  </a:tcPr>
                </a:tc>
                <a:extLst>
                  <a:ext uri="{0D108BD9-81ED-4DB2-BD59-A6C34878D82A}">
                    <a16:rowId xmlns:a16="http://schemas.microsoft.com/office/drawing/2014/main" val="3417848625"/>
                  </a:ext>
                </a:extLst>
              </a:tr>
            </a:tbl>
          </a:graphicData>
        </a:graphic>
      </p:graphicFrame>
      <p:sp>
        <p:nvSpPr>
          <p:cNvPr id="3" name="TextBox 2">
            <a:extLst>
              <a:ext uri="{FF2B5EF4-FFF2-40B4-BE49-F238E27FC236}">
                <a16:creationId xmlns:a16="http://schemas.microsoft.com/office/drawing/2014/main" id="{4F14FD21-46CA-9D44-9254-C30FD9D7D226}"/>
              </a:ext>
            </a:extLst>
          </p:cNvPr>
          <p:cNvSpPr txBox="1"/>
          <p:nvPr/>
        </p:nvSpPr>
        <p:spPr>
          <a:xfrm>
            <a:off x="11256" y="6596390"/>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Note: superscript numbers relates to slide number.  (sn) – small numbers 	Comparisons are made to England. </a:t>
            </a:r>
          </a:p>
        </p:txBody>
      </p:sp>
      <p:sp>
        <p:nvSpPr>
          <p:cNvPr id="6" name="TextBox 5">
            <a:extLst>
              <a:ext uri="{FF2B5EF4-FFF2-40B4-BE49-F238E27FC236}">
                <a16:creationId xmlns:a16="http://schemas.microsoft.com/office/drawing/2014/main" id="{BEDDAF7C-DA58-BAAB-7C72-883AAFC3CD6B}"/>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Tree>
    <p:extLst>
      <p:ext uri="{BB962C8B-B14F-4D97-AF65-F5344CB8AC3E}">
        <p14:creationId xmlns:p14="http://schemas.microsoft.com/office/powerpoint/2010/main" val="3432560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2501" y="-14952"/>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New presentations to drug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3852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195544" y="719509"/>
            <a:ext cx="2901909" cy="433965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there were 585 new presentations to drug treatment in Cambridgeshire and 493 in Peterborough, with Peterborough having a higher proportion of opiate new presentations compared to Cambridgeshire and England. Cambridgeshire had a higher increase in non-opiate new presentations.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All drug groups experienced decreases in new presentations between 2020/21 and 2021/22, with the exception of ‘alcohol and non-opiates’ in Peterborough which saw a 3.4% increase.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Around three-quarters of new presentations in Peterborough were male and 71% in Cambridgeshire.  There was a higher new presentation proportion in males for ‘alcohol and non-opiate' in Peterborough at 82%.</a:t>
            </a:r>
          </a:p>
        </p:txBody>
      </p:sp>
      <p:sp>
        <p:nvSpPr>
          <p:cNvPr id="18" name="TextBox 17">
            <a:extLst>
              <a:ext uri="{FF2B5EF4-FFF2-40B4-BE49-F238E27FC236}">
                <a16:creationId xmlns:a16="http://schemas.microsoft.com/office/drawing/2014/main" id="{508D64E3-8E35-8ACF-7762-768AEA7A733B}"/>
              </a:ext>
            </a:extLst>
          </p:cNvPr>
          <p:cNvSpPr txBox="1"/>
          <p:nvPr/>
        </p:nvSpPr>
        <p:spPr>
          <a:xfrm>
            <a:off x="221684" y="442509"/>
            <a:ext cx="6208881" cy="276999"/>
          </a:xfrm>
          <a:prstGeom prst="rect">
            <a:avLst/>
          </a:prstGeom>
          <a:noFill/>
        </p:spPr>
        <p:txBody>
          <a:bodyPr wrap="square" rtlCol="0">
            <a:spAutoFit/>
          </a:bodyPr>
          <a:lstStyle/>
          <a:p>
            <a:r>
              <a:rPr lang="en-GB" sz="1200" b="1">
                <a:solidFill>
                  <a:srgbClr val="674A68"/>
                </a:solidFill>
                <a:latin typeface="Arial" panose="020B0604020202020204" pitchFamily="34" charset="0"/>
              </a:rPr>
              <a:t>New presentations to drug treatment, 2021/22</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195545" y="442510"/>
            <a:ext cx="2901908"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6" name="TextBox 5">
            <a:extLst>
              <a:ext uri="{FF2B5EF4-FFF2-40B4-BE49-F238E27FC236}">
                <a16:creationId xmlns:a16="http://schemas.microsoft.com/office/drawing/2014/main" id="{429AA4AB-F798-23F9-9741-156C635E21CB}"/>
              </a:ext>
            </a:extLst>
          </p:cNvPr>
          <p:cNvSpPr txBox="1"/>
          <p:nvPr/>
        </p:nvSpPr>
        <p:spPr>
          <a:xfrm>
            <a:off x="79898" y="3583430"/>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8" name="TextBox 7">
            <a:extLst>
              <a:ext uri="{FF2B5EF4-FFF2-40B4-BE49-F238E27FC236}">
                <a16:creationId xmlns:a16="http://schemas.microsoft.com/office/drawing/2014/main" id="{617A115B-633E-87F7-9E1C-B16C922042CA}"/>
              </a:ext>
            </a:extLst>
          </p:cNvPr>
          <p:cNvSpPr txBox="1"/>
          <p:nvPr/>
        </p:nvSpPr>
        <p:spPr>
          <a:xfrm>
            <a:off x="4256800" y="3583430"/>
            <a:ext cx="1821439" cy="276999"/>
          </a:xfrm>
          <a:prstGeom prst="rect">
            <a:avLst/>
          </a:prstGeom>
          <a:solidFill>
            <a:schemeClr val="bg1"/>
          </a:solidFill>
        </p:spPr>
        <p:txBody>
          <a:bodyPr wrap="square">
            <a:spAutoFit/>
          </a:bodyPr>
          <a:lstStyle/>
          <a:p>
            <a:r>
              <a:rPr lang="en-GB" sz="1200" b="1">
                <a:solidFill>
                  <a:srgbClr val="674A68"/>
                </a:solidFill>
                <a:latin typeface="Arial" panose="020B0604020202020204" pitchFamily="34" charset="0"/>
              </a:rPr>
              <a:t>Peterborough</a:t>
            </a:r>
          </a:p>
        </p:txBody>
      </p:sp>
      <p:graphicFrame>
        <p:nvGraphicFramePr>
          <p:cNvPr id="22" name="Table 4">
            <a:extLst>
              <a:ext uri="{FF2B5EF4-FFF2-40B4-BE49-F238E27FC236}">
                <a16:creationId xmlns:a16="http://schemas.microsoft.com/office/drawing/2014/main" id="{8522CFBF-6091-68A2-AD78-69C063EFBF5F}"/>
              </a:ext>
            </a:extLst>
          </p:cNvPr>
          <p:cNvGraphicFramePr>
            <a:graphicFrameLocks noGrp="1"/>
          </p:cNvGraphicFramePr>
          <p:nvPr>
            <p:extLst>
              <p:ext uri="{D42A27DB-BD31-4B8C-83A1-F6EECF244321}">
                <p14:modId xmlns:p14="http://schemas.microsoft.com/office/powerpoint/2010/main" val="1936991842"/>
              </p:ext>
            </p:extLst>
          </p:nvPr>
        </p:nvGraphicFramePr>
        <p:xfrm>
          <a:off x="221684" y="822373"/>
          <a:ext cx="7624877" cy="2175199"/>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925364966"/>
                    </a:ext>
                  </a:extLst>
                </a:gridCol>
                <a:gridCol w="720000">
                  <a:extLst>
                    <a:ext uri="{9D8B030D-6E8A-4147-A177-3AD203B41FA5}">
                      <a16:colId xmlns:a16="http://schemas.microsoft.com/office/drawing/2014/main" val="3161705845"/>
                    </a:ext>
                  </a:extLst>
                </a:gridCol>
                <a:gridCol w="668839">
                  <a:extLst>
                    <a:ext uri="{9D8B030D-6E8A-4147-A177-3AD203B41FA5}">
                      <a16:colId xmlns:a16="http://schemas.microsoft.com/office/drawing/2014/main" val="1954370058"/>
                    </a:ext>
                  </a:extLst>
                </a:gridCol>
                <a:gridCol w="815960">
                  <a:extLst>
                    <a:ext uri="{9D8B030D-6E8A-4147-A177-3AD203B41FA5}">
                      <a16:colId xmlns:a16="http://schemas.microsoft.com/office/drawing/2014/main" val="2637436718"/>
                    </a:ext>
                  </a:extLst>
                </a:gridCol>
                <a:gridCol w="720000">
                  <a:extLst>
                    <a:ext uri="{9D8B030D-6E8A-4147-A177-3AD203B41FA5}">
                      <a16:colId xmlns:a16="http://schemas.microsoft.com/office/drawing/2014/main" val="3915985308"/>
                    </a:ext>
                  </a:extLst>
                </a:gridCol>
                <a:gridCol w="668839">
                  <a:extLst>
                    <a:ext uri="{9D8B030D-6E8A-4147-A177-3AD203B41FA5}">
                      <a16:colId xmlns:a16="http://schemas.microsoft.com/office/drawing/2014/main" val="1946472997"/>
                    </a:ext>
                  </a:extLst>
                </a:gridCol>
                <a:gridCol w="817200">
                  <a:extLst>
                    <a:ext uri="{9D8B030D-6E8A-4147-A177-3AD203B41FA5}">
                      <a16:colId xmlns:a16="http://schemas.microsoft.com/office/drawing/2014/main" val="3041521754"/>
                    </a:ext>
                  </a:extLst>
                </a:gridCol>
                <a:gridCol w="668839">
                  <a:extLst>
                    <a:ext uri="{9D8B030D-6E8A-4147-A177-3AD203B41FA5}">
                      <a16:colId xmlns:a16="http://schemas.microsoft.com/office/drawing/2014/main" val="3537708598"/>
                    </a:ext>
                  </a:extLst>
                </a:gridCol>
                <a:gridCol w="817200">
                  <a:extLst>
                    <a:ext uri="{9D8B030D-6E8A-4147-A177-3AD203B41FA5}">
                      <a16:colId xmlns:a16="http://schemas.microsoft.com/office/drawing/2014/main" val="1970670774"/>
                    </a:ext>
                  </a:extLst>
                </a:gridCol>
              </a:tblGrid>
              <a:tr h="360737">
                <a:tc rowSpan="2">
                  <a:txBody>
                    <a:bodyPr/>
                    <a:lstStyle/>
                    <a:p>
                      <a:r>
                        <a:rPr lang="en-GB" sz="1200" b="0">
                          <a:latin typeface="Arial" panose="020B0604020202020204" pitchFamily="34" charset="0"/>
                          <a:cs typeface="Arial" panose="020B0604020202020204" pitchFamily="34" charset="0"/>
                        </a:rPr>
                        <a:t>New presentations</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3">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3">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hMerge="1">
                  <a:txBody>
                    <a:bodyPr/>
                    <a:lstStyle/>
                    <a:p>
                      <a:pPr algn="ctr"/>
                      <a:endParaRPr lang="en-GB" sz="1100" b="0" i="0" kern="1200">
                        <a:solidFill>
                          <a:schemeClr val="bg1"/>
                        </a:solidFill>
                        <a:latin typeface="Arial" panose="020B0604020202020204" pitchFamily="34" charset="0"/>
                        <a:ea typeface="+mn-ea"/>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431992">
                <a:tc vMerge="1">
                  <a:txBody>
                    <a:bodyPr/>
                    <a:lstStyle/>
                    <a:p>
                      <a:endParaRPr lang="en-GB" sz="1100">
                        <a:solidFill>
                          <a:schemeClr val="bg1"/>
                        </a:solidFill>
                        <a:latin typeface="Arial" panose="020B0604020202020204" pitchFamily="34" charset="0"/>
                        <a:cs typeface="Arial" panose="020B0604020202020204" pitchFamily="34" charset="0"/>
                      </a:endParaRPr>
                    </a:p>
                  </a:txBody>
                  <a:tcPr>
                    <a:lnL w="28575"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Change from 2020/21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cs typeface="Arial" panose="020B0604020202020204" pitchFamily="34" charset="0"/>
                        </a:rPr>
                        <a:t>Change from 2020/21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cs typeface="Arial" panose="020B0604020202020204" pitchFamily="34" charset="0"/>
                        </a:rPr>
                        <a:t>Change from 2020/21</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053644868"/>
                  </a:ext>
                </a:extLst>
              </a:tr>
              <a:tr h="298768">
                <a:tc>
                  <a:txBody>
                    <a:bodyPr/>
                    <a:lstStyle/>
                    <a:p>
                      <a:r>
                        <a:rPr lang="en-GB" sz="1100">
                          <a:solidFill>
                            <a:srgbClr val="674A68"/>
                          </a:solidFill>
                          <a:latin typeface="Arial" panose="020B0604020202020204" pitchFamily="34" charset="0"/>
                          <a:cs typeface="Arial" panose="020B0604020202020204" pitchFamily="34" charset="0"/>
                        </a:rPr>
                        <a:t>Opiate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234</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-26.6%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240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49%</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-7.0%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43%</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a:solidFill>
                          <a:srgbClr val="674A68"/>
                        </a:solidFill>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298768">
                <a:tc>
                  <a:txBody>
                    <a:bodyPr/>
                    <a:lstStyle/>
                    <a:p>
                      <a:r>
                        <a:rPr lang="en-GB" sz="1100">
                          <a:solidFill>
                            <a:srgbClr val="674A68"/>
                          </a:solidFill>
                          <a:latin typeface="Arial" panose="020B0604020202020204" pitchFamily="34" charset="0"/>
                          <a:cs typeface="Arial" panose="020B0604020202020204" pitchFamily="34" charset="0"/>
                        </a:rPr>
                        <a:t>Non opiate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186</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32%</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-4.1%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131</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27%</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FF0000"/>
                          </a:solidFill>
                          <a:latin typeface="Arial" panose="020B0604020202020204" pitchFamily="34" charset="0"/>
                          <a:cs typeface="Arial" panose="020B0604020202020204" pitchFamily="34" charset="0"/>
                        </a:rPr>
                        <a:t>-3.0%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26%</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a:solidFill>
                          <a:srgbClr val="674A68"/>
                        </a:solidFill>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298768">
                <a:tc>
                  <a:txBody>
                    <a:bodyPr/>
                    <a:lstStyle/>
                    <a:p>
                      <a:r>
                        <a:rPr lang="en-GB" sz="1100">
                          <a:solidFill>
                            <a:srgbClr val="674A68"/>
                          </a:solidFill>
                          <a:latin typeface="Arial" panose="020B0604020202020204" pitchFamily="34" charset="0"/>
                          <a:cs typeface="Arial" panose="020B0604020202020204" pitchFamily="34" charset="0"/>
                        </a:rPr>
                        <a:t>Alcohol and non-opiate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165</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28%</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0000"/>
                          </a:solidFill>
                          <a:latin typeface="Arial" panose="020B0604020202020204" pitchFamily="34" charset="0"/>
                          <a:cs typeface="Arial" panose="020B0604020202020204" pitchFamily="34" charset="0"/>
                        </a:rPr>
                        <a:t>-15.8%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122</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25%</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00B050"/>
                          </a:solidFill>
                          <a:latin typeface="Arial" panose="020B0604020202020204" pitchFamily="34" charset="0"/>
                          <a:cs typeface="Arial" panose="020B0604020202020204" pitchFamily="34" charset="0"/>
                        </a:rPr>
                        <a:t>3.4%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a:solidFill>
                          <a:srgbClr val="674A68"/>
                        </a:solidFill>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033405"/>
                  </a:ext>
                </a:extLst>
              </a:tr>
              <a:tr h="323798">
                <a:tc>
                  <a:txBody>
                    <a:bodyPr/>
                    <a:lstStyle/>
                    <a:p>
                      <a:r>
                        <a:rPr lang="en-GB" sz="1100" kern="1200">
                          <a:solidFill>
                            <a:srgbClr val="674A68"/>
                          </a:solidFill>
                          <a:latin typeface="Arial" panose="020B0604020202020204" pitchFamily="34" charset="0"/>
                          <a:ea typeface="+mn-ea"/>
                          <a:cs typeface="Arial" panose="020B0604020202020204" pitchFamily="34" charset="0"/>
                        </a:rPr>
                        <a:t>Total</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585</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0000"/>
                          </a:solidFill>
                          <a:latin typeface="Arial" panose="020B0604020202020204" pitchFamily="34" charset="0"/>
                          <a:cs typeface="Arial" panose="020B0604020202020204" pitchFamily="34" charset="0"/>
                        </a:rPr>
                        <a:t>-17.5%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493</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0000"/>
                          </a:solidFill>
                          <a:latin typeface="Arial" panose="020B0604020202020204" pitchFamily="34" charset="0"/>
                          <a:cs typeface="Arial" panose="020B0604020202020204" pitchFamily="34" charset="0"/>
                        </a:rPr>
                        <a:t>-3.5%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a:solidFill>
                          <a:srgbClr val="674A68"/>
                        </a:solidFill>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13022"/>
                  </a:ext>
                </a:extLst>
              </a:tr>
            </a:tbl>
          </a:graphicData>
        </a:graphic>
      </p:graphicFrame>
      <p:sp>
        <p:nvSpPr>
          <p:cNvPr id="14" name="TextBox 13">
            <a:extLst>
              <a:ext uri="{FF2B5EF4-FFF2-40B4-BE49-F238E27FC236}">
                <a16:creationId xmlns:a16="http://schemas.microsoft.com/office/drawing/2014/main" id="{96446EF4-2D09-F805-17DE-B0497EAE778F}"/>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pic>
        <p:nvPicPr>
          <p:cNvPr id="9" name="Picture 8">
            <a:extLst>
              <a:ext uri="{FF2B5EF4-FFF2-40B4-BE49-F238E27FC236}">
                <a16:creationId xmlns:a16="http://schemas.microsoft.com/office/drawing/2014/main" id="{691C3B98-2DFF-A037-3D27-399301B28DA5}"/>
              </a:ext>
            </a:extLst>
          </p:cNvPr>
          <p:cNvPicPr>
            <a:picLocks noChangeAspect="1"/>
          </p:cNvPicPr>
          <p:nvPr/>
        </p:nvPicPr>
        <p:blipFill>
          <a:blip r:embed="rId2"/>
          <a:stretch>
            <a:fillRect/>
          </a:stretch>
        </p:blipFill>
        <p:spPr>
          <a:xfrm>
            <a:off x="79898" y="3985921"/>
            <a:ext cx="4771096" cy="2175199"/>
          </a:xfrm>
          <a:prstGeom prst="rect">
            <a:avLst/>
          </a:prstGeom>
        </p:spPr>
      </p:pic>
      <p:pic>
        <p:nvPicPr>
          <p:cNvPr id="12" name="Picture 11">
            <a:extLst>
              <a:ext uri="{FF2B5EF4-FFF2-40B4-BE49-F238E27FC236}">
                <a16:creationId xmlns:a16="http://schemas.microsoft.com/office/drawing/2014/main" id="{66862B75-CC79-E410-6DF5-FB74B0577488}"/>
              </a:ext>
            </a:extLst>
          </p:cNvPr>
          <p:cNvPicPr>
            <a:picLocks noChangeAspect="1"/>
          </p:cNvPicPr>
          <p:nvPr/>
        </p:nvPicPr>
        <p:blipFill>
          <a:blip r:embed="rId3"/>
          <a:stretch>
            <a:fillRect/>
          </a:stretch>
        </p:blipFill>
        <p:spPr>
          <a:xfrm>
            <a:off x="4256800" y="3906196"/>
            <a:ext cx="4842812" cy="2257733"/>
          </a:xfrm>
          <a:prstGeom prst="rect">
            <a:avLst/>
          </a:prstGeom>
        </p:spPr>
      </p:pic>
    </p:spTree>
    <p:extLst>
      <p:ext uri="{BB962C8B-B14F-4D97-AF65-F5344CB8AC3E}">
        <p14:creationId xmlns:p14="http://schemas.microsoft.com/office/powerpoint/2010/main" val="503013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Most commonly cited problem substances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6" name="TextBox 5">
            <a:extLst>
              <a:ext uri="{FF2B5EF4-FFF2-40B4-BE49-F238E27FC236}">
                <a16:creationId xmlns:a16="http://schemas.microsoft.com/office/drawing/2014/main" id="{3D4068D6-9357-C48E-4B95-58DDE59A0247}"/>
              </a:ext>
            </a:extLst>
          </p:cNvPr>
          <p:cNvSpPr txBox="1"/>
          <p:nvPr/>
        </p:nvSpPr>
        <p:spPr>
          <a:xfrm>
            <a:off x="9241654" y="723481"/>
            <a:ext cx="2883671" cy="212365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Opiates, cannabis, alcohol, cocaine and crack cocaine are the most commonly cited substances for new presentations in Cambridgeshire, Peterborough and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proportion of crack cocaine and opiates than  Cambridgeshire and nationally, with Cambridgeshire having a higher proportion of cocaine.</a:t>
            </a:r>
          </a:p>
        </p:txBody>
      </p:sp>
      <p:sp>
        <p:nvSpPr>
          <p:cNvPr id="13" name="TextBox 12">
            <a:extLst>
              <a:ext uri="{FF2B5EF4-FFF2-40B4-BE49-F238E27FC236}">
                <a16:creationId xmlns:a16="http://schemas.microsoft.com/office/drawing/2014/main" id="{0FB17533-259A-C326-0676-2A27DAFA6942}"/>
              </a:ext>
            </a:extLst>
          </p:cNvPr>
          <p:cNvSpPr txBox="1"/>
          <p:nvPr/>
        </p:nvSpPr>
        <p:spPr>
          <a:xfrm>
            <a:off x="9241654" y="462735"/>
            <a:ext cx="288367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pic>
        <p:nvPicPr>
          <p:cNvPr id="14" name="Picture 13">
            <a:extLst>
              <a:ext uri="{FF2B5EF4-FFF2-40B4-BE49-F238E27FC236}">
                <a16:creationId xmlns:a16="http://schemas.microsoft.com/office/drawing/2014/main" id="{2E07B583-BB53-177D-415C-2CFEA53D1290}"/>
              </a:ext>
            </a:extLst>
          </p:cNvPr>
          <p:cNvPicPr>
            <a:picLocks noChangeAspect="1"/>
          </p:cNvPicPr>
          <p:nvPr/>
        </p:nvPicPr>
        <p:blipFill>
          <a:blip r:embed="rId2"/>
          <a:stretch>
            <a:fillRect/>
          </a:stretch>
        </p:blipFill>
        <p:spPr>
          <a:xfrm>
            <a:off x="129895" y="462735"/>
            <a:ext cx="9041101" cy="5911432"/>
          </a:xfrm>
          <a:prstGeom prst="rect">
            <a:avLst/>
          </a:prstGeom>
        </p:spPr>
      </p:pic>
    </p:spTree>
    <p:extLst>
      <p:ext uri="{BB962C8B-B14F-4D97-AF65-F5344CB8AC3E}">
        <p14:creationId xmlns:p14="http://schemas.microsoft.com/office/powerpoint/2010/main" val="1927602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Protected characteristics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9" name="Table 4">
            <a:extLst>
              <a:ext uri="{FF2B5EF4-FFF2-40B4-BE49-F238E27FC236}">
                <a16:creationId xmlns:a16="http://schemas.microsoft.com/office/drawing/2014/main" id="{8A93DD13-617B-6C5A-A574-01CADDC2B049}"/>
              </a:ext>
            </a:extLst>
          </p:cNvPr>
          <p:cNvGraphicFramePr>
            <a:graphicFrameLocks noGrp="1"/>
          </p:cNvGraphicFramePr>
          <p:nvPr>
            <p:extLst>
              <p:ext uri="{D42A27DB-BD31-4B8C-83A1-F6EECF244321}">
                <p14:modId xmlns:p14="http://schemas.microsoft.com/office/powerpoint/2010/main" val="2528711793"/>
              </p:ext>
            </p:extLst>
          </p:nvPr>
        </p:nvGraphicFramePr>
        <p:xfrm>
          <a:off x="300024" y="442510"/>
          <a:ext cx="6802464" cy="5922572"/>
        </p:xfrm>
        <a:graphic>
          <a:graphicData uri="http://schemas.openxmlformats.org/drawingml/2006/table">
            <a:tbl>
              <a:tblPr firstRow="1" bandRow="1">
                <a:tableStyleId>{5C22544A-7EE6-4342-B048-85BDC9FD1C3A}</a:tableStyleId>
              </a:tblPr>
              <a:tblGrid>
                <a:gridCol w="1136956">
                  <a:extLst>
                    <a:ext uri="{9D8B030D-6E8A-4147-A177-3AD203B41FA5}">
                      <a16:colId xmlns:a16="http://schemas.microsoft.com/office/drawing/2014/main" val="925364966"/>
                    </a:ext>
                  </a:extLst>
                </a:gridCol>
                <a:gridCol w="2016434">
                  <a:extLst>
                    <a:ext uri="{9D8B030D-6E8A-4147-A177-3AD203B41FA5}">
                      <a16:colId xmlns:a16="http://schemas.microsoft.com/office/drawing/2014/main" val="2776768022"/>
                    </a:ext>
                  </a:extLst>
                </a:gridCol>
                <a:gridCol w="1216358">
                  <a:extLst>
                    <a:ext uri="{9D8B030D-6E8A-4147-A177-3AD203B41FA5}">
                      <a16:colId xmlns:a16="http://schemas.microsoft.com/office/drawing/2014/main" val="3161705845"/>
                    </a:ext>
                  </a:extLst>
                </a:gridCol>
                <a:gridCol w="1216358">
                  <a:extLst>
                    <a:ext uri="{9D8B030D-6E8A-4147-A177-3AD203B41FA5}">
                      <a16:colId xmlns:a16="http://schemas.microsoft.com/office/drawing/2014/main" val="3915985308"/>
                    </a:ext>
                  </a:extLst>
                </a:gridCol>
                <a:gridCol w="1216358">
                  <a:extLst>
                    <a:ext uri="{9D8B030D-6E8A-4147-A177-3AD203B41FA5}">
                      <a16:colId xmlns:a16="http://schemas.microsoft.com/office/drawing/2014/main" val="1526083571"/>
                    </a:ext>
                  </a:extLst>
                </a:gridCol>
              </a:tblGrid>
              <a:tr h="226578">
                <a:tc rowSpan="2" gridSpan="2">
                  <a:txBody>
                    <a:bodyPr/>
                    <a:lstStyle/>
                    <a:p>
                      <a:r>
                        <a:rPr lang="en-GB" sz="1100" b="1" i="0">
                          <a:latin typeface="Arial" panose="020B0604020202020204" pitchFamily="34" charset="0"/>
                          <a:cs typeface="Arial" panose="020B0604020202020204" pitchFamily="34" charset="0"/>
                        </a:rPr>
                        <a:t>Protected characteristics of adults presenting to treatment, 2021/22</a:t>
                      </a:r>
                    </a:p>
                  </a:txBody>
                  <a:tcPr>
                    <a:lnL w="28575"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rowSpan="2" hMerge="1">
                  <a:txBody>
                    <a:bodyPr/>
                    <a:lstStyle/>
                    <a:p>
                      <a:endParaRPr lang="en-GB"/>
                    </a:p>
                  </a:txBody>
                  <a:tcPr/>
                </a:tc>
                <a:tc gridSpan="3">
                  <a:txBody>
                    <a:bodyPr/>
                    <a:lstStyle/>
                    <a:p>
                      <a:pPr algn="ctr"/>
                      <a:r>
                        <a:rPr lang="en-GB" sz="1100" b="0" i="0">
                          <a:latin typeface="Arial" panose="020B0604020202020204" pitchFamily="34" charset="0"/>
                          <a:cs typeface="Arial" panose="020B0604020202020204" pitchFamily="34" charset="0"/>
                        </a:rPr>
                        <a:t>New presentations</a:t>
                      </a:r>
                    </a:p>
                  </a:txBody>
                  <a:tcPr>
                    <a:lnL w="9525" cap="flat" cmpd="sng" algn="ctr">
                      <a:solidFill>
                        <a:schemeClr val="bg1"/>
                      </a:solidFill>
                      <a:prstDash val="solid"/>
                      <a:round/>
                      <a:headEnd type="none" w="med" len="med"/>
                      <a:tailEnd type="none" w="med" len="med"/>
                    </a:lnL>
                    <a:lnR w="28575" cap="flat" cmpd="sng" algn="ctr">
                      <a:solidFill>
                        <a:srgbClr val="674A68"/>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28575" cap="flat" cmpd="sng" algn="ctr">
                      <a:solidFill>
                        <a:srgbClr val="674A68"/>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190828568"/>
                  </a:ext>
                </a:extLst>
              </a:tr>
              <a:tr h="324000">
                <a:tc gridSpan="2" v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2857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257253">
                <a:tc gridSpan="2">
                  <a:txBody>
                    <a:bodyPr/>
                    <a:lstStyle/>
                    <a:p>
                      <a:r>
                        <a:rPr lang="en-GB" sz="1100">
                          <a:solidFill>
                            <a:srgbClr val="674A68"/>
                          </a:solidFill>
                          <a:latin typeface="Arial" panose="020B0604020202020204" pitchFamily="34" charset="0"/>
                          <a:cs typeface="Arial" panose="020B0604020202020204" pitchFamily="34" charset="0"/>
                        </a:rPr>
                        <a:t>Number</a:t>
                      </a:r>
                    </a:p>
                    <a:p>
                      <a:r>
                        <a:rPr lang="en-GB" sz="1100">
                          <a:solidFill>
                            <a:srgbClr val="674A68"/>
                          </a:solidFill>
                          <a:latin typeface="Arial" panose="020B0604020202020204" pitchFamily="34" charset="0"/>
                          <a:cs typeface="Arial" panose="020B0604020202020204" pitchFamily="34" charset="0"/>
                        </a:rPr>
                        <a:t>% of all in treatment</a:t>
                      </a: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585</a:t>
                      </a:r>
                    </a:p>
                    <a:p>
                      <a:pPr algn="ctr"/>
                      <a:r>
                        <a:rPr lang="en-GB" sz="1100">
                          <a:solidFill>
                            <a:srgbClr val="674A68"/>
                          </a:solidFill>
                          <a:latin typeface="Arial" panose="020B0604020202020204" pitchFamily="34" charset="0"/>
                          <a:cs typeface="Arial" panose="020B0604020202020204" pitchFamily="34" charset="0"/>
                        </a:rPr>
                        <a:t>35%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493</a:t>
                      </a:r>
                    </a:p>
                    <a:p>
                      <a:pPr algn="ctr"/>
                      <a:r>
                        <a:rPr lang="en-GB" sz="1100">
                          <a:solidFill>
                            <a:srgbClr val="674A68"/>
                          </a:solidFill>
                          <a:latin typeface="Arial" panose="020B0604020202020204" pitchFamily="34" charset="0"/>
                          <a:cs typeface="Arial" panose="020B0604020202020204" pitchFamily="34" charset="0"/>
                        </a:rPr>
                        <a:t>43%</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76,709</a:t>
                      </a:r>
                    </a:p>
                    <a:p>
                      <a:pPr algn="ctr"/>
                      <a:r>
                        <a:rPr lang="en-GB" sz="1100">
                          <a:solidFill>
                            <a:srgbClr val="674A68"/>
                          </a:solidFill>
                          <a:latin typeface="Arial" panose="020B0604020202020204" pitchFamily="34" charset="0"/>
                          <a:cs typeface="Arial" panose="020B0604020202020204" pitchFamily="34" charset="0"/>
                        </a:rPr>
                        <a:t>38%</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432212">
                <a:tc>
                  <a:txBody>
                    <a:bodyPr/>
                    <a:lstStyle/>
                    <a:p>
                      <a:r>
                        <a:rPr lang="en-GB" sz="1100">
                          <a:solidFill>
                            <a:srgbClr val="674A68"/>
                          </a:solidFill>
                          <a:latin typeface="Arial" panose="020B0604020202020204" pitchFamily="34" charset="0"/>
                          <a:cs typeface="Arial" panose="020B0604020202020204" pitchFamily="34" charset="0"/>
                        </a:rPr>
                        <a:t>Sex</a:t>
                      </a: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Male</a:t>
                      </a:r>
                    </a:p>
                    <a:p>
                      <a:r>
                        <a:rPr lang="en-GB" sz="1100">
                          <a:solidFill>
                            <a:srgbClr val="674A68"/>
                          </a:solidFill>
                          <a:latin typeface="Arial" panose="020B0604020202020204" pitchFamily="34" charset="0"/>
                          <a:cs typeface="Arial" panose="020B0604020202020204" pitchFamily="34" charset="0"/>
                        </a:rPr>
                        <a:t>Female</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71%</a:t>
                      </a:r>
                    </a:p>
                    <a:p>
                      <a:pPr algn="ctr"/>
                      <a:r>
                        <a:rPr lang="en-GB" sz="1100">
                          <a:solidFill>
                            <a:srgbClr val="674A68"/>
                          </a:solidFill>
                          <a:latin typeface="Arial" panose="020B0604020202020204" pitchFamily="34" charset="0"/>
                          <a:cs typeface="Arial" panose="020B0604020202020204" pitchFamily="34" charset="0"/>
                        </a:rPr>
                        <a:t>29%</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73%</a:t>
                      </a:r>
                    </a:p>
                    <a:p>
                      <a:pPr algn="ctr"/>
                      <a:r>
                        <a:rPr lang="en-GB" sz="1100">
                          <a:solidFill>
                            <a:srgbClr val="674A68"/>
                          </a:solidFill>
                          <a:latin typeface="Arial" panose="020B0604020202020204" pitchFamily="34" charset="0"/>
                          <a:cs typeface="Arial" panose="020B0604020202020204" pitchFamily="34" charset="0"/>
                        </a:rPr>
                        <a:t>27%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71%</a:t>
                      </a:r>
                    </a:p>
                    <a:p>
                      <a:pPr algn="ctr"/>
                      <a:r>
                        <a:rPr lang="en-GB" sz="1100">
                          <a:solidFill>
                            <a:srgbClr val="674A68"/>
                          </a:solidFill>
                          <a:latin typeface="Arial" panose="020B0604020202020204" pitchFamily="34" charset="0"/>
                          <a:cs typeface="Arial" panose="020B0604020202020204" pitchFamily="34" charset="0"/>
                        </a:rPr>
                        <a:t>29%</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576000">
                <a:tc>
                  <a:txBody>
                    <a:bodyPr/>
                    <a:lstStyle/>
                    <a:p>
                      <a:r>
                        <a:rPr lang="en-GB" sz="1100">
                          <a:solidFill>
                            <a:srgbClr val="674A68"/>
                          </a:solidFill>
                          <a:latin typeface="Arial" panose="020B0604020202020204" pitchFamily="34" charset="0"/>
                          <a:cs typeface="Arial" panose="020B0604020202020204" pitchFamily="34" charset="0"/>
                        </a:rPr>
                        <a:t>Age *</a:t>
                      </a: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18-29 years</a:t>
                      </a:r>
                    </a:p>
                    <a:p>
                      <a:r>
                        <a:rPr lang="en-GB" sz="1100">
                          <a:solidFill>
                            <a:srgbClr val="674A68"/>
                          </a:solidFill>
                          <a:latin typeface="Arial" panose="020B0604020202020204" pitchFamily="34" charset="0"/>
                          <a:cs typeface="Arial" panose="020B0604020202020204" pitchFamily="34" charset="0"/>
                        </a:rPr>
                        <a:t>30-39 years</a:t>
                      </a:r>
                    </a:p>
                    <a:p>
                      <a:r>
                        <a:rPr lang="en-GB" sz="1100">
                          <a:solidFill>
                            <a:srgbClr val="674A68"/>
                          </a:solidFill>
                          <a:latin typeface="Arial" panose="020B0604020202020204" pitchFamily="34" charset="0"/>
                          <a:cs typeface="Arial" panose="020B0604020202020204" pitchFamily="34" charset="0"/>
                        </a:rPr>
                        <a:t>40-49 years</a:t>
                      </a:r>
                    </a:p>
                    <a:p>
                      <a:r>
                        <a:rPr lang="en-GB" sz="1100">
                          <a:solidFill>
                            <a:srgbClr val="674A68"/>
                          </a:solidFill>
                          <a:latin typeface="Arial" panose="020B0604020202020204" pitchFamily="34" charset="0"/>
                          <a:cs typeface="Arial" panose="020B0604020202020204" pitchFamily="34" charset="0"/>
                        </a:rPr>
                        <a:t>50-59 years</a:t>
                      </a:r>
                    </a:p>
                    <a:p>
                      <a:r>
                        <a:rPr lang="en-GB" sz="1100">
                          <a:solidFill>
                            <a:srgbClr val="674A68"/>
                          </a:solidFill>
                          <a:latin typeface="Arial" panose="020B0604020202020204" pitchFamily="34" charset="0"/>
                          <a:cs typeface="Arial" panose="020B0604020202020204" pitchFamily="34" charset="0"/>
                        </a:rPr>
                        <a:t>60+ years</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a:t>
                      </a:r>
                    </a:p>
                    <a:p>
                      <a:pPr algn="ctr"/>
                      <a:r>
                        <a:rPr lang="en-GB" sz="1100">
                          <a:solidFill>
                            <a:srgbClr val="674A68"/>
                          </a:solidFill>
                          <a:latin typeface="Arial" panose="020B0604020202020204" pitchFamily="34" charset="0"/>
                          <a:cs typeface="Arial" panose="020B0604020202020204" pitchFamily="34" charset="0"/>
                        </a:rPr>
                        <a:t>30%</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17%</a:t>
                      </a:r>
                    </a:p>
                    <a:p>
                      <a:pPr algn="ctr"/>
                      <a:r>
                        <a:rPr lang="en-GB" sz="1100">
                          <a:solidFill>
                            <a:srgbClr val="674A68"/>
                          </a:solidFill>
                          <a:latin typeface="Arial" panose="020B0604020202020204" pitchFamily="34" charset="0"/>
                          <a:cs typeface="Arial" panose="020B0604020202020204" pitchFamily="34" charset="0"/>
                        </a:rPr>
                        <a:t>3%</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a:t>
                      </a:r>
                    </a:p>
                    <a:p>
                      <a:pPr algn="ctr"/>
                      <a:r>
                        <a:rPr lang="en-GB" sz="1100">
                          <a:solidFill>
                            <a:srgbClr val="674A68"/>
                          </a:solidFill>
                          <a:latin typeface="Arial" panose="020B0604020202020204" pitchFamily="34" charset="0"/>
                          <a:cs typeface="Arial" panose="020B0604020202020204" pitchFamily="34" charset="0"/>
                        </a:rPr>
                        <a:t>38%</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12%</a:t>
                      </a:r>
                    </a:p>
                    <a:p>
                      <a:pPr algn="ctr"/>
                      <a:r>
                        <a:rPr lang="en-GB" sz="1100">
                          <a:solidFill>
                            <a:srgbClr val="674A68"/>
                          </a:solidFill>
                          <a:latin typeface="Arial" panose="020B0604020202020204" pitchFamily="34" charset="0"/>
                          <a:cs typeface="Arial" panose="020B0604020202020204" pitchFamily="34" charset="0"/>
                        </a:rPr>
                        <a:t>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15%</a:t>
                      </a:r>
                    </a:p>
                    <a:p>
                      <a:pPr algn="ctr"/>
                      <a:r>
                        <a:rPr lang="en-GB" sz="1100">
                          <a:solidFill>
                            <a:srgbClr val="674A68"/>
                          </a:solidFill>
                          <a:latin typeface="Arial" panose="020B0604020202020204" pitchFamily="34" charset="0"/>
                          <a:cs typeface="Arial" panose="020B0604020202020204" pitchFamily="34" charset="0"/>
                        </a:rPr>
                        <a:t>31%</a:t>
                      </a:r>
                    </a:p>
                    <a:p>
                      <a:pPr algn="ctr"/>
                      <a:r>
                        <a:rPr lang="en-GB" sz="1100">
                          <a:solidFill>
                            <a:srgbClr val="674A68"/>
                          </a:solidFill>
                          <a:latin typeface="Arial" panose="020B0604020202020204" pitchFamily="34" charset="0"/>
                          <a:cs typeface="Arial" panose="020B0604020202020204" pitchFamily="34" charset="0"/>
                        </a:rPr>
                        <a:t>34%</a:t>
                      </a:r>
                    </a:p>
                    <a:p>
                      <a:pPr algn="ctr"/>
                      <a:r>
                        <a:rPr lang="en-GB" sz="1100">
                          <a:solidFill>
                            <a:srgbClr val="674A68"/>
                          </a:solidFill>
                          <a:latin typeface="Arial" panose="020B0604020202020204" pitchFamily="34" charset="0"/>
                          <a:cs typeface="Arial" panose="020B0604020202020204" pitchFamily="34" charset="0"/>
                        </a:rPr>
                        <a:t>17%</a:t>
                      </a:r>
                    </a:p>
                    <a:p>
                      <a:pPr algn="ctr"/>
                      <a:r>
                        <a:rPr lang="en-GB" sz="1100">
                          <a:solidFill>
                            <a:srgbClr val="674A68"/>
                          </a:solidFill>
                          <a:latin typeface="Arial" panose="020B0604020202020204" pitchFamily="34" charset="0"/>
                          <a:cs typeface="Arial" panose="020B0604020202020204" pitchFamily="34" charset="0"/>
                        </a:rPr>
                        <a:t>3%</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370840">
                <a:tc>
                  <a:txBody>
                    <a:bodyPr/>
                    <a:lstStyle/>
                    <a:p>
                      <a:r>
                        <a:rPr lang="en-GB" sz="1100">
                          <a:solidFill>
                            <a:srgbClr val="674A68"/>
                          </a:solidFill>
                          <a:latin typeface="Arial" panose="020B0604020202020204" pitchFamily="34" charset="0"/>
                          <a:cs typeface="Arial" panose="020B0604020202020204" pitchFamily="34" charset="0"/>
                        </a:rPr>
                        <a:t>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lumMod val="65000"/>
                            </a:schemeClr>
                          </a:solidFill>
                          <a:latin typeface="Arial" panose="020B0604020202020204" pitchFamily="34" charset="0"/>
                          <a:cs typeface="Arial" panose="020B0604020202020204" pitchFamily="34" charset="0"/>
                        </a:rPr>
                        <a:t>(where known)</a:t>
                      </a:r>
                    </a:p>
                    <a:p>
                      <a:endParaRPr lang="en-GB" sz="1100">
                        <a:solidFill>
                          <a:srgbClr val="674A68"/>
                        </a:solidFill>
                        <a:latin typeface="Arial" panose="020B0604020202020204" pitchFamily="34" charset="0"/>
                        <a:cs typeface="Arial" panose="020B0604020202020204" pitchFamily="34" charset="0"/>
                      </a:endParaRP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White British</a:t>
                      </a:r>
                    </a:p>
                    <a:p>
                      <a:r>
                        <a:rPr lang="en-GB" sz="1100">
                          <a:solidFill>
                            <a:srgbClr val="674A68"/>
                          </a:solidFill>
                          <a:latin typeface="Arial" panose="020B0604020202020204" pitchFamily="34" charset="0"/>
                          <a:cs typeface="Arial" panose="020B0604020202020204" pitchFamily="34" charset="0"/>
                        </a:rPr>
                        <a:t>Other White</a:t>
                      </a:r>
                    </a:p>
                    <a:p>
                      <a:r>
                        <a:rPr lang="en-GB" sz="1100">
                          <a:solidFill>
                            <a:srgbClr val="674A68"/>
                          </a:solidFill>
                          <a:latin typeface="Arial" panose="020B0604020202020204" pitchFamily="34" charset="0"/>
                          <a:cs typeface="Arial" panose="020B0604020202020204" pitchFamily="34" charset="0"/>
                        </a:rPr>
                        <a:t>Pakistani</a:t>
                      </a:r>
                    </a:p>
                    <a:p>
                      <a:r>
                        <a:rPr lang="en-GB" sz="1100">
                          <a:solidFill>
                            <a:srgbClr val="674A68"/>
                          </a:solidFill>
                          <a:latin typeface="Arial" panose="020B0604020202020204" pitchFamily="34" charset="0"/>
                          <a:cs typeface="Arial" panose="020B0604020202020204" pitchFamily="34" charset="0"/>
                        </a:rPr>
                        <a:t>Other Asian</a:t>
                      </a:r>
                    </a:p>
                    <a:p>
                      <a:r>
                        <a:rPr lang="en-GB" sz="1100">
                          <a:solidFill>
                            <a:srgbClr val="674A68"/>
                          </a:solidFill>
                          <a:latin typeface="Arial" panose="020B0604020202020204" pitchFamily="34" charset="0"/>
                          <a:cs typeface="Arial" panose="020B0604020202020204" pitchFamily="34" charset="0"/>
                        </a:rPr>
                        <a:t>African</a:t>
                      </a:r>
                    </a:p>
                    <a:p>
                      <a:r>
                        <a:rPr lang="en-GB" sz="1100">
                          <a:solidFill>
                            <a:srgbClr val="674A68"/>
                          </a:solidFill>
                          <a:latin typeface="Arial" panose="020B0604020202020204" pitchFamily="34" charset="0"/>
                          <a:cs typeface="Arial" panose="020B0604020202020204" pitchFamily="34" charset="0"/>
                        </a:rPr>
                        <a:t>White Irish</a:t>
                      </a:r>
                    </a:p>
                    <a:p>
                      <a:r>
                        <a:rPr lang="en-GB" sz="1100">
                          <a:solidFill>
                            <a:srgbClr val="674A68"/>
                          </a:solidFill>
                          <a:latin typeface="Arial" panose="020B0604020202020204" pitchFamily="34" charset="0"/>
                          <a:cs typeface="Arial" panose="020B0604020202020204" pitchFamily="34" charset="0"/>
                        </a:rPr>
                        <a:t>White and Black Caribbean</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84%</a:t>
                      </a:r>
                    </a:p>
                    <a:p>
                      <a:pPr algn="ctr"/>
                      <a:r>
                        <a:rPr lang="en-GB" sz="1100">
                          <a:solidFill>
                            <a:srgbClr val="674A68"/>
                          </a:solidFill>
                          <a:latin typeface="Arial" panose="020B0604020202020204" pitchFamily="34" charset="0"/>
                          <a:cs typeface="Arial" panose="020B0604020202020204" pitchFamily="34" charset="0"/>
                        </a:rPr>
                        <a:t>8%</a:t>
                      </a:r>
                    </a:p>
                    <a:p>
                      <a:pPr algn="ctr"/>
                      <a:r>
                        <a:rPr lang="en-GB" sz="1100">
                          <a:solidFill>
                            <a:srgbClr val="674A68"/>
                          </a:solidFill>
                          <a:latin typeface="Arial" panose="020B0604020202020204" pitchFamily="34" charset="0"/>
                          <a:cs typeface="Arial" panose="020B0604020202020204" pitchFamily="34" charset="0"/>
                        </a:rPr>
                        <a:t>0%</a:t>
                      </a:r>
                    </a:p>
                    <a:p>
                      <a:pPr algn="ctr"/>
                      <a:r>
                        <a:rPr lang="en-GB" sz="1100">
                          <a:solidFill>
                            <a:srgbClr val="674A68"/>
                          </a:solidFill>
                          <a:latin typeface="Arial" panose="020B0604020202020204" pitchFamily="34" charset="0"/>
                          <a:cs typeface="Arial" panose="020B0604020202020204" pitchFamily="34" charset="0"/>
                        </a:rPr>
                        <a:t>0%</a:t>
                      </a:r>
                    </a:p>
                    <a:p>
                      <a:pPr algn="ctr"/>
                      <a:r>
                        <a:rPr lang="en-GB" sz="1100">
                          <a:solidFill>
                            <a:srgbClr val="674A68"/>
                          </a:solidFill>
                          <a:latin typeface="Arial" panose="020B0604020202020204" pitchFamily="34" charset="0"/>
                          <a:cs typeface="Arial" panose="020B0604020202020204" pitchFamily="34" charset="0"/>
                        </a:rPr>
                        <a:t>0%</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72%</a:t>
                      </a:r>
                    </a:p>
                    <a:p>
                      <a:pPr algn="ctr"/>
                      <a:r>
                        <a:rPr lang="en-GB" sz="1100">
                          <a:solidFill>
                            <a:srgbClr val="674A68"/>
                          </a:solidFill>
                          <a:latin typeface="Arial" panose="020B0604020202020204" pitchFamily="34" charset="0"/>
                          <a:cs typeface="Arial" panose="020B0604020202020204" pitchFamily="34" charset="0"/>
                        </a:rPr>
                        <a:t>12%</a:t>
                      </a:r>
                    </a:p>
                    <a:p>
                      <a:pPr algn="ctr"/>
                      <a:r>
                        <a:rPr lang="en-GB" sz="1100">
                          <a:solidFill>
                            <a:srgbClr val="674A68"/>
                          </a:solidFill>
                          <a:latin typeface="Arial" panose="020B0604020202020204" pitchFamily="34" charset="0"/>
                          <a:cs typeface="Arial" panose="020B0604020202020204" pitchFamily="34" charset="0"/>
                        </a:rPr>
                        <a:t>4%</a:t>
                      </a:r>
                    </a:p>
                    <a:p>
                      <a:pPr algn="ctr"/>
                      <a:r>
                        <a:rPr lang="en-GB" sz="1100">
                          <a:solidFill>
                            <a:srgbClr val="674A68"/>
                          </a:solidFill>
                          <a:latin typeface="Arial" panose="020B0604020202020204" pitchFamily="34" charset="0"/>
                          <a:cs typeface="Arial" panose="020B0604020202020204" pitchFamily="34" charset="0"/>
                        </a:rPr>
                        <a:t>2%</a:t>
                      </a:r>
                    </a:p>
                    <a:p>
                      <a:pPr algn="ctr"/>
                      <a:r>
                        <a:rPr lang="en-GB" sz="1100">
                          <a:solidFill>
                            <a:srgbClr val="674A68"/>
                          </a:solidFill>
                          <a:latin typeface="Arial" panose="020B0604020202020204" pitchFamily="34" charset="0"/>
                          <a:cs typeface="Arial" panose="020B0604020202020204" pitchFamily="34" charset="0"/>
                        </a:rPr>
                        <a:t>2%</a:t>
                      </a:r>
                    </a:p>
                    <a:p>
                      <a:pPr algn="ctr"/>
                      <a:r>
                        <a:rPr lang="en-GB" sz="1100">
                          <a:solidFill>
                            <a:srgbClr val="674A68"/>
                          </a:solidFill>
                          <a:latin typeface="Arial" panose="020B0604020202020204" pitchFamily="34" charset="0"/>
                          <a:cs typeface="Arial" panose="020B0604020202020204" pitchFamily="34" charset="0"/>
                        </a:rPr>
                        <a:t>2%</a:t>
                      </a:r>
                    </a:p>
                    <a:p>
                      <a:pPr algn="ctr"/>
                      <a:r>
                        <a:rPr lang="en-GB" sz="1100">
                          <a:solidFill>
                            <a:srgbClr val="674A68"/>
                          </a:solidFill>
                          <a:latin typeface="Arial" panose="020B0604020202020204" pitchFamily="34" charset="0"/>
                          <a:cs typeface="Arial" panose="020B0604020202020204" pitchFamily="34" charset="0"/>
                        </a:rPr>
                        <a:t>-</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80%</a:t>
                      </a:r>
                    </a:p>
                    <a:p>
                      <a:pPr algn="ctr"/>
                      <a:r>
                        <a:rPr lang="en-GB" sz="1100">
                          <a:solidFill>
                            <a:srgbClr val="674A68"/>
                          </a:solidFill>
                          <a:latin typeface="Arial" panose="020B0604020202020204" pitchFamily="34" charset="0"/>
                          <a:cs typeface="Arial" panose="020B0604020202020204" pitchFamily="34" charset="0"/>
                        </a:rPr>
                        <a:t>4%</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1%</a:t>
                      </a:r>
                    </a:p>
                    <a:p>
                      <a:pPr algn="ctr"/>
                      <a:r>
                        <a:rPr lang="en-GB" sz="1100">
                          <a:solidFill>
                            <a:srgbClr val="674A68"/>
                          </a:solidFill>
                          <a:latin typeface="Arial" panose="020B0604020202020204" pitchFamily="34" charset="0"/>
                          <a:cs typeface="Arial" panose="020B0604020202020204" pitchFamily="34" charset="0"/>
                        </a:rPr>
                        <a:t>2%</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033405"/>
                  </a:ext>
                </a:extLst>
              </a:tr>
              <a:tr h="370840">
                <a:tc>
                  <a:txBody>
                    <a:bodyPr/>
                    <a:lstStyle/>
                    <a:p>
                      <a:r>
                        <a:rPr lang="en-GB" sz="1100">
                          <a:solidFill>
                            <a:srgbClr val="674A68"/>
                          </a:solidFill>
                          <a:latin typeface="Arial" panose="020B0604020202020204" pitchFamily="34" charset="0"/>
                          <a:cs typeface="Arial" panose="020B0604020202020204" pitchFamily="34" charset="0"/>
                        </a:rPr>
                        <a:t>Sexuality</a:t>
                      </a:r>
                      <a:r>
                        <a:rPr lang="en-GB" sz="1100">
                          <a:latin typeface="Arial" panose="020B0604020202020204" pitchFamily="34" charset="0"/>
                          <a:cs typeface="Arial" panose="020B0604020202020204" pitchFamily="34" charset="0"/>
                        </a:rPr>
                        <a:t> </a:t>
                      </a:r>
                    </a:p>
                    <a:p>
                      <a:r>
                        <a:rPr lang="en-GB" sz="1100">
                          <a:solidFill>
                            <a:schemeClr val="bg1">
                              <a:lumMod val="65000"/>
                            </a:schemeClr>
                          </a:solidFill>
                          <a:latin typeface="Arial" panose="020B0604020202020204" pitchFamily="34" charset="0"/>
                          <a:cs typeface="Arial" panose="020B0604020202020204" pitchFamily="34" charset="0"/>
                        </a:rPr>
                        <a:t>(where known)</a:t>
                      </a: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Heterosexual</a:t>
                      </a:r>
                    </a:p>
                    <a:p>
                      <a:r>
                        <a:rPr lang="en-GB" sz="1100">
                          <a:solidFill>
                            <a:srgbClr val="674A68"/>
                          </a:solidFill>
                          <a:latin typeface="Arial" panose="020B0604020202020204" pitchFamily="34" charset="0"/>
                          <a:cs typeface="Arial" panose="020B0604020202020204" pitchFamily="34" charset="0"/>
                        </a:rPr>
                        <a:t>Gay/Lesbian</a:t>
                      </a:r>
                    </a:p>
                    <a:p>
                      <a:r>
                        <a:rPr lang="en-GB" sz="1100">
                          <a:solidFill>
                            <a:srgbClr val="674A68"/>
                          </a:solidFill>
                          <a:latin typeface="Arial" panose="020B0604020202020204" pitchFamily="34" charset="0"/>
                          <a:cs typeface="Arial" panose="020B0604020202020204" pitchFamily="34" charset="0"/>
                        </a:rPr>
                        <a:t>Bi-sexual</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92%</a:t>
                      </a:r>
                    </a:p>
                    <a:p>
                      <a:pPr algn="ctr"/>
                      <a:r>
                        <a:rPr lang="en-GB" sz="1100">
                          <a:solidFill>
                            <a:srgbClr val="674A68"/>
                          </a:solidFill>
                          <a:latin typeface="Arial" panose="020B0604020202020204" pitchFamily="34" charset="0"/>
                          <a:cs typeface="Arial" panose="020B0604020202020204" pitchFamily="34" charset="0"/>
                        </a:rPr>
                        <a:t>3%</a:t>
                      </a:r>
                    </a:p>
                    <a:p>
                      <a:pPr algn="ctr"/>
                      <a:r>
                        <a:rPr lang="en-GB" sz="1100">
                          <a:solidFill>
                            <a:srgbClr val="674A68"/>
                          </a:solidFill>
                          <a:latin typeface="Arial" panose="020B0604020202020204" pitchFamily="34" charset="0"/>
                          <a:cs typeface="Arial" panose="020B0604020202020204" pitchFamily="34" charset="0"/>
                        </a:rPr>
                        <a:t>4%</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95%</a:t>
                      </a:r>
                    </a:p>
                    <a:p>
                      <a:pPr algn="ctr"/>
                      <a:r>
                        <a:rPr lang="en-GB" sz="1100">
                          <a:solidFill>
                            <a:srgbClr val="674A68"/>
                          </a:solidFill>
                          <a:latin typeface="Arial" panose="020B0604020202020204" pitchFamily="34" charset="0"/>
                          <a:cs typeface="Arial" panose="020B0604020202020204" pitchFamily="34" charset="0"/>
                        </a:rPr>
                        <a:t>2%</a:t>
                      </a:r>
                    </a:p>
                    <a:p>
                      <a:pPr algn="ctr"/>
                      <a:r>
                        <a:rPr lang="en-GB" sz="1100">
                          <a:solidFill>
                            <a:srgbClr val="674A68"/>
                          </a:solidFill>
                          <a:latin typeface="Arial" panose="020B0604020202020204" pitchFamily="34" charset="0"/>
                          <a:cs typeface="Arial" panose="020B0604020202020204" pitchFamily="34" charset="0"/>
                        </a:rPr>
                        <a:t>2%</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94%</a:t>
                      </a:r>
                    </a:p>
                    <a:p>
                      <a:pPr algn="ctr"/>
                      <a:r>
                        <a:rPr lang="en-GB" sz="1100">
                          <a:solidFill>
                            <a:srgbClr val="674A68"/>
                          </a:solidFill>
                          <a:latin typeface="Arial" panose="020B0604020202020204" pitchFamily="34" charset="0"/>
                          <a:cs typeface="Arial" panose="020B0604020202020204" pitchFamily="34" charset="0"/>
                        </a:rPr>
                        <a:t>3%</a:t>
                      </a:r>
                    </a:p>
                    <a:p>
                      <a:pPr algn="ctr"/>
                      <a:r>
                        <a:rPr lang="en-GB" sz="1100">
                          <a:solidFill>
                            <a:srgbClr val="674A68"/>
                          </a:solidFill>
                          <a:latin typeface="Arial" panose="020B0604020202020204" pitchFamily="34" charset="0"/>
                          <a:cs typeface="Arial" panose="020B0604020202020204" pitchFamily="34" charset="0"/>
                        </a:rPr>
                        <a:t>3%</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13022"/>
                  </a:ext>
                </a:extLst>
              </a:tr>
              <a:tr h="370840">
                <a:tc>
                  <a:txBody>
                    <a:bodyPr/>
                    <a:lstStyle/>
                    <a:p>
                      <a:r>
                        <a:rPr lang="en-GB" sz="1100" kern="1200">
                          <a:solidFill>
                            <a:srgbClr val="674A68"/>
                          </a:solidFill>
                          <a:latin typeface="Arial" panose="020B0604020202020204" pitchFamily="34" charset="0"/>
                          <a:ea typeface="+mn-ea"/>
                          <a:cs typeface="Arial" panose="020B0604020202020204" pitchFamily="34" charset="0"/>
                        </a:rPr>
                        <a:t>Disability</a:t>
                      </a:r>
                    </a:p>
                    <a:p>
                      <a:r>
                        <a:rPr lang="en-GB" sz="1100" kern="1200">
                          <a:solidFill>
                            <a:schemeClr val="bg1">
                              <a:lumMod val="65000"/>
                            </a:schemeClr>
                          </a:solidFill>
                          <a:latin typeface="Arial" panose="020B0604020202020204" pitchFamily="34" charset="0"/>
                          <a:ea typeface="+mn-ea"/>
                          <a:cs typeface="Arial" panose="020B0604020202020204" pitchFamily="34" charset="0"/>
                        </a:rPr>
                        <a:t>(where known)</a:t>
                      </a: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No disability </a:t>
                      </a:r>
                    </a:p>
                    <a:p>
                      <a:r>
                        <a:rPr lang="en-GB" sz="1100">
                          <a:solidFill>
                            <a:srgbClr val="674A68"/>
                          </a:solidFill>
                          <a:latin typeface="Arial" panose="020B0604020202020204" pitchFamily="34" charset="0"/>
                          <a:cs typeface="Arial" panose="020B0604020202020204" pitchFamily="34" charset="0"/>
                        </a:rPr>
                        <a:t>Any disability</a:t>
                      </a:r>
                    </a:p>
                    <a:p>
                      <a:r>
                        <a:rPr lang="en-GB" sz="1100">
                          <a:solidFill>
                            <a:srgbClr val="674A68"/>
                          </a:solidFill>
                          <a:latin typeface="Arial" panose="020B0604020202020204" pitchFamily="34" charset="0"/>
                          <a:cs typeface="Arial" panose="020B0604020202020204" pitchFamily="34" charset="0"/>
                        </a:rPr>
                        <a:t>Declared disability</a:t>
                      </a:r>
                    </a:p>
                    <a:p>
                      <a:r>
                        <a:rPr lang="en-GB" sz="1100">
                          <a:solidFill>
                            <a:srgbClr val="674A68"/>
                          </a:solidFill>
                          <a:latin typeface="Arial" panose="020B0604020202020204" pitchFamily="34" charset="0"/>
                          <a:cs typeface="Arial" panose="020B0604020202020204" pitchFamily="34" charset="0"/>
                        </a:rPr>
                        <a:t> - Behaviour and emotional</a:t>
                      </a:r>
                    </a:p>
                    <a:p>
                      <a:r>
                        <a:rPr lang="en-GB" sz="1100">
                          <a:solidFill>
                            <a:srgbClr val="674A68"/>
                          </a:solidFill>
                          <a:latin typeface="Arial" panose="020B0604020202020204" pitchFamily="34" charset="0"/>
                          <a:cs typeface="Arial" panose="020B0604020202020204" pitchFamily="34" charset="0"/>
                        </a:rPr>
                        <a:t> - Mobility and gross motor</a:t>
                      </a:r>
                    </a:p>
                    <a:p>
                      <a:r>
                        <a:rPr lang="en-GB" sz="1100">
                          <a:solidFill>
                            <a:srgbClr val="674A68"/>
                          </a:solidFill>
                          <a:latin typeface="Arial" panose="020B0604020202020204" pitchFamily="34" charset="0"/>
                          <a:cs typeface="Arial" panose="020B0604020202020204" pitchFamily="34" charset="0"/>
                        </a:rPr>
                        <a:t> - Learning  </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71%</a:t>
                      </a:r>
                    </a:p>
                    <a:p>
                      <a:pPr algn="ctr"/>
                      <a:r>
                        <a:rPr lang="en-GB" sz="1100">
                          <a:solidFill>
                            <a:srgbClr val="674A68"/>
                          </a:solidFill>
                          <a:latin typeface="Arial" panose="020B0604020202020204" pitchFamily="34" charset="0"/>
                          <a:cs typeface="Arial" panose="020B0604020202020204" pitchFamily="34" charset="0"/>
                        </a:rPr>
                        <a:t>29%</a:t>
                      </a:r>
                    </a:p>
                    <a:p>
                      <a:pPr algn="ctr"/>
                      <a:endParaRPr lang="en-GB" sz="1100">
                        <a:solidFill>
                          <a:srgbClr val="674A68"/>
                        </a:solidFill>
                        <a:latin typeface="Arial" panose="020B0604020202020204" pitchFamily="34" charset="0"/>
                        <a:cs typeface="Arial" panose="020B0604020202020204" pitchFamily="34" charset="0"/>
                      </a:endParaRPr>
                    </a:p>
                    <a:p>
                      <a:pPr algn="ctr"/>
                      <a:r>
                        <a:rPr lang="en-GB" sz="1100">
                          <a:solidFill>
                            <a:srgbClr val="674A68"/>
                          </a:solidFill>
                          <a:latin typeface="Arial" panose="020B0604020202020204" pitchFamily="34" charset="0"/>
                          <a:cs typeface="Arial" panose="020B0604020202020204" pitchFamily="34" charset="0"/>
                        </a:rPr>
                        <a:t>42%</a:t>
                      </a:r>
                    </a:p>
                    <a:p>
                      <a:pPr algn="ctr"/>
                      <a:r>
                        <a:rPr lang="en-GB" sz="1100">
                          <a:solidFill>
                            <a:srgbClr val="674A68"/>
                          </a:solidFill>
                          <a:latin typeface="Arial" panose="020B0604020202020204" pitchFamily="34" charset="0"/>
                          <a:cs typeface="Arial" panose="020B0604020202020204" pitchFamily="34" charset="0"/>
                        </a:rPr>
                        <a:t>21%</a:t>
                      </a:r>
                    </a:p>
                    <a:p>
                      <a:pPr algn="ctr"/>
                      <a:r>
                        <a:rPr lang="en-GB" sz="1100">
                          <a:solidFill>
                            <a:srgbClr val="674A68"/>
                          </a:solidFill>
                          <a:latin typeface="Arial" panose="020B0604020202020204" pitchFamily="34" charset="0"/>
                          <a:cs typeface="Arial" panose="020B0604020202020204" pitchFamily="34" charset="0"/>
                        </a:rPr>
                        <a:t>14%</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41%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rgbClr val="674A6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17%</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rgbClr val="674A6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13%</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165781"/>
                  </a:ext>
                </a:extLst>
              </a:tr>
              <a:tr h="370840">
                <a:tc>
                  <a:txBody>
                    <a:bodyPr/>
                    <a:lstStyle/>
                    <a:p>
                      <a:r>
                        <a:rPr lang="en-GB" sz="1100">
                          <a:solidFill>
                            <a:srgbClr val="674A68"/>
                          </a:solidFill>
                          <a:latin typeface="Arial" panose="020B0604020202020204" pitchFamily="34" charset="0"/>
                          <a:cs typeface="Arial" panose="020B0604020202020204" pitchFamily="34" charset="0"/>
                        </a:rPr>
                        <a:t>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lumMod val="65000"/>
                            </a:schemeClr>
                          </a:solidFill>
                          <a:latin typeface="Arial" panose="020B0604020202020204" pitchFamily="34" charset="0"/>
                          <a:cs typeface="Arial" panose="020B0604020202020204" pitchFamily="34" charset="0"/>
                        </a:rPr>
                        <a:t>(where known)</a:t>
                      </a:r>
                    </a:p>
                    <a:p>
                      <a:endParaRPr lang="en-GB" sz="1100">
                        <a:solidFill>
                          <a:schemeClr val="bg1">
                            <a:lumMod val="65000"/>
                          </a:schemeClr>
                        </a:solidFill>
                        <a:latin typeface="Arial" panose="020B0604020202020204" pitchFamily="34" charset="0"/>
                        <a:cs typeface="Arial" panose="020B0604020202020204" pitchFamily="34" charset="0"/>
                      </a:endParaRPr>
                    </a:p>
                  </a:txBody>
                  <a:tcPr>
                    <a:lnL w="28575"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2857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None</a:t>
                      </a:r>
                    </a:p>
                    <a:p>
                      <a:r>
                        <a:rPr lang="en-GB" sz="1100">
                          <a:solidFill>
                            <a:srgbClr val="674A68"/>
                          </a:solidFill>
                          <a:latin typeface="Arial" panose="020B0604020202020204" pitchFamily="34" charset="0"/>
                          <a:cs typeface="Arial" panose="020B0604020202020204" pitchFamily="34" charset="0"/>
                        </a:rPr>
                        <a:t>Christian</a:t>
                      </a:r>
                    </a:p>
                    <a:p>
                      <a:r>
                        <a:rPr lang="en-GB" sz="1100">
                          <a:solidFill>
                            <a:srgbClr val="674A68"/>
                          </a:solidFill>
                          <a:latin typeface="Arial" panose="020B0604020202020204" pitchFamily="34" charset="0"/>
                          <a:cs typeface="Arial" panose="020B0604020202020204" pitchFamily="34" charset="0"/>
                        </a:rPr>
                        <a:t>Muslim</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2857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75%</a:t>
                      </a:r>
                    </a:p>
                    <a:p>
                      <a:pPr algn="ctr"/>
                      <a:r>
                        <a:rPr lang="en-GB" sz="1100">
                          <a:solidFill>
                            <a:srgbClr val="674A68"/>
                          </a:solidFill>
                          <a:latin typeface="Arial" panose="020B0604020202020204" pitchFamily="34" charset="0"/>
                          <a:cs typeface="Arial" panose="020B0604020202020204" pitchFamily="34" charset="0"/>
                        </a:rPr>
                        <a:t>20%</a:t>
                      </a:r>
                    </a:p>
                    <a:p>
                      <a:pPr algn="ctr"/>
                      <a:r>
                        <a:rPr lang="en-GB" sz="1100">
                          <a:solidFill>
                            <a:srgbClr val="674A68"/>
                          </a:solidFill>
                          <a:latin typeface="Arial" panose="020B0604020202020204" pitchFamily="34" charset="0"/>
                          <a:cs typeface="Arial" panose="020B0604020202020204" pitchFamily="34" charset="0"/>
                        </a:rPr>
                        <a:t>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2857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8%</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2857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4%</a:t>
                      </a:r>
                    </a:p>
                  </a:txBody>
                  <a:tcPr>
                    <a:lnL w="6350" cap="flat" cmpd="sng" algn="ctr">
                      <a:solidFill>
                        <a:srgbClr val="674A68"/>
                      </a:solidFill>
                      <a:prstDash val="solid"/>
                      <a:round/>
                      <a:headEnd type="none" w="med" len="med"/>
                      <a:tailEnd type="none" w="med" len="med"/>
                    </a:lnL>
                    <a:lnR w="28575"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2857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437851"/>
                  </a:ext>
                </a:extLst>
              </a:tr>
            </a:tbl>
          </a:graphicData>
        </a:graphic>
      </p:graphicFrame>
      <p:sp>
        <p:nvSpPr>
          <p:cNvPr id="2" name="TextBox 1">
            <a:extLst>
              <a:ext uri="{FF2B5EF4-FFF2-40B4-BE49-F238E27FC236}">
                <a16:creationId xmlns:a16="http://schemas.microsoft.com/office/drawing/2014/main" id="{4933E04B-FB12-85CA-2A2B-08DA99D2F689}"/>
              </a:ext>
            </a:extLst>
          </p:cNvPr>
          <p:cNvSpPr txBox="1"/>
          <p:nvPr/>
        </p:nvSpPr>
        <p:spPr>
          <a:xfrm>
            <a:off x="7448366" y="716762"/>
            <a:ext cx="4495062" cy="544764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there were 585 new presentations to treatment in Cambridgeshire, 35% of all in treatment. In Peterborough there were 493 presentations, 43% of all in treatment. The majority of new presentations were male.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proportion of adults aged 30 to 39 years compared to England and an overall younger treatment population in comparison. The age profile of Cambridgeshire adults in treatment is similar to the national picture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both Cambridgeshire and Peterborough, the majority of people were White British, with both areas having a notable proportion of ‘Other White’, as well as Peterborough having a higher proportion of Pakistani clients compared to the national average (small numbers).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Most people reported that they were heterosexual, which is in line with the national average.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proportion of clients who reported having a disability compared to Cambridgeshire and England.  Of those who declared a disability, the highest were reported as ‘behaviour and emotional’.</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reported higher levels of Christian and Muslim adults presenting to drug treatment than Cambridgeshire, where a higher proportion of adults reported they had no religion than England.</a:t>
            </a:r>
          </a:p>
        </p:txBody>
      </p:sp>
      <p:sp>
        <p:nvSpPr>
          <p:cNvPr id="3" name="TextBox 2">
            <a:extLst>
              <a:ext uri="{FF2B5EF4-FFF2-40B4-BE49-F238E27FC236}">
                <a16:creationId xmlns:a16="http://schemas.microsoft.com/office/drawing/2014/main" id="{A0B09263-7921-0829-07F6-3F7562D2B759}"/>
              </a:ext>
            </a:extLst>
          </p:cNvPr>
          <p:cNvSpPr txBox="1"/>
          <p:nvPr/>
        </p:nvSpPr>
        <p:spPr>
          <a:xfrm>
            <a:off x="7448366" y="442510"/>
            <a:ext cx="4503940"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6" name="TextBox 5">
            <a:extLst>
              <a:ext uri="{FF2B5EF4-FFF2-40B4-BE49-F238E27FC236}">
                <a16:creationId xmlns:a16="http://schemas.microsoft.com/office/drawing/2014/main" id="{FB18F80C-E6CC-3CB0-7CF4-DB32B8E33832}"/>
              </a:ext>
            </a:extLst>
          </p:cNvPr>
          <p:cNvSpPr txBox="1"/>
          <p:nvPr/>
        </p:nvSpPr>
        <p:spPr>
          <a:xfrm>
            <a:off x="300024" y="6355159"/>
            <a:ext cx="1559594" cy="276999"/>
          </a:xfrm>
          <a:prstGeom prst="rect">
            <a:avLst/>
          </a:prstGeom>
          <a:noFill/>
        </p:spPr>
        <p:txBody>
          <a:bodyPr wrap="none" rtlCol="0">
            <a:spAutoFit/>
          </a:bodyPr>
          <a:lstStyle/>
          <a:p>
            <a:r>
              <a:rPr lang="en-GB" sz="1200">
                <a:solidFill>
                  <a:srgbClr val="674A68"/>
                </a:solidFill>
                <a:latin typeface="Arial" panose="020B0604020202020204" pitchFamily="34" charset="0"/>
                <a:cs typeface="Arial" panose="020B0604020202020204" pitchFamily="34" charset="0"/>
              </a:rPr>
              <a:t>* Adults in treatment</a:t>
            </a:r>
          </a:p>
        </p:txBody>
      </p:sp>
    </p:spTree>
    <p:extLst>
      <p:ext uri="{BB962C8B-B14F-4D97-AF65-F5344CB8AC3E}">
        <p14:creationId xmlns:p14="http://schemas.microsoft.com/office/powerpoint/2010/main" val="823434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Employment</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5" name="TextBox 14">
            <a:extLst>
              <a:ext uri="{FF2B5EF4-FFF2-40B4-BE49-F238E27FC236}">
                <a16:creationId xmlns:a16="http://schemas.microsoft.com/office/drawing/2014/main" id="{9352EA0A-5C26-1527-8A0F-DAE9BD7FE10A}"/>
              </a:ext>
            </a:extLst>
          </p:cNvPr>
          <p:cNvSpPr txBox="1"/>
          <p:nvPr/>
        </p:nvSpPr>
        <p:spPr>
          <a:xfrm>
            <a:off x="6589909" y="2507848"/>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57070" y="721051"/>
            <a:ext cx="11876567" cy="1200329"/>
          </a:xfrm>
          <a:prstGeom prst="rect">
            <a:avLst/>
          </a:prstGeom>
          <a:noFill/>
          <a:ln>
            <a:solidFill>
              <a:srgbClr val="674A68"/>
            </a:solidFill>
          </a:ln>
        </p:spPr>
        <p:txBody>
          <a:bodyPr wrap="square" rtlCol="0">
            <a:spAutoFit/>
          </a:bodyPr>
          <a:lstStyle/>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2021/22, over half of adults who started drug treatment in Cambridgeshire (53%) and Peterborough (60%) were unemployed, higher than the national average of 48%.  </a:t>
            </a: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Cambridgeshire (36%) had a notably high proportion of regularly employed adults starting treatment compared to both Peterborough and England (24%).</a:t>
            </a: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Both Cambridgeshire and Peterborough reported having lower proportions of long-term sick or disabled adults starting treatment. This may indicate a coding issue with unemployed.</a:t>
            </a:r>
          </a:p>
        </p:txBody>
      </p:sp>
      <p:sp>
        <p:nvSpPr>
          <p:cNvPr id="18" name="TextBox 17">
            <a:extLst>
              <a:ext uri="{FF2B5EF4-FFF2-40B4-BE49-F238E27FC236}">
                <a16:creationId xmlns:a16="http://schemas.microsoft.com/office/drawing/2014/main" id="{F312320B-0669-5D3E-3D48-2680017DB1C5}"/>
              </a:ext>
            </a:extLst>
          </p:cNvPr>
          <p:cNvSpPr txBox="1"/>
          <p:nvPr/>
        </p:nvSpPr>
        <p:spPr>
          <a:xfrm>
            <a:off x="157071" y="442510"/>
            <a:ext cx="11876566"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pic>
        <p:nvPicPr>
          <p:cNvPr id="5" name="Picture 4">
            <a:extLst>
              <a:ext uri="{FF2B5EF4-FFF2-40B4-BE49-F238E27FC236}">
                <a16:creationId xmlns:a16="http://schemas.microsoft.com/office/drawing/2014/main" id="{4FAF1D57-22F4-FD1A-32D6-973D277C8AA5}"/>
              </a:ext>
            </a:extLst>
          </p:cNvPr>
          <p:cNvPicPr>
            <a:picLocks noChangeAspect="1"/>
          </p:cNvPicPr>
          <p:nvPr/>
        </p:nvPicPr>
        <p:blipFill>
          <a:blip r:embed="rId2"/>
          <a:stretch>
            <a:fillRect/>
          </a:stretch>
        </p:blipFill>
        <p:spPr>
          <a:xfrm>
            <a:off x="6589909" y="3071072"/>
            <a:ext cx="5373932" cy="2960258"/>
          </a:xfrm>
          <a:prstGeom prst="rect">
            <a:avLst/>
          </a:prstGeom>
        </p:spPr>
      </p:pic>
      <p:pic>
        <p:nvPicPr>
          <p:cNvPr id="9" name="Picture 8">
            <a:extLst>
              <a:ext uri="{FF2B5EF4-FFF2-40B4-BE49-F238E27FC236}">
                <a16:creationId xmlns:a16="http://schemas.microsoft.com/office/drawing/2014/main" id="{BA33D93B-91DD-D5E4-C5F6-B8861888F14D}"/>
              </a:ext>
            </a:extLst>
          </p:cNvPr>
          <p:cNvPicPr>
            <a:picLocks noChangeAspect="1"/>
          </p:cNvPicPr>
          <p:nvPr/>
        </p:nvPicPr>
        <p:blipFill>
          <a:blip r:embed="rId3"/>
          <a:stretch>
            <a:fillRect/>
          </a:stretch>
        </p:blipFill>
        <p:spPr>
          <a:xfrm>
            <a:off x="0" y="2764000"/>
            <a:ext cx="6215685" cy="3562782"/>
          </a:xfrm>
          <a:prstGeom prst="rect">
            <a:avLst/>
          </a:prstGeom>
        </p:spPr>
      </p:pic>
      <p:sp>
        <p:nvSpPr>
          <p:cNvPr id="10" name="TextBox 9">
            <a:extLst>
              <a:ext uri="{FF2B5EF4-FFF2-40B4-BE49-F238E27FC236}">
                <a16:creationId xmlns:a16="http://schemas.microsoft.com/office/drawing/2014/main" id="{4C1FF285-EDDB-3FA1-639B-1CACD313E39C}"/>
              </a:ext>
            </a:extLst>
          </p:cNvPr>
          <p:cNvSpPr txBox="1"/>
          <p:nvPr/>
        </p:nvSpPr>
        <p:spPr>
          <a:xfrm>
            <a:off x="301238" y="2521543"/>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2" name="TextBox 11">
            <a:extLst>
              <a:ext uri="{FF2B5EF4-FFF2-40B4-BE49-F238E27FC236}">
                <a16:creationId xmlns:a16="http://schemas.microsoft.com/office/drawing/2014/main" id="{3AE07E9C-6893-E384-AA13-13076B5FF0C4}"/>
              </a:ext>
            </a:extLst>
          </p:cNvPr>
          <p:cNvSpPr txBox="1"/>
          <p:nvPr/>
        </p:nvSpPr>
        <p:spPr>
          <a:xfrm>
            <a:off x="157070" y="2052384"/>
            <a:ext cx="5901544" cy="276999"/>
          </a:xfrm>
          <a:prstGeom prst="rect">
            <a:avLst/>
          </a:prstGeom>
          <a:noFill/>
        </p:spPr>
        <p:txBody>
          <a:bodyPr wrap="square">
            <a:spAutoFit/>
          </a:bodyPr>
          <a:lstStyle/>
          <a:p>
            <a:r>
              <a:rPr lang="en-GB" sz="1200" b="1">
                <a:solidFill>
                  <a:srgbClr val="674A68"/>
                </a:solidFill>
                <a:latin typeface="Arial" panose="020B0604020202020204" pitchFamily="34" charset="0"/>
              </a:rPr>
              <a:t>Adults in drug treatment at the start of treatment by employment status</a:t>
            </a:r>
          </a:p>
        </p:txBody>
      </p:sp>
      <p:sp>
        <p:nvSpPr>
          <p:cNvPr id="2" name="Rectangle 1">
            <a:extLst>
              <a:ext uri="{FF2B5EF4-FFF2-40B4-BE49-F238E27FC236}">
                <a16:creationId xmlns:a16="http://schemas.microsoft.com/office/drawing/2014/main" id="{916BABA1-FE48-45E6-F62B-32A81E1AC7C7}"/>
              </a:ext>
            </a:extLst>
          </p:cNvPr>
          <p:cNvSpPr/>
          <p:nvPr/>
        </p:nvSpPr>
        <p:spPr>
          <a:xfrm>
            <a:off x="158363" y="1921379"/>
            <a:ext cx="11875273" cy="4217111"/>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022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Housing - accommodation status </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5" name="TextBox 14">
            <a:extLst>
              <a:ext uri="{FF2B5EF4-FFF2-40B4-BE49-F238E27FC236}">
                <a16:creationId xmlns:a16="http://schemas.microsoft.com/office/drawing/2014/main" id="{9352EA0A-5C26-1527-8A0F-DAE9BD7FE10A}"/>
              </a:ext>
            </a:extLst>
          </p:cNvPr>
          <p:cNvSpPr txBox="1"/>
          <p:nvPr/>
        </p:nvSpPr>
        <p:spPr>
          <a:xfrm>
            <a:off x="6290456" y="1959932"/>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40270" y="714463"/>
            <a:ext cx="11893366" cy="46166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overall housing status was similar in Cambridgeshire than experienced nationally. However, at the start of treatment 17% of Peterborough’s clients reported</a:t>
            </a:r>
          </a:p>
          <a:p>
            <a:r>
              <a:rPr lang="en-GB" sz="1200">
                <a:solidFill>
                  <a:srgbClr val="674A68"/>
                </a:solidFill>
                <a:latin typeface="Arial" panose="020B0604020202020204" pitchFamily="34" charset="0"/>
                <a:cs typeface="Arial" panose="020B0604020202020204" pitchFamily="34" charset="0"/>
              </a:rPr>
              <a:t> having a housing problems, higher than the national average of 13%. A further 15% reported having an urgent housing problem, just over double the national proportion (7%).</a:t>
            </a:r>
          </a:p>
        </p:txBody>
      </p:sp>
      <p:sp>
        <p:nvSpPr>
          <p:cNvPr id="18" name="TextBox 17">
            <a:extLst>
              <a:ext uri="{FF2B5EF4-FFF2-40B4-BE49-F238E27FC236}">
                <a16:creationId xmlns:a16="http://schemas.microsoft.com/office/drawing/2014/main" id="{F312320B-0669-5D3E-3D48-2680017DB1C5}"/>
              </a:ext>
            </a:extLst>
          </p:cNvPr>
          <p:cNvSpPr txBox="1"/>
          <p:nvPr/>
        </p:nvSpPr>
        <p:spPr>
          <a:xfrm>
            <a:off x="140271" y="442510"/>
            <a:ext cx="11893366"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pic>
        <p:nvPicPr>
          <p:cNvPr id="3" name="Picture 2">
            <a:extLst>
              <a:ext uri="{FF2B5EF4-FFF2-40B4-BE49-F238E27FC236}">
                <a16:creationId xmlns:a16="http://schemas.microsoft.com/office/drawing/2014/main" id="{6DC139A4-E9BA-E488-0A50-E5CFD045D77C}"/>
              </a:ext>
            </a:extLst>
          </p:cNvPr>
          <p:cNvPicPr>
            <a:picLocks noChangeAspect="1"/>
          </p:cNvPicPr>
          <p:nvPr/>
        </p:nvPicPr>
        <p:blipFill>
          <a:blip r:embed="rId2"/>
          <a:stretch>
            <a:fillRect/>
          </a:stretch>
        </p:blipFill>
        <p:spPr>
          <a:xfrm>
            <a:off x="6172200" y="2656651"/>
            <a:ext cx="5879529" cy="3212256"/>
          </a:xfrm>
          <a:prstGeom prst="rect">
            <a:avLst/>
          </a:prstGeom>
        </p:spPr>
      </p:pic>
      <p:pic>
        <p:nvPicPr>
          <p:cNvPr id="8" name="Picture 7">
            <a:extLst>
              <a:ext uri="{FF2B5EF4-FFF2-40B4-BE49-F238E27FC236}">
                <a16:creationId xmlns:a16="http://schemas.microsoft.com/office/drawing/2014/main" id="{8AD437D3-C7AA-A777-ECED-9CA16EA0ABDF}"/>
              </a:ext>
            </a:extLst>
          </p:cNvPr>
          <p:cNvPicPr>
            <a:picLocks noChangeAspect="1"/>
          </p:cNvPicPr>
          <p:nvPr/>
        </p:nvPicPr>
        <p:blipFill>
          <a:blip r:embed="rId3"/>
          <a:stretch>
            <a:fillRect/>
          </a:stretch>
        </p:blipFill>
        <p:spPr>
          <a:xfrm>
            <a:off x="213580" y="2555291"/>
            <a:ext cx="5958620" cy="3414977"/>
          </a:xfrm>
          <a:prstGeom prst="rect">
            <a:avLst/>
          </a:prstGeom>
        </p:spPr>
      </p:pic>
      <p:sp>
        <p:nvSpPr>
          <p:cNvPr id="12" name="TextBox 11">
            <a:extLst>
              <a:ext uri="{FF2B5EF4-FFF2-40B4-BE49-F238E27FC236}">
                <a16:creationId xmlns:a16="http://schemas.microsoft.com/office/drawing/2014/main" id="{31C0A289-12EE-578E-221E-7772AE294D9D}"/>
              </a:ext>
            </a:extLst>
          </p:cNvPr>
          <p:cNvSpPr txBox="1"/>
          <p:nvPr/>
        </p:nvSpPr>
        <p:spPr>
          <a:xfrm>
            <a:off x="213580" y="1890944"/>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3" name="TextBox 12">
            <a:extLst>
              <a:ext uri="{FF2B5EF4-FFF2-40B4-BE49-F238E27FC236}">
                <a16:creationId xmlns:a16="http://schemas.microsoft.com/office/drawing/2014/main" id="{10A12A1C-F588-E608-ECF3-E0D7BAF51312}"/>
              </a:ext>
            </a:extLst>
          </p:cNvPr>
          <p:cNvSpPr txBox="1"/>
          <p:nvPr/>
        </p:nvSpPr>
        <p:spPr>
          <a:xfrm>
            <a:off x="158363" y="1491578"/>
            <a:ext cx="7692170" cy="261610"/>
          </a:xfrm>
          <a:prstGeom prst="rect">
            <a:avLst/>
          </a:prstGeom>
          <a:noFill/>
        </p:spPr>
        <p:txBody>
          <a:bodyPr wrap="square">
            <a:spAutoFit/>
          </a:bodyPr>
          <a:lstStyle/>
          <a:p>
            <a:r>
              <a:rPr lang="en-GB" sz="1100" b="1">
                <a:solidFill>
                  <a:srgbClr val="674A68"/>
                </a:solidFill>
                <a:latin typeface="Arial" panose="020B0604020202020204" pitchFamily="34" charset="0"/>
                <a:cs typeface="Arial" panose="020B0604020202020204" pitchFamily="34" charset="0"/>
              </a:rPr>
              <a:t>D</a:t>
            </a:r>
            <a:r>
              <a:rPr lang="en-GB" sz="1100" b="1" i="0">
                <a:solidFill>
                  <a:srgbClr val="674A68"/>
                </a:solidFill>
                <a:effectLst/>
                <a:latin typeface="Arial" panose="020B0604020202020204" pitchFamily="34" charset="0"/>
                <a:cs typeface="Arial" panose="020B0604020202020204" pitchFamily="34" charset="0"/>
              </a:rPr>
              <a:t>rug treatment at the start of treatment by accommodation status</a:t>
            </a:r>
            <a:endParaRPr lang="en-GB" sz="1100" b="1">
              <a:solidFill>
                <a:srgbClr val="674A68"/>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A2FD4EC-48A0-178C-6AF9-EFD97991BBF7}"/>
              </a:ext>
            </a:extLst>
          </p:cNvPr>
          <p:cNvSpPr/>
          <p:nvPr/>
        </p:nvSpPr>
        <p:spPr>
          <a:xfrm>
            <a:off x="158363" y="1258349"/>
            <a:ext cx="11875273" cy="4880142"/>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8191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556" y="-20459"/>
            <a:ext cx="12193557"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Statutory homel</a:t>
            </a:r>
            <a:r>
              <a:rPr lang="en-GB" sz="1600">
                <a:solidFill>
                  <a:schemeClr val="bg1"/>
                </a:solidFill>
                <a:latin typeface="Arial" panose="020B0604020202020204" pitchFamily="34" charset="0"/>
                <a:ea typeface="Calibri" panose="020F0502020204030204" pitchFamily="34" charset="0"/>
              </a:rPr>
              <a:t>essness duties owed – drug dependency</a:t>
            </a:r>
            <a:r>
              <a:rPr lang="en-GB" sz="1600">
                <a:solidFill>
                  <a:schemeClr val="bg1"/>
                </a:solidFill>
                <a:effectLst/>
                <a:latin typeface="Arial" panose="020B0604020202020204" pitchFamily="34" charset="0"/>
                <a:ea typeface="Calibri" panose="020F0502020204030204" pitchFamily="34" charset="0"/>
              </a:rPr>
              <a:t>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1979801"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Homelessness</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Statutory homelessness in England: financial year 2021/22, Department for Levelling Up, Housing and Communities </a:t>
            </a:r>
          </a:p>
        </p:txBody>
      </p:sp>
      <p:sp>
        <p:nvSpPr>
          <p:cNvPr id="17" name="TextBox 16">
            <a:extLst>
              <a:ext uri="{FF2B5EF4-FFF2-40B4-BE49-F238E27FC236}">
                <a16:creationId xmlns:a16="http://schemas.microsoft.com/office/drawing/2014/main" id="{AF66D66A-23CA-EAEE-490D-DB30E9A614A3}"/>
              </a:ext>
            </a:extLst>
          </p:cNvPr>
          <p:cNvSpPr txBox="1"/>
          <p:nvPr/>
        </p:nvSpPr>
        <p:spPr>
          <a:xfrm>
            <a:off x="6533966" y="1421091"/>
            <a:ext cx="5188252" cy="175432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6.9% of households who had an initial assessment of statutory homelessness owed a prevention or relief duty had a drug dependency need in Cambridgeshire, with this need being notably high in Cambridge at 12.3%. All other districts within Cambridgeshire had similar levels to  Cambridgeshire, except for South Cambridgeshire where 2.8% were identified as having drug dependency needs.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lower proportion of drug dependency needs than England at 5.1% compared to 6.3.% nationally.</a:t>
            </a:r>
          </a:p>
        </p:txBody>
      </p:sp>
      <p:sp>
        <p:nvSpPr>
          <p:cNvPr id="18" name="TextBox 17">
            <a:extLst>
              <a:ext uri="{FF2B5EF4-FFF2-40B4-BE49-F238E27FC236}">
                <a16:creationId xmlns:a16="http://schemas.microsoft.com/office/drawing/2014/main" id="{508D64E3-8E35-8ACF-7762-768AEA7A733B}"/>
              </a:ext>
            </a:extLst>
          </p:cNvPr>
          <p:cNvSpPr txBox="1"/>
          <p:nvPr/>
        </p:nvSpPr>
        <p:spPr>
          <a:xfrm>
            <a:off x="377504" y="488676"/>
            <a:ext cx="6918882" cy="646331"/>
          </a:xfrm>
          <a:prstGeom prst="rect">
            <a:avLst/>
          </a:prstGeom>
          <a:noFill/>
        </p:spPr>
        <p:txBody>
          <a:bodyPr wrap="square" rtlCol="0">
            <a:spAutoFit/>
          </a:bodyPr>
          <a:lstStyle/>
          <a:p>
            <a:r>
              <a:rPr lang="en-GB" sz="1200" b="1">
                <a:solidFill>
                  <a:srgbClr val="674A68"/>
                </a:solidFill>
                <a:latin typeface="Arial" panose="020B0604020202020204" pitchFamily="34" charset="0"/>
              </a:rPr>
              <a:t>Initial assessments of statutory homelessness duties owed </a:t>
            </a:r>
          </a:p>
          <a:p>
            <a:endParaRPr lang="en-GB" sz="1200" b="1">
              <a:solidFill>
                <a:srgbClr val="674A68"/>
              </a:solidFill>
              <a:latin typeface="Arial" panose="020B0604020202020204" pitchFamily="34" charset="0"/>
            </a:endParaRPr>
          </a:p>
          <a:p>
            <a:r>
              <a:rPr lang="en-GB" sz="1200" b="1">
                <a:solidFill>
                  <a:srgbClr val="674A68"/>
                </a:solidFill>
                <a:latin typeface="Arial" panose="020B0604020202020204" pitchFamily="34" charset="0"/>
              </a:rPr>
              <a:t>Support needs of households owed a prevention or relief duty, 2021/22</a:t>
            </a:r>
          </a:p>
        </p:txBody>
      </p:sp>
      <p:sp>
        <p:nvSpPr>
          <p:cNvPr id="32" name="TextBox 31">
            <a:extLst>
              <a:ext uri="{FF2B5EF4-FFF2-40B4-BE49-F238E27FC236}">
                <a16:creationId xmlns:a16="http://schemas.microsoft.com/office/drawing/2014/main" id="{CDE79E7F-7115-6A95-7941-7E2FD30326F5}"/>
              </a:ext>
            </a:extLst>
          </p:cNvPr>
          <p:cNvSpPr txBox="1"/>
          <p:nvPr/>
        </p:nvSpPr>
        <p:spPr>
          <a:xfrm>
            <a:off x="6533965" y="1142550"/>
            <a:ext cx="5188252"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5" name="TextBox 4">
            <a:extLst>
              <a:ext uri="{FF2B5EF4-FFF2-40B4-BE49-F238E27FC236}">
                <a16:creationId xmlns:a16="http://schemas.microsoft.com/office/drawing/2014/main" id="{8D7CAE13-5F0C-D4A9-0FA0-1009A23F4036}"/>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graphicFrame>
        <p:nvGraphicFramePr>
          <p:cNvPr id="8" name="Table 4">
            <a:extLst>
              <a:ext uri="{FF2B5EF4-FFF2-40B4-BE49-F238E27FC236}">
                <a16:creationId xmlns:a16="http://schemas.microsoft.com/office/drawing/2014/main" id="{B063CFF9-D703-280C-2C4C-A81D267F89D7}"/>
              </a:ext>
            </a:extLst>
          </p:cNvPr>
          <p:cNvGraphicFramePr>
            <a:graphicFrameLocks noGrp="1"/>
          </p:cNvGraphicFramePr>
          <p:nvPr>
            <p:extLst>
              <p:ext uri="{D42A27DB-BD31-4B8C-83A1-F6EECF244321}">
                <p14:modId xmlns:p14="http://schemas.microsoft.com/office/powerpoint/2010/main" val="534687107"/>
              </p:ext>
            </p:extLst>
          </p:nvPr>
        </p:nvGraphicFramePr>
        <p:xfrm>
          <a:off x="469783" y="1167089"/>
          <a:ext cx="5464027" cy="2834640"/>
        </p:xfrm>
        <a:graphic>
          <a:graphicData uri="http://schemas.openxmlformats.org/drawingml/2006/table">
            <a:tbl>
              <a:tblPr firstRow="1" bandRow="1">
                <a:tableStyleId>{5C22544A-7EE6-4342-B048-85BDC9FD1C3A}</a:tableStyleId>
              </a:tblPr>
              <a:tblGrid>
                <a:gridCol w="1848430">
                  <a:extLst>
                    <a:ext uri="{9D8B030D-6E8A-4147-A177-3AD203B41FA5}">
                      <a16:colId xmlns:a16="http://schemas.microsoft.com/office/drawing/2014/main" val="925364966"/>
                    </a:ext>
                  </a:extLst>
                </a:gridCol>
                <a:gridCol w="1205199">
                  <a:extLst>
                    <a:ext uri="{9D8B030D-6E8A-4147-A177-3AD203B41FA5}">
                      <a16:colId xmlns:a16="http://schemas.microsoft.com/office/drawing/2014/main" val="3161705845"/>
                    </a:ext>
                  </a:extLst>
                </a:gridCol>
                <a:gridCol w="1205199">
                  <a:extLst>
                    <a:ext uri="{9D8B030D-6E8A-4147-A177-3AD203B41FA5}">
                      <a16:colId xmlns:a16="http://schemas.microsoft.com/office/drawing/2014/main" val="975363690"/>
                    </a:ext>
                  </a:extLst>
                </a:gridCol>
                <a:gridCol w="1205199">
                  <a:extLst>
                    <a:ext uri="{9D8B030D-6E8A-4147-A177-3AD203B41FA5}">
                      <a16:colId xmlns:a16="http://schemas.microsoft.com/office/drawing/2014/main" val="2840535620"/>
                    </a:ext>
                  </a:extLst>
                </a:gridCol>
              </a:tblGrid>
              <a:tr h="0">
                <a:tc rowSpan="2">
                  <a:txBody>
                    <a:bodyPr/>
                    <a:lstStyle/>
                    <a:p>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rowSpan="2">
                  <a:txBody>
                    <a:bodyPr/>
                    <a:lstStyle/>
                    <a:p>
                      <a:pPr algn="ctr"/>
                      <a:r>
                        <a:rPr lang="en-GB" sz="1100" b="0" i="0">
                          <a:solidFill>
                            <a:schemeClr val="bg1"/>
                          </a:solidFill>
                          <a:latin typeface="Arial" panose="020B0604020202020204" pitchFamily="34" charset="0"/>
                          <a:cs typeface="Arial" panose="020B0604020202020204" pitchFamily="34" charset="0"/>
                        </a:rPr>
                        <a:t>Total households assessed as owed a duty</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Drug dependency support needs</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432858">
                <a:tc vMerge="1">
                  <a:txBody>
                    <a:bodyPr/>
                    <a:lstStyle/>
                    <a:p>
                      <a:endParaRPr lang="en-GB" sz="12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v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584793643"/>
                  </a:ext>
                </a:extLst>
              </a:tr>
              <a:tr h="144000">
                <a:tc>
                  <a:txBody>
                    <a:bodyPr/>
                    <a:lstStyle/>
                    <a:p>
                      <a:r>
                        <a:rPr lang="en-GB" sz="1100">
                          <a:solidFill>
                            <a:srgbClr val="674A68"/>
                          </a:solidFill>
                          <a:latin typeface="Arial" panose="020B0604020202020204" pitchFamily="34" charset="0"/>
                          <a:cs typeface="Arial" panose="020B0604020202020204" pitchFamily="34" charset="0"/>
                        </a:rPr>
                        <a:t>Cambridge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618</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76</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12.3%</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743655"/>
                  </a:ext>
                </a:extLst>
              </a:tr>
              <a:tr h="144000">
                <a:tc>
                  <a:txBody>
                    <a:bodyPr/>
                    <a:lstStyle/>
                    <a:p>
                      <a:r>
                        <a:rPr lang="en-GB" sz="1100">
                          <a:solidFill>
                            <a:srgbClr val="674A68"/>
                          </a:solidFill>
                          <a:latin typeface="Arial" panose="020B0604020202020204" pitchFamily="34" charset="0"/>
                          <a:cs typeface="Arial" panose="020B0604020202020204" pitchFamily="34" charset="0"/>
                        </a:rPr>
                        <a:t>East Cambridgeshire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376</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6.1%</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508384"/>
                  </a:ext>
                </a:extLst>
              </a:tr>
              <a:tr h="144000">
                <a:tc>
                  <a:txBody>
                    <a:bodyPr/>
                    <a:lstStyle/>
                    <a:p>
                      <a:r>
                        <a:rPr lang="en-GB" sz="1100">
                          <a:solidFill>
                            <a:srgbClr val="674A68"/>
                          </a:solidFill>
                          <a:latin typeface="Arial" panose="020B0604020202020204" pitchFamily="34" charset="0"/>
                          <a:cs typeface="Arial" panose="020B0604020202020204" pitchFamily="34" charset="0"/>
                        </a:rPr>
                        <a:t>Fenland</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517</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35</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6.8%</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85160"/>
                  </a:ext>
                </a:extLst>
              </a:tr>
              <a:tr h="144000">
                <a:tc>
                  <a:txBody>
                    <a:bodyPr/>
                    <a:lstStyle/>
                    <a:p>
                      <a:r>
                        <a:rPr lang="en-GB" sz="1100">
                          <a:solidFill>
                            <a:srgbClr val="674A68"/>
                          </a:solidFill>
                          <a:latin typeface="Arial" panose="020B0604020202020204" pitchFamily="34" charset="0"/>
                          <a:cs typeface="Arial" panose="020B0604020202020204" pitchFamily="34" charset="0"/>
                        </a:rPr>
                        <a:t>Huntingdonshire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927</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5.7%</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43094"/>
                  </a:ext>
                </a:extLst>
              </a:tr>
              <a:tr h="144000">
                <a:tc>
                  <a:txBody>
                    <a:bodyPr/>
                    <a:lstStyle/>
                    <a:p>
                      <a:r>
                        <a:rPr lang="en-GB" sz="1100">
                          <a:solidFill>
                            <a:srgbClr val="674A68"/>
                          </a:solidFill>
                          <a:latin typeface="Arial" panose="020B0604020202020204" pitchFamily="34" charset="0"/>
                          <a:cs typeface="Arial" panose="020B0604020202020204" pitchFamily="34" charset="0"/>
                        </a:rPr>
                        <a:t>South Cambridgeshire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435</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12</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2.8%</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520512"/>
                  </a:ext>
                </a:extLst>
              </a:tr>
              <a:tr h="144000">
                <a:tc>
                  <a:txBody>
                    <a:bodyPr/>
                    <a:lstStyle/>
                    <a:p>
                      <a:r>
                        <a:rPr lang="en-GB" sz="1100">
                          <a:solidFill>
                            <a:srgbClr val="674A68"/>
                          </a:solidFill>
                          <a:latin typeface="Arial" panose="020B0604020202020204" pitchFamily="34" charset="0"/>
                          <a:cs typeface="Arial" panose="020B0604020202020204" pitchFamily="34" charset="0"/>
                        </a:rPr>
                        <a:t>Cambridgeshire</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2,873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199</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6.9%</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DFD3D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9429819"/>
                  </a:ext>
                </a:extLst>
              </a:tr>
              <a:tr h="144000">
                <a:tc>
                  <a:txBody>
                    <a:bodyPr/>
                    <a:lstStyle/>
                    <a:p>
                      <a:r>
                        <a:rPr lang="en-GB" sz="1100">
                          <a:solidFill>
                            <a:srgbClr val="674A68"/>
                          </a:solidFill>
                          <a:latin typeface="Arial" panose="020B0604020202020204" pitchFamily="34" charset="0"/>
                          <a:cs typeface="Arial" panose="020B0604020202020204" pitchFamily="34" charset="0"/>
                        </a:rPr>
                        <a:t>Peterborough</a:t>
                      </a:r>
                    </a:p>
                  </a:txBody>
                  <a:tcPr>
                    <a:lnL w="190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1,363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70</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5.1%</a:t>
                      </a:r>
                    </a:p>
                  </a:txBody>
                  <a:tcPr>
                    <a:lnL w="1270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DFD3DF"/>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204856"/>
                  </a:ext>
                </a:extLst>
              </a:tr>
              <a:tr h="144000">
                <a:tc>
                  <a:txBody>
                    <a:bodyPr/>
                    <a:lstStyle/>
                    <a:p>
                      <a:r>
                        <a:rPr lang="en-GB" sz="1100">
                          <a:solidFill>
                            <a:srgbClr val="674A68"/>
                          </a:solidFill>
                          <a:latin typeface="Arial" panose="020B0604020202020204" pitchFamily="34" charset="0"/>
                          <a:cs typeface="Arial" panose="020B0604020202020204" pitchFamily="34" charset="0"/>
                        </a:rPr>
                        <a:t>England</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278,110</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17,630</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6.3%</a:t>
                      </a:r>
                    </a:p>
                  </a:txBody>
                  <a:tcP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240203"/>
                  </a:ext>
                </a:extLst>
              </a:tr>
            </a:tbl>
          </a:graphicData>
        </a:graphic>
      </p:graphicFrame>
    </p:spTree>
    <p:extLst>
      <p:ext uri="{BB962C8B-B14F-4D97-AF65-F5344CB8AC3E}">
        <p14:creationId xmlns:p14="http://schemas.microsoft.com/office/powerpoint/2010/main" val="2381524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Adults who are parents/carers and their children</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6" y="721051"/>
            <a:ext cx="2756761" cy="3785652"/>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a fifth of adults presenting to drug treatment in Cambridgeshire were parents living with children, a higher proportion than Peterborough (14%) and England (16%).</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Peterborough, 17% of parents were not living with children, higher than the Cambridgeshire average (11%) and around the same as nationally (18%).</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both Cambridgeshire and Peterborough, there was a higher proportion of client’s children receiving no early help compared to nationally. Both areas had higher proportions of child protection plan in place and children in need.</a:t>
            </a:r>
          </a:p>
          <a:p>
            <a:endParaRPr lang="en-GB" sz="1200">
              <a:solidFill>
                <a:srgbClr val="674A68"/>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2" name="Table 4">
            <a:extLst>
              <a:ext uri="{FF2B5EF4-FFF2-40B4-BE49-F238E27FC236}">
                <a16:creationId xmlns:a16="http://schemas.microsoft.com/office/drawing/2014/main" id="{4D0AE94F-9F08-3F90-E201-3051896E0F72}"/>
              </a:ext>
            </a:extLst>
          </p:cNvPr>
          <p:cNvGraphicFramePr>
            <a:graphicFrameLocks noGrp="1"/>
          </p:cNvGraphicFramePr>
          <p:nvPr>
            <p:extLst>
              <p:ext uri="{D42A27DB-BD31-4B8C-83A1-F6EECF244321}">
                <p14:modId xmlns:p14="http://schemas.microsoft.com/office/powerpoint/2010/main" val="2798558372"/>
              </p:ext>
            </p:extLst>
          </p:nvPr>
        </p:nvGraphicFramePr>
        <p:xfrm>
          <a:off x="158363" y="442510"/>
          <a:ext cx="8929765" cy="2677800"/>
        </p:xfrm>
        <a:graphic>
          <a:graphicData uri="http://schemas.openxmlformats.org/drawingml/2006/table">
            <a:tbl>
              <a:tblPr firstRow="1" bandRow="1">
                <a:tableStyleId>{5C22544A-7EE6-4342-B048-85BDC9FD1C3A}</a:tableStyleId>
              </a:tblPr>
              <a:tblGrid>
                <a:gridCol w="1621765">
                  <a:extLst>
                    <a:ext uri="{9D8B030D-6E8A-4147-A177-3AD203B41FA5}">
                      <a16:colId xmlns:a16="http://schemas.microsoft.com/office/drawing/2014/main" val="925364966"/>
                    </a:ext>
                  </a:extLst>
                </a:gridCol>
                <a:gridCol w="2736000">
                  <a:extLst>
                    <a:ext uri="{9D8B030D-6E8A-4147-A177-3AD203B41FA5}">
                      <a16:colId xmlns:a16="http://schemas.microsoft.com/office/drawing/2014/main" val="2776768022"/>
                    </a:ext>
                  </a:extLst>
                </a:gridCol>
                <a:gridCol w="1332000">
                  <a:extLst>
                    <a:ext uri="{9D8B030D-6E8A-4147-A177-3AD203B41FA5}">
                      <a16:colId xmlns:a16="http://schemas.microsoft.com/office/drawing/2014/main" val="3161705845"/>
                    </a:ext>
                  </a:extLst>
                </a:gridCol>
                <a:gridCol w="1620000">
                  <a:extLst>
                    <a:ext uri="{9D8B030D-6E8A-4147-A177-3AD203B41FA5}">
                      <a16:colId xmlns:a16="http://schemas.microsoft.com/office/drawing/2014/main" val="3915985308"/>
                    </a:ext>
                  </a:extLst>
                </a:gridCol>
                <a:gridCol w="1620000">
                  <a:extLst>
                    <a:ext uri="{9D8B030D-6E8A-4147-A177-3AD203B41FA5}">
                      <a16:colId xmlns:a16="http://schemas.microsoft.com/office/drawing/2014/main" val="1526083571"/>
                    </a:ext>
                  </a:extLst>
                </a:gridCol>
              </a:tblGrid>
              <a:tr h="468000">
                <a:tc gridSpan="2">
                  <a:txBody>
                    <a:bodyPr/>
                    <a:lstStyle/>
                    <a:p>
                      <a:r>
                        <a:rPr lang="en-GB" sz="1200" b="0">
                          <a:latin typeface="Arial" panose="020B0604020202020204" pitchFamily="34" charset="0"/>
                          <a:cs typeface="Arial" panose="020B0604020202020204" pitchFamily="34" charset="0"/>
                        </a:rPr>
                        <a:t>Adults who are parents/carers and their children, 2021/22</a:t>
                      </a:r>
                    </a:p>
                  </a:txBody>
                  <a:tcPr anchor="ct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168225">
                <a:tc gridSpan="2">
                  <a:txBody>
                    <a:bodyPr/>
                    <a:lstStyle/>
                    <a:p>
                      <a:r>
                        <a:rPr lang="en-GB" sz="1100">
                          <a:solidFill>
                            <a:srgbClr val="674A68"/>
                          </a:solidFill>
                          <a:latin typeface="Arial" panose="020B0604020202020204" pitchFamily="34" charset="0"/>
                          <a:cs typeface="Arial" panose="020B0604020202020204" pitchFamily="34" charset="0"/>
                        </a:rPr>
                        <a:t>Number</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585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493</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75,929</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385928">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Parental status</a:t>
                      </a:r>
                    </a:p>
                    <a:p>
                      <a:pPr marL="0" algn="l" defTabSz="914400" rtl="0" eaLnBrk="1" latinLnBrk="0" hangingPunct="1"/>
                      <a:r>
                        <a:rPr lang="en-GB" sz="1100" kern="1200">
                          <a:solidFill>
                            <a:schemeClr val="bg1">
                              <a:lumMod val="75000"/>
                            </a:schemeClr>
                          </a:solidFill>
                          <a:latin typeface="Arial" panose="020B0604020202020204" pitchFamily="34" charset="0"/>
                          <a:ea typeface="+mn-ea"/>
                          <a:cs typeface="Arial" panose="020B0604020202020204" pitchFamily="34" charset="0"/>
                        </a:rPr>
                        <a:t>(where known)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Living with children</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Not with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Other contact, living with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Not parent/no contact with children</a:t>
                      </a:r>
                      <a:endParaRPr lang="en-GB" sz="1100" kern="1200">
                        <a:solidFill>
                          <a:srgbClr val="674A68"/>
                        </a:solidFill>
                        <a:latin typeface="Arial" panose="020B0604020202020204" pitchFamily="34" charset="0"/>
                        <a:ea typeface="+mn-ea"/>
                        <a:cs typeface="Arial" panose="020B0604020202020204" pitchFamily="34" charset="0"/>
                      </a:endParaRP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66%</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17%</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67%</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16%</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18%</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2%</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64%</a:t>
                      </a:r>
                    </a:p>
                  </a:txBody>
                  <a:tcPr marL="6350" marR="6350" marT="6350" marB="0"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150652">
                <a:tc>
                  <a:txBody>
                    <a:bodyPr/>
                    <a:lstStyle/>
                    <a:p>
                      <a:r>
                        <a:rPr lang="en-GB" sz="1100" kern="1200">
                          <a:solidFill>
                            <a:srgbClr val="674A68"/>
                          </a:solidFill>
                          <a:latin typeface="Arial" panose="020B0604020202020204" pitchFamily="34" charset="0"/>
                          <a:ea typeface="+mn-ea"/>
                          <a:cs typeface="Arial" panose="020B0604020202020204" pitchFamily="34" charset="0"/>
                        </a:rPr>
                        <a:t>Living with children </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kern="1200">
                          <a:solidFill>
                            <a:srgbClr val="674A68"/>
                          </a:solidFill>
                          <a:latin typeface="Arial" panose="020B0604020202020204" pitchFamily="34" charset="0"/>
                          <a:ea typeface="+mn-ea"/>
                          <a:cs typeface="Arial" panose="020B0604020202020204" pitchFamily="34" charset="0"/>
                        </a:rPr>
                        <a:t>Number of children living with drug users</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291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144</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25,402</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165781"/>
                  </a:ext>
                </a:extLst>
              </a:tr>
              <a:tr h="463522">
                <a:tc>
                  <a:txBody>
                    <a:bodyPr/>
                    <a:lstStyle/>
                    <a:p>
                      <a:r>
                        <a:rPr lang="en-GB" sz="1100" kern="1200">
                          <a:solidFill>
                            <a:srgbClr val="674A68"/>
                          </a:solidFill>
                          <a:latin typeface="Arial" panose="020B0604020202020204" pitchFamily="34" charset="0"/>
                          <a:ea typeface="+mn-ea"/>
                          <a:cs typeface="Arial" panose="020B0604020202020204" pitchFamily="34" charset="0"/>
                        </a:rPr>
                        <a:t>Early help and children’s social care</a:t>
                      </a:r>
                    </a:p>
                    <a:p>
                      <a:r>
                        <a:rPr lang="en-GB" sz="1100" kern="1200">
                          <a:solidFill>
                            <a:schemeClr val="bg1">
                              <a:lumMod val="75000"/>
                            </a:schemeClr>
                          </a:solidFill>
                          <a:latin typeface="Arial" panose="020B0604020202020204" pitchFamily="34" charset="0"/>
                          <a:ea typeface="+mn-ea"/>
                          <a:cs typeface="Arial" panose="020B0604020202020204" pitchFamily="34" charset="0"/>
                        </a:rPr>
                        <a:t>(where known)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No early help</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Child protection plan in place</a:t>
                      </a:r>
                    </a:p>
                    <a:p>
                      <a:pPr algn="l" fontAlgn="t"/>
                      <a:r>
                        <a:rPr lang="en-GB" sz="1100" kern="1200">
                          <a:solidFill>
                            <a:srgbClr val="674A68"/>
                          </a:solidFill>
                          <a:latin typeface="Arial" panose="020B0604020202020204" pitchFamily="34" charset="0"/>
                          <a:ea typeface="+mn-ea"/>
                          <a:cs typeface="Arial" panose="020B0604020202020204" pitchFamily="34" charset="0"/>
                        </a:rPr>
                        <a:t>  Child in need</a:t>
                      </a:r>
                    </a:p>
                    <a:p>
                      <a:pPr algn="l" fontAlgn="t"/>
                      <a:r>
                        <a:rPr lang="en-GB" sz="1100" kern="1200">
                          <a:solidFill>
                            <a:srgbClr val="674A68"/>
                          </a:solidFill>
                          <a:latin typeface="Arial" panose="020B0604020202020204" pitchFamily="34" charset="0"/>
                          <a:ea typeface="+mn-ea"/>
                          <a:cs typeface="Arial" panose="020B0604020202020204" pitchFamily="34" charset="0"/>
                        </a:rPr>
                        <a:t>  Looked after child</a:t>
                      </a:r>
                    </a:p>
                    <a:p>
                      <a:pPr algn="l" fontAlgn="t"/>
                      <a:r>
                        <a:rPr lang="en-GB" sz="1100" kern="1200">
                          <a:solidFill>
                            <a:srgbClr val="674A68"/>
                          </a:solidFill>
                          <a:latin typeface="Arial" panose="020B0604020202020204" pitchFamily="34" charset="0"/>
                          <a:ea typeface="+mn-ea"/>
                          <a:cs typeface="Arial" panose="020B0604020202020204" pitchFamily="34" charset="0"/>
                        </a:rPr>
                        <a:t>  Early help</a:t>
                      </a:r>
                    </a:p>
                  </a:txBody>
                  <a:tcPr marL="6350" marR="6350" marT="6350" marB="0"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73%</a:t>
                      </a:r>
                    </a:p>
                    <a:p>
                      <a:pPr algn="ctr"/>
                      <a:r>
                        <a:rPr lang="en-GB" sz="1100" kern="1200">
                          <a:solidFill>
                            <a:srgbClr val="674A68"/>
                          </a:solidFill>
                          <a:latin typeface="Arial" panose="020B0604020202020204" pitchFamily="34" charset="0"/>
                          <a:ea typeface="+mn-ea"/>
                          <a:cs typeface="Arial" panose="020B0604020202020204" pitchFamily="34" charset="0"/>
                        </a:rPr>
                        <a:t>17%</a:t>
                      </a:r>
                    </a:p>
                    <a:p>
                      <a:pPr algn="ctr"/>
                      <a:r>
                        <a:rPr lang="en-GB" sz="1100" kern="1200">
                          <a:solidFill>
                            <a:srgbClr val="674A68"/>
                          </a:solidFill>
                          <a:latin typeface="Arial" panose="020B0604020202020204" pitchFamily="34" charset="0"/>
                          <a:ea typeface="+mn-ea"/>
                          <a:cs typeface="Arial" panose="020B0604020202020204" pitchFamily="34" charset="0"/>
                        </a:rPr>
                        <a:t>14%</a:t>
                      </a:r>
                    </a:p>
                    <a:p>
                      <a:pPr algn="ctr"/>
                      <a:r>
                        <a:rPr lang="en-GB" sz="1100" kern="1200">
                          <a:solidFill>
                            <a:srgbClr val="674A68"/>
                          </a:solidFill>
                          <a:latin typeface="Arial" panose="020B0604020202020204" pitchFamily="34" charset="0"/>
                          <a:ea typeface="+mn-ea"/>
                          <a:cs typeface="Arial" panose="020B0604020202020204" pitchFamily="34" charset="0"/>
                        </a:rPr>
                        <a:t>5%</a:t>
                      </a:r>
                    </a:p>
                    <a:p>
                      <a:pPr algn="ctr"/>
                      <a:r>
                        <a:rPr lang="en-GB" sz="1100" kern="1200">
                          <a:solidFill>
                            <a:srgbClr val="674A68"/>
                          </a:solidFill>
                          <a:latin typeface="Arial" panose="020B0604020202020204" pitchFamily="34" charset="0"/>
                          <a:ea typeface="+mn-ea"/>
                          <a:cs typeface="Arial" panose="020B0604020202020204" pitchFamily="34" charset="0"/>
                        </a:rPr>
                        <a:t>8%</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71%</a:t>
                      </a:r>
                    </a:p>
                    <a:p>
                      <a:pPr algn="ctr" fontAlgn="t"/>
                      <a:r>
                        <a:rPr lang="en-GB" sz="1100" kern="1200">
                          <a:solidFill>
                            <a:srgbClr val="674A68"/>
                          </a:solidFill>
                          <a:latin typeface="Arial" panose="020B0604020202020204" pitchFamily="34" charset="0"/>
                          <a:ea typeface="+mn-ea"/>
                          <a:cs typeface="Arial" panose="020B0604020202020204" pitchFamily="34" charset="0"/>
                        </a:rPr>
                        <a:t>16%</a:t>
                      </a:r>
                    </a:p>
                    <a:p>
                      <a:pPr algn="ctr" fontAlgn="t"/>
                      <a:r>
                        <a:rPr lang="en-GB" sz="1100" kern="1200">
                          <a:solidFill>
                            <a:srgbClr val="674A68"/>
                          </a:solidFill>
                          <a:latin typeface="Arial" panose="020B0604020202020204" pitchFamily="34" charset="0"/>
                          <a:ea typeface="+mn-ea"/>
                          <a:cs typeface="Arial" panose="020B0604020202020204" pitchFamily="34" charset="0"/>
                        </a:rPr>
                        <a:t>12%</a:t>
                      </a:r>
                    </a:p>
                    <a:p>
                      <a:pPr algn="ctr" fontAlgn="t"/>
                      <a:r>
                        <a:rPr lang="en-GB" sz="1100" kern="1200">
                          <a:solidFill>
                            <a:srgbClr val="674A68"/>
                          </a:solidFill>
                          <a:latin typeface="Arial" panose="020B0604020202020204" pitchFamily="34" charset="0"/>
                          <a:ea typeface="+mn-ea"/>
                          <a:cs typeface="Arial" panose="020B0604020202020204" pitchFamily="34" charset="0"/>
                        </a:rPr>
                        <a:t>7%</a:t>
                      </a:r>
                    </a:p>
                    <a:p>
                      <a:pPr algn="ctr" fontAlgn="t"/>
                      <a:r>
                        <a:rPr lang="en-GB" sz="1100" kern="1200">
                          <a:solidFill>
                            <a:srgbClr val="674A68"/>
                          </a:solidFill>
                          <a:latin typeface="Arial" panose="020B0604020202020204" pitchFamily="34" charset="0"/>
                          <a:ea typeface="+mn-ea"/>
                          <a:cs typeface="Arial" panose="020B0604020202020204" pitchFamily="34" charset="0"/>
                        </a:rPr>
                        <a:t>3%</a:t>
                      </a:r>
                    </a:p>
                  </a:txBody>
                  <a:tcPr marL="6350" marR="6350" marT="6350" marB="0"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64%</a:t>
                      </a:r>
                    </a:p>
                    <a:p>
                      <a:pPr algn="ctr" fontAlgn="t"/>
                      <a:r>
                        <a:rPr lang="en-GB" sz="1100" kern="1200">
                          <a:solidFill>
                            <a:srgbClr val="674A68"/>
                          </a:solidFill>
                          <a:latin typeface="Arial" panose="020B0604020202020204" pitchFamily="34" charset="0"/>
                          <a:ea typeface="+mn-ea"/>
                          <a:cs typeface="Arial" panose="020B0604020202020204" pitchFamily="34" charset="0"/>
                        </a:rPr>
                        <a:t>14%</a:t>
                      </a:r>
                    </a:p>
                    <a:p>
                      <a:pPr algn="ctr" fontAlgn="t"/>
                      <a:r>
                        <a:rPr lang="en-GB" sz="1100" kern="1200">
                          <a:solidFill>
                            <a:srgbClr val="674A68"/>
                          </a:solidFill>
                          <a:latin typeface="Arial" panose="020B0604020202020204" pitchFamily="34" charset="0"/>
                          <a:ea typeface="+mn-ea"/>
                          <a:cs typeface="Arial" panose="020B0604020202020204" pitchFamily="34" charset="0"/>
                        </a:rPr>
                        <a:t>8%</a:t>
                      </a:r>
                    </a:p>
                    <a:p>
                      <a:pPr algn="ctr" fontAlgn="t"/>
                      <a:r>
                        <a:rPr lang="en-GB" sz="1100" kern="1200">
                          <a:solidFill>
                            <a:srgbClr val="674A68"/>
                          </a:solidFill>
                          <a:latin typeface="Arial" panose="020B0604020202020204" pitchFamily="34" charset="0"/>
                          <a:ea typeface="+mn-ea"/>
                          <a:cs typeface="Arial" panose="020B0604020202020204" pitchFamily="34" charset="0"/>
                        </a:rPr>
                        <a:t>9%</a:t>
                      </a:r>
                    </a:p>
                    <a:p>
                      <a:pPr algn="ctr" fontAlgn="t"/>
                      <a:r>
                        <a:rPr lang="en-GB" sz="1100" kern="1200">
                          <a:solidFill>
                            <a:srgbClr val="674A68"/>
                          </a:solidFill>
                          <a:latin typeface="Arial" panose="020B0604020202020204" pitchFamily="34" charset="0"/>
                          <a:ea typeface="+mn-ea"/>
                          <a:cs typeface="Arial" panose="020B0604020202020204" pitchFamily="34" charset="0"/>
                        </a:rPr>
                        <a:t>6%</a:t>
                      </a:r>
                    </a:p>
                  </a:txBody>
                  <a:tcPr marL="6350" marR="6350" marT="6350" marB="0"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437851"/>
                  </a:ext>
                </a:extLst>
              </a:tr>
            </a:tbl>
          </a:graphicData>
        </a:graphic>
      </p:graphicFrame>
    </p:spTree>
    <p:extLst>
      <p:ext uri="{BB962C8B-B14F-4D97-AF65-F5344CB8AC3E}">
        <p14:creationId xmlns:p14="http://schemas.microsoft.com/office/powerpoint/2010/main" val="3833727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Co-occurring mental health and substance misuse</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4" y="934678"/>
            <a:ext cx="2756761" cy="175432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Around 7 in 10 people who entered drug treatment in 2021/22 were identified as having a mental health treatment need in Cambridgeshire and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Three-quarters of those were receiving mental health treatment, primarily from their GPs.</a:t>
            </a: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3" y="656137"/>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Opiates includes opiates only, opiates and alcohol and/or opiate and non-opiates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2378390221"/>
              </p:ext>
            </p:extLst>
          </p:nvPr>
        </p:nvGraphicFramePr>
        <p:xfrm>
          <a:off x="277062" y="656137"/>
          <a:ext cx="8075863" cy="3483793"/>
        </p:xfrm>
        <a:graphic>
          <a:graphicData uri="http://schemas.openxmlformats.org/drawingml/2006/table">
            <a:tbl>
              <a:tblPr firstRow="1" bandRow="1">
                <a:tableStyleId>{5C22544A-7EE6-4342-B048-85BDC9FD1C3A}</a:tableStyleId>
              </a:tblPr>
              <a:tblGrid>
                <a:gridCol w="889008">
                  <a:extLst>
                    <a:ext uri="{9D8B030D-6E8A-4147-A177-3AD203B41FA5}">
                      <a16:colId xmlns:a16="http://schemas.microsoft.com/office/drawing/2014/main" val="925364966"/>
                    </a:ext>
                  </a:extLst>
                </a:gridCol>
                <a:gridCol w="1786855">
                  <a:extLst>
                    <a:ext uri="{9D8B030D-6E8A-4147-A177-3AD203B41FA5}">
                      <a16:colId xmlns:a16="http://schemas.microsoft.com/office/drawing/2014/main" val="4269219110"/>
                    </a:ext>
                  </a:extLst>
                </a:gridCol>
                <a:gridCol w="1080000">
                  <a:extLst>
                    <a:ext uri="{9D8B030D-6E8A-4147-A177-3AD203B41FA5}">
                      <a16:colId xmlns:a16="http://schemas.microsoft.com/office/drawing/2014/main" val="3161705845"/>
                    </a:ext>
                  </a:extLst>
                </a:gridCol>
                <a:gridCol w="1080000">
                  <a:extLst>
                    <a:ext uri="{9D8B030D-6E8A-4147-A177-3AD203B41FA5}">
                      <a16:colId xmlns:a16="http://schemas.microsoft.com/office/drawing/2014/main" val="2902254884"/>
                    </a:ext>
                  </a:extLst>
                </a:gridCol>
                <a:gridCol w="1080000">
                  <a:extLst>
                    <a:ext uri="{9D8B030D-6E8A-4147-A177-3AD203B41FA5}">
                      <a16:colId xmlns:a16="http://schemas.microsoft.com/office/drawing/2014/main" val="3915985308"/>
                    </a:ext>
                  </a:extLst>
                </a:gridCol>
                <a:gridCol w="1080000">
                  <a:extLst>
                    <a:ext uri="{9D8B030D-6E8A-4147-A177-3AD203B41FA5}">
                      <a16:colId xmlns:a16="http://schemas.microsoft.com/office/drawing/2014/main" val="693654902"/>
                    </a:ext>
                  </a:extLst>
                </a:gridCol>
                <a:gridCol w="1080000">
                  <a:extLst>
                    <a:ext uri="{9D8B030D-6E8A-4147-A177-3AD203B41FA5}">
                      <a16:colId xmlns:a16="http://schemas.microsoft.com/office/drawing/2014/main" val="3020308759"/>
                    </a:ext>
                  </a:extLst>
                </a:gridCol>
              </a:tblGrid>
              <a:tr h="360000">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Adults who entered drug treatment and were identified as having mental health treatment need, 2021/22</a:t>
                      </a:r>
                      <a:endParaRPr lang="en-GB" sz="11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504000">
                <a:tc gridSpan="2" vMerge="1">
                  <a:txBody>
                    <a:bodyPr/>
                    <a:lstStyle/>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vMerge="1">
                  <a:txBody>
                    <a:bodyPr/>
                    <a:lstStyle/>
                    <a:p>
                      <a:pPr marL="0" algn="ctr" defTabSz="914400" rtl="0" eaLnBrk="1" latinLnBrk="0" hangingPunct="1"/>
                      <a:endParaRPr lang="en-GB" sz="1100" kern="1200">
                        <a:solidFill>
                          <a:schemeClr val="bg1"/>
                        </a:solidFill>
                        <a:latin typeface="Arial" panose="020B0604020202020204" pitchFamily="34" charset="0"/>
                        <a:ea typeface="+mn-ea"/>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eligible adults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eligible adults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eligible adults</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517460049"/>
                  </a:ext>
                </a:extLst>
              </a:tr>
              <a:tr h="202445">
                <a:tc rowSpan="4">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Drug group</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Total</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418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335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70%</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637666421"/>
                  </a:ext>
                </a:extLst>
              </a:tr>
              <a:tr h="26447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Opiates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156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162</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68%</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66%</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186955"/>
                  </a:ext>
                </a:extLst>
              </a:tr>
              <a:tr h="264470">
                <a:tc vMerge="1">
                  <a:txBody>
                    <a:bodyPr/>
                    <a:lstStyle/>
                    <a:p>
                      <a:endParaRPr lang="en-GB"/>
                    </a:p>
                  </a:txBody>
                  <a:tcPr>
                    <a:lnT w="6350" cap="flat" cmpd="sng" algn="ctr">
                      <a:solidFill>
                        <a:srgbClr val="674A68"/>
                      </a:solidFill>
                      <a:prstDash val="solid"/>
                      <a:round/>
                      <a:headEnd type="none" w="med" len="med"/>
                      <a:tailEnd type="none" w="med" len="med"/>
                    </a:lnT>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Non opiates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138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84</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64%</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70%</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488086"/>
                  </a:ext>
                </a:extLst>
              </a:tr>
              <a:tr h="264470">
                <a:tc vMerge="1">
                  <a:txBody>
                    <a:bodyPr/>
                    <a:lstStyle/>
                    <a:p>
                      <a:endParaRPr lang="en-GB"/>
                    </a:p>
                  </a:txBody>
                  <a:tcPr>
                    <a:lnT w="9525" cap="flat" cmpd="sng" algn="ctr">
                      <a:solidFill>
                        <a:srgbClr val="674A68"/>
                      </a:solidFill>
                      <a:prstDash val="solid"/>
                      <a:round/>
                      <a:headEnd type="none" w="med" len="med"/>
                      <a:tailEnd type="none" w="med" len="med"/>
                    </a:lnT>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Alcohol and non-opiates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124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89</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73%</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76%</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910828"/>
                  </a:ext>
                </a:extLst>
              </a:tr>
              <a:tr h="202445">
                <a:tc rowSpan="6">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Mental health treatment received</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Total</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313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253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75%</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73282796"/>
                  </a:ext>
                </a:extLst>
              </a:tr>
              <a:tr h="21600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GP</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274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216</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64%</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55%</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r h="21600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Already engaged</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42</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13%</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22%</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599313"/>
                  </a:ext>
                </a:extLst>
              </a:tr>
              <a:tr h="21600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Engaged with IAPT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81954"/>
                  </a:ext>
                </a:extLst>
              </a:tr>
              <a:tr h="271903">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NICE</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657694"/>
                  </a:ext>
                </a:extLst>
              </a:tr>
              <a:tr h="21600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Health-based place</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1%</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625333"/>
                  </a:ext>
                </a:extLst>
              </a:tr>
            </a:tbl>
          </a:graphicData>
        </a:graphic>
      </p:graphicFrame>
    </p:spTree>
    <p:extLst>
      <p:ext uri="{BB962C8B-B14F-4D97-AF65-F5344CB8AC3E}">
        <p14:creationId xmlns:p14="http://schemas.microsoft.com/office/powerpoint/2010/main" val="2922107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1018B-7D86-7CA3-FBD2-91CAC2F602A9}"/>
              </a:ext>
            </a:extLst>
          </p:cNvPr>
          <p:cNvPicPr>
            <a:picLocks noChangeAspect="1"/>
          </p:cNvPicPr>
          <p:nvPr/>
        </p:nvPicPr>
        <p:blipFill>
          <a:blip r:embed="rId2"/>
          <a:stretch>
            <a:fillRect/>
          </a:stretch>
        </p:blipFill>
        <p:spPr>
          <a:xfrm>
            <a:off x="82655" y="2567451"/>
            <a:ext cx="5466103" cy="3073858"/>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Access - routes into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3852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8" name="TextBox 17">
            <a:extLst>
              <a:ext uri="{FF2B5EF4-FFF2-40B4-BE49-F238E27FC236}">
                <a16:creationId xmlns:a16="http://schemas.microsoft.com/office/drawing/2014/main" id="{508D64E3-8E35-8ACF-7762-768AEA7A733B}"/>
              </a:ext>
            </a:extLst>
          </p:cNvPr>
          <p:cNvSpPr txBox="1"/>
          <p:nvPr/>
        </p:nvSpPr>
        <p:spPr>
          <a:xfrm>
            <a:off x="-5709" y="2102607"/>
            <a:ext cx="12197709" cy="276999"/>
          </a:xfrm>
          <a:prstGeom prst="rect">
            <a:avLst/>
          </a:prstGeom>
          <a:solidFill>
            <a:srgbClr val="674A68"/>
          </a:solidFill>
        </p:spPr>
        <p:txBody>
          <a:bodyPr wrap="square" rtlCol="0">
            <a:spAutoFit/>
          </a:bodyPr>
          <a:lstStyle/>
          <a:p>
            <a:r>
              <a:rPr lang="en-GB" sz="1200" b="1">
                <a:solidFill>
                  <a:schemeClr val="bg1"/>
                </a:solidFill>
                <a:latin typeface="Arial" panose="020B0604020202020204" pitchFamily="34" charset="0"/>
              </a:rPr>
              <a:t>New presentations by referral source, 2021/22</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6" name="TextBox 5">
            <a:extLst>
              <a:ext uri="{FF2B5EF4-FFF2-40B4-BE49-F238E27FC236}">
                <a16:creationId xmlns:a16="http://schemas.microsoft.com/office/drawing/2014/main" id="{429AA4AB-F798-23F9-9741-156C635E21CB}"/>
              </a:ext>
            </a:extLst>
          </p:cNvPr>
          <p:cNvSpPr txBox="1"/>
          <p:nvPr/>
        </p:nvSpPr>
        <p:spPr>
          <a:xfrm>
            <a:off x="1" y="375701"/>
            <a:ext cx="5803622" cy="1754326"/>
          </a:xfrm>
          <a:prstGeom prst="rect">
            <a:avLst/>
          </a:prstGeom>
          <a:noFill/>
        </p:spPr>
        <p:txBody>
          <a:bodyPr wrap="square">
            <a:spAutoFit/>
          </a:bodyPr>
          <a:lstStyle/>
          <a:p>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100% of Cambridgeshire clients were seen within 3 weeks from referral for their first intervention in 2021/22</a:t>
            </a:r>
          </a:p>
          <a:p>
            <a:pPr marL="171450" indent="-171450">
              <a:buFont typeface="Arial" panose="020B0604020202020204" pitchFamily="34" charset="0"/>
              <a:buChar char="•"/>
            </a:pPr>
            <a:r>
              <a:rPr lang="en-GB" sz="1200">
                <a:solidFill>
                  <a:srgbClr val="674A68"/>
                </a:solidFill>
                <a:latin typeface="Arial" panose="020B0604020202020204" pitchFamily="34" charset="0"/>
              </a:rPr>
              <a:t>A higher proportion of clients self-referred compared to England, at 65% compared to 57%</a:t>
            </a:r>
          </a:p>
          <a:p>
            <a:pPr marL="171450" indent="-171450">
              <a:buFont typeface="Arial" panose="020B0604020202020204" pitchFamily="34" charset="0"/>
              <a:buChar char="•"/>
            </a:pPr>
            <a:r>
              <a:rPr lang="en-GB" sz="1200">
                <a:solidFill>
                  <a:srgbClr val="674A68"/>
                </a:solidFill>
                <a:latin typeface="Arial" panose="020B0604020202020204" pitchFamily="34" charset="0"/>
              </a:rPr>
              <a:t>There were differences in gender, with self-referral and referred through the Criminal Justice System (CJS) as the main source of referral for both sexes but 7% of females were referred through social services compared to 1% of males (small numbers)</a:t>
            </a:r>
          </a:p>
        </p:txBody>
      </p:sp>
      <p:sp>
        <p:nvSpPr>
          <p:cNvPr id="8" name="TextBox 7">
            <a:extLst>
              <a:ext uri="{FF2B5EF4-FFF2-40B4-BE49-F238E27FC236}">
                <a16:creationId xmlns:a16="http://schemas.microsoft.com/office/drawing/2014/main" id="{5DADAD9E-51D1-FF98-024E-79EF2A0F7276}"/>
              </a:ext>
            </a:extLst>
          </p:cNvPr>
          <p:cNvSpPr txBox="1"/>
          <p:nvPr/>
        </p:nvSpPr>
        <p:spPr>
          <a:xfrm>
            <a:off x="-1557" y="322355"/>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2" name="TextBox 1">
            <a:extLst>
              <a:ext uri="{FF2B5EF4-FFF2-40B4-BE49-F238E27FC236}">
                <a16:creationId xmlns:a16="http://schemas.microsoft.com/office/drawing/2014/main" id="{3F545C4D-C0A0-10EA-74FB-120F9BFE3E2D}"/>
              </a:ext>
            </a:extLst>
          </p:cNvPr>
          <p:cNvSpPr txBox="1"/>
          <p:nvPr/>
        </p:nvSpPr>
        <p:spPr>
          <a:xfrm>
            <a:off x="5805181" y="386105"/>
            <a:ext cx="6385261" cy="1754326"/>
          </a:xfrm>
          <a:prstGeom prst="rect">
            <a:avLst/>
          </a:prstGeom>
          <a:noFill/>
        </p:spPr>
        <p:txBody>
          <a:bodyPr wrap="square">
            <a:spAutoFit/>
          </a:bodyPr>
          <a:lstStyle/>
          <a:p>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99% of Peterborough clients were seen within 3 weeks from referral for their first intervention in 2021/22</a:t>
            </a:r>
          </a:p>
          <a:p>
            <a:pPr marL="171450" indent="-171450">
              <a:buFont typeface="Arial" panose="020B0604020202020204" pitchFamily="34" charset="0"/>
              <a:buChar char="•"/>
            </a:pPr>
            <a:r>
              <a:rPr lang="en-GB" sz="1200">
                <a:solidFill>
                  <a:srgbClr val="674A68"/>
                </a:solidFill>
                <a:latin typeface="Arial" panose="020B0604020202020204" pitchFamily="34" charset="0"/>
              </a:rPr>
              <a:t>Slightly higher proportion of clients self-referred compared to England, at 60% compared to 57%, with a higher proportion referred from the Criminal Justice System (23% compared to 17%).  </a:t>
            </a:r>
          </a:p>
          <a:p>
            <a:pPr marL="171450" indent="-171450">
              <a:buFont typeface="Arial" panose="020B0604020202020204" pitchFamily="34" charset="0"/>
              <a:buChar char="•"/>
            </a:pPr>
            <a:r>
              <a:rPr lang="en-GB" sz="1200">
                <a:solidFill>
                  <a:srgbClr val="674A68"/>
                </a:solidFill>
                <a:latin typeface="Arial" panose="020B0604020202020204" pitchFamily="34" charset="0"/>
              </a:rPr>
              <a:t>Double the proportion of males (26%) to females (13%) were referred through CJS</a:t>
            </a:r>
          </a:p>
          <a:p>
            <a:pPr marL="171450" indent="-171450">
              <a:buFont typeface="Arial" panose="020B0604020202020204" pitchFamily="34" charset="0"/>
              <a:buChar char="•"/>
            </a:pPr>
            <a:r>
              <a:rPr lang="en-GB" sz="1200">
                <a:solidFill>
                  <a:srgbClr val="674A68"/>
                </a:solidFill>
                <a:latin typeface="Arial" panose="020B0604020202020204" pitchFamily="34" charset="0"/>
              </a:rPr>
              <a:t>Female referrals were higher from social services (5% compared to 1% in males)</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p:txBody>
      </p:sp>
      <p:sp>
        <p:nvSpPr>
          <p:cNvPr id="3" name="TextBox 2">
            <a:extLst>
              <a:ext uri="{FF2B5EF4-FFF2-40B4-BE49-F238E27FC236}">
                <a16:creationId xmlns:a16="http://schemas.microsoft.com/office/drawing/2014/main" id="{6AC2B3E1-85C1-9671-59CA-A033CB5728B1}"/>
              </a:ext>
            </a:extLst>
          </p:cNvPr>
          <p:cNvSpPr txBox="1"/>
          <p:nvPr/>
        </p:nvSpPr>
        <p:spPr>
          <a:xfrm>
            <a:off x="5947556" y="342869"/>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pic>
        <p:nvPicPr>
          <p:cNvPr id="10" name="Picture 9">
            <a:extLst>
              <a:ext uri="{FF2B5EF4-FFF2-40B4-BE49-F238E27FC236}">
                <a16:creationId xmlns:a16="http://schemas.microsoft.com/office/drawing/2014/main" id="{1236414A-8BDE-AF56-D00C-1010DFA8D9DE}"/>
              </a:ext>
            </a:extLst>
          </p:cNvPr>
          <p:cNvPicPr>
            <a:picLocks noChangeAspect="1"/>
          </p:cNvPicPr>
          <p:nvPr/>
        </p:nvPicPr>
        <p:blipFill>
          <a:blip r:embed="rId3"/>
          <a:stretch>
            <a:fillRect/>
          </a:stretch>
        </p:blipFill>
        <p:spPr>
          <a:xfrm>
            <a:off x="6093145" y="2637884"/>
            <a:ext cx="5565740" cy="3052468"/>
          </a:xfrm>
          <a:prstGeom prst="rect">
            <a:avLst/>
          </a:prstGeom>
        </p:spPr>
      </p:pic>
      <p:sp>
        <p:nvSpPr>
          <p:cNvPr id="13" name="TextBox 12">
            <a:extLst>
              <a:ext uri="{FF2B5EF4-FFF2-40B4-BE49-F238E27FC236}">
                <a16:creationId xmlns:a16="http://schemas.microsoft.com/office/drawing/2014/main" id="{9A2FCDB4-60EF-CF05-243C-795A725214F8}"/>
              </a:ext>
            </a:extLst>
          </p:cNvPr>
          <p:cNvSpPr txBox="1"/>
          <p:nvPr/>
        </p:nvSpPr>
        <p:spPr>
          <a:xfrm>
            <a:off x="82655" y="2398352"/>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5" name="TextBox 14">
            <a:extLst>
              <a:ext uri="{FF2B5EF4-FFF2-40B4-BE49-F238E27FC236}">
                <a16:creationId xmlns:a16="http://schemas.microsoft.com/office/drawing/2014/main" id="{9352EA0A-5C26-1527-8A0F-DAE9BD7FE10A}"/>
              </a:ext>
            </a:extLst>
          </p:cNvPr>
          <p:cNvSpPr txBox="1"/>
          <p:nvPr/>
        </p:nvSpPr>
        <p:spPr>
          <a:xfrm>
            <a:off x="5947555" y="2400825"/>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19" name="TextBox 18">
            <a:extLst>
              <a:ext uri="{FF2B5EF4-FFF2-40B4-BE49-F238E27FC236}">
                <a16:creationId xmlns:a16="http://schemas.microsoft.com/office/drawing/2014/main" id="{02C43D59-DCFD-3AA9-12D8-5AFDF2D09E7B}"/>
              </a:ext>
            </a:extLst>
          </p:cNvPr>
          <p:cNvSpPr txBox="1"/>
          <p:nvPr/>
        </p:nvSpPr>
        <p:spPr>
          <a:xfrm>
            <a:off x="6643244" y="5604181"/>
            <a:ext cx="3305713" cy="1015663"/>
          </a:xfrm>
          <a:prstGeom prst="rect">
            <a:avLst/>
          </a:prstGeom>
          <a:noFill/>
        </p:spPr>
        <p:txBody>
          <a:bodyPr wrap="none" rtlCol="0">
            <a:spAutoFit/>
          </a:bodyPr>
          <a:lstStyle/>
          <a:p>
            <a:r>
              <a:rPr lang="en-GB" sz="1200">
                <a:solidFill>
                  <a:srgbClr val="674A68"/>
                </a:solidFill>
                <a:latin typeface="Arial" panose="020B0604020202020204" pitchFamily="34" charset="0"/>
              </a:rPr>
              <a:t>Prison 			64%</a:t>
            </a:r>
          </a:p>
          <a:p>
            <a:r>
              <a:rPr lang="en-GB" sz="1200">
                <a:solidFill>
                  <a:srgbClr val="674A68"/>
                </a:solidFill>
                <a:latin typeface="Arial" panose="020B0604020202020204" pitchFamily="34" charset="0"/>
              </a:rPr>
              <a:t>Arrest referral 		21%</a:t>
            </a:r>
          </a:p>
          <a:p>
            <a:r>
              <a:rPr lang="en-GB" sz="1200">
                <a:solidFill>
                  <a:srgbClr val="674A68"/>
                </a:solidFill>
                <a:latin typeface="Arial" panose="020B0604020202020204" pitchFamily="34" charset="0"/>
              </a:rPr>
              <a:t>Liaison and diversion 		  6%</a:t>
            </a:r>
          </a:p>
          <a:p>
            <a:r>
              <a:rPr lang="en-GB" sz="1200">
                <a:solidFill>
                  <a:srgbClr val="674A68"/>
                </a:solidFill>
                <a:latin typeface="Arial" panose="020B0604020202020204" pitchFamily="34" charset="0"/>
              </a:rPr>
              <a:t>Drug Rehabilitation Requirement (DRR)    4%</a:t>
            </a:r>
          </a:p>
          <a:p>
            <a:r>
              <a:rPr lang="en-GB" sz="1200">
                <a:solidFill>
                  <a:srgbClr val="674A68"/>
                </a:solidFill>
                <a:latin typeface="Arial" panose="020B0604020202020204" pitchFamily="34" charset="0"/>
              </a:rPr>
              <a:t>Probation 			  4%</a:t>
            </a:r>
          </a:p>
        </p:txBody>
      </p:sp>
      <p:cxnSp>
        <p:nvCxnSpPr>
          <p:cNvPr id="21" name="Straight Arrow Connector 20">
            <a:extLst>
              <a:ext uri="{FF2B5EF4-FFF2-40B4-BE49-F238E27FC236}">
                <a16:creationId xmlns:a16="http://schemas.microsoft.com/office/drawing/2014/main" id="{FC2F7300-DEB6-9746-F5EB-2E56CA6F2E76}"/>
              </a:ext>
            </a:extLst>
          </p:cNvPr>
          <p:cNvCxnSpPr>
            <a:cxnSpLocks/>
          </p:cNvCxnSpPr>
          <p:nvPr/>
        </p:nvCxnSpPr>
        <p:spPr>
          <a:xfrm flipV="1">
            <a:off x="7511908" y="5246250"/>
            <a:ext cx="288836" cy="464134"/>
          </a:xfrm>
          <a:prstGeom prst="straightConnector1">
            <a:avLst/>
          </a:prstGeom>
          <a:ln>
            <a:solidFill>
              <a:srgbClr val="674A68"/>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7B4B14-8B74-0194-77FB-8FBC1E870D87}"/>
              </a:ext>
            </a:extLst>
          </p:cNvPr>
          <p:cNvSpPr txBox="1"/>
          <p:nvPr/>
        </p:nvSpPr>
        <p:spPr>
          <a:xfrm>
            <a:off x="94110" y="5579024"/>
            <a:ext cx="3278462" cy="830997"/>
          </a:xfrm>
          <a:prstGeom prst="rect">
            <a:avLst/>
          </a:prstGeom>
          <a:noFill/>
        </p:spPr>
        <p:txBody>
          <a:bodyPr wrap="none" rtlCol="0">
            <a:spAutoFit/>
          </a:bodyPr>
          <a:lstStyle/>
          <a:p>
            <a:r>
              <a:rPr lang="en-GB" sz="1200">
                <a:solidFill>
                  <a:srgbClr val="674A68"/>
                </a:solidFill>
                <a:latin typeface="Arial" panose="020B0604020202020204" pitchFamily="34" charset="0"/>
              </a:rPr>
              <a:t>Prison 			47%</a:t>
            </a:r>
          </a:p>
          <a:p>
            <a:r>
              <a:rPr lang="en-GB" sz="1200">
                <a:solidFill>
                  <a:srgbClr val="674A68"/>
                </a:solidFill>
                <a:latin typeface="Arial" panose="020B0604020202020204" pitchFamily="34" charset="0"/>
              </a:rPr>
              <a:t>Probation			45%</a:t>
            </a:r>
          </a:p>
          <a:p>
            <a:r>
              <a:rPr lang="en-GB" sz="1200">
                <a:solidFill>
                  <a:srgbClr val="674A68"/>
                </a:solidFill>
                <a:latin typeface="Arial" panose="020B0604020202020204" pitchFamily="34" charset="0"/>
              </a:rPr>
              <a:t>Liaison and diversion 		  4%</a:t>
            </a:r>
          </a:p>
          <a:p>
            <a:r>
              <a:rPr lang="en-GB" sz="1200">
                <a:solidFill>
                  <a:srgbClr val="674A68"/>
                </a:solidFill>
                <a:latin typeface="Arial" panose="020B0604020202020204" pitchFamily="34" charset="0"/>
              </a:rPr>
              <a:t>Drug Rehabilitation Requirement (DRR)    4%</a:t>
            </a:r>
          </a:p>
        </p:txBody>
      </p:sp>
      <p:cxnSp>
        <p:nvCxnSpPr>
          <p:cNvPr id="12" name="Straight Arrow Connector 11">
            <a:extLst>
              <a:ext uri="{FF2B5EF4-FFF2-40B4-BE49-F238E27FC236}">
                <a16:creationId xmlns:a16="http://schemas.microsoft.com/office/drawing/2014/main" id="{35FBD390-7572-114A-F5A2-B7791B99A3E4}"/>
              </a:ext>
            </a:extLst>
          </p:cNvPr>
          <p:cNvCxnSpPr>
            <a:cxnSpLocks/>
          </p:cNvCxnSpPr>
          <p:nvPr/>
        </p:nvCxnSpPr>
        <p:spPr>
          <a:xfrm flipV="1">
            <a:off x="1296341" y="5221037"/>
            <a:ext cx="437000" cy="464134"/>
          </a:xfrm>
          <a:prstGeom prst="straightConnector1">
            <a:avLst/>
          </a:prstGeom>
          <a:ln>
            <a:solidFill>
              <a:srgbClr val="674A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28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3334888-2588-3D64-A9F8-44E0754D9FEE}"/>
              </a:ext>
            </a:extLst>
          </p:cNvPr>
          <p:cNvPicPr>
            <a:picLocks noChangeAspect="1"/>
          </p:cNvPicPr>
          <p:nvPr/>
        </p:nvPicPr>
        <p:blipFill>
          <a:blip r:embed="rId2"/>
          <a:stretch>
            <a:fillRect/>
          </a:stretch>
        </p:blipFill>
        <p:spPr>
          <a:xfrm>
            <a:off x="0" y="1202221"/>
            <a:ext cx="3057723" cy="2009994"/>
          </a:xfrm>
          <a:prstGeom prst="rect">
            <a:avLst/>
          </a:prstGeom>
        </p:spPr>
      </p:pic>
      <p:pic>
        <p:nvPicPr>
          <p:cNvPr id="32" name="Picture 31">
            <a:extLst>
              <a:ext uri="{FF2B5EF4-FFF2-40B4-BE49-F238E27FC236}">
                <a16:creationId xmlns:a16="http://schemas.microsoft.com/office/drawing/2014/main" id="{36E7298E-BE85-5A27-D3D1-4D72E9CD6224}"/>
              </a:ext>
            </a:extLst>
          </p:cNvPr>
          <p:cNvPicPr>
            <a:picLocks noChangeAspect="1"/>
          </p:cNvPicPr>
          <p:nvPr/>
        </p:nvPicPr>
        <p:blipFill>
          <a:blip r:embed="rId3"/>
          <a:stretch>
            <a:fillRect/>
          </a:stretch>
        </p:blipFill>
        <p:spPr>
          <a:xfrm>
            <a:off x="6578082" y="1617907"/>
            <a:ext cx="3436052" cy="1901932"/>
          </a:xfrm>
          <a:prstGeom prst="rect">
            <a:avLst/>
          </a:prstGeom>
        </p:spPr>
      </p:pic>
      <p:pic>
        <p:nvPicPr>
          <p:cNvPr id="5" name="Picture 4">
            <a:extLst>
              <a:ext uri="{FF2B5EF4-FFF2-40B4-BE49-F238E27FC236}">
                <a16:creationId xmlns:a16="http://schemas.microsoft.com/office/drawing/2014/main" id="{9B974A75-EEAF-6C62-401A-0DB039446B41}"/>
              </a:ext>
            </a:extLst>
          </p:cNvPr>
          <p:cNvPicPr>
            <a:picLocks noChangeAspect="1"/>
          </p:cNvPicPr>
          <p:nvPr/>
        </p:nvPicPr>
        <p:blipFill>
          <a:blip r:embed="rId4"/>
          <a:stretch>
            <a:fillRect/>
          </a:stretch>
        </p:blipFill>
        <p:spPr>
          <a:xfrm>
            <a:off x="70103" y="3931685"/>
            <a:ext cx="3346957" cy="2009993"/>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Criminal Justice Integrated Teams(CJIT) – in contact with services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1326701"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6" name="TextBox 5">
            <a:extLst>
              <a:ext uri="{FF2B5EF4-FFF2-40B4-BE49-F238E27FC236}">
                <a16:creationId xmlns:a16="http://schemas.microsoft.com/office/drawing/2014/main" id="{822B3CEB-A86A-07E1-505A-D5B10F7BF9D3}"/>
              </a:ext>
            </a:extLst>
          </p:cNvPr>
          <p:cNvSpPr txBox="1"/>
          <p:nvPr/>
        </p:nvSpPr>
        <p:spPr>
          <a:xfrm>
            <a:off x="1" y="824614"/>
            <a:ext cx="3436052" cy="461665"/>
          </a:xfrm>
          <a:prstGeom prst="rect">
            <a:avLst/>
          </a:prstGeom>
          <a:noFill/>
        </p:spPr>
        <p:txBody>
          <a:bodyPr wrap="square">
            <a:spAutoFit/>
          </a:bodyPr>
          <a:lstStyle/>
          <a:p>
            <a:pPr algn="ctr"/>
            <a:r>
              <a:rPr lang="en-GB" sz="1200" b="1">
                <a:solidFill>
                  <a:srgbClr val="674A68"/>
                </a:solidFill>
                <a:latin typeface="Arial" panose="020B0604020202020204" pitchFamily="34" charset="0"/>
              </a:rPr>
              <a:t>CJIT adults in contact with treatment </a:t>
            </a:r>
          </a:p>
          <a:p>
            <a:pPr algn="ctr"/>
            <a:r>
              <a:rPr lang="en-GB" sz="1200" b="1">
                <a:solidFill>
                  <a:srgbClr val="674A68"/>
                </a:solidFill>
                <a:latin typeface="Arial" panose="020B0604020202020204" pitchFamily="34" charset="0"/>
              </a:rPr>
              <a:t>system  </a:t>
            </a:r>
          </a:p>
        </p:txBody>
      </p:sp>
      <p:pic>
        <p:nvPicPr>
          <p:cNvPr id="10" name="Picture 9">
            <a:extLst>
              <a:ext uri="{FF2B5EF4-FFF2-40B4-BE49-F238E27FC236}">
                <a16:creationId xmlns:a16="http://schemas.microsoft.com/office/drawing/2014/main" id="{B181303B-7064-7F28-666B-D07C942333C8}"/>
              </a:ext>
            </a:extLst>
          </p:cNvPr>
          <p:cNvPicPr>
            <a:picLocks noChangeAspect="1"/>
          </p:cNvPicPr>
          <p:nvPr/>
        </p:nvPicPr>
        <p:blipFill>
          <a:blip r:embed="rId5"/>
          <a:stretch>
            <a:fillRect/>
          </a:stretch>
        </p:blipFill>
        <p:spPr>
          <a:xfrm>
            <a:off x="3436053" y="3906723"/>
            <a:ext cx="3142029" cy="2074001"/>
          </a:xfrm>
          <a:prstGeom prst="rect">
            <a:avLst/>
          </a:prstGeom>
        </p:spPr>
      </p:pic>
      <p:sp>
        <p:nvSpPr>
          <p:cNvPr id="14" name="TextBox 13">
            <a:extLst>
              <a:ext uri="{FF2B5EF4-FFF2-40B4-BE49-F238E27FC236}">
                <a16:creationId xmlns:a16="http://schemas.microsoft.com/office/drawing/2014/main" id="{A0096EDA-A64F-CFFE-2437-9F53B12A73C0}"/>
              </a:ext>
            </a:extLst>
          </p:cNvPr>
          <p:cNvSpPr txBox="1"/>
          <p:nvPr/>
        </p:nvSpPr>
        <p:spPr>
          <a:xfrm>
            <a:off x="3672644" y="824614"/>
            <a:ext cx="3280094" cy="276999"/>
          </a:xfrm>
          <a:prstGeom prst="rect">
            <a:avLst/>
          </a:prstGeom>
          <a:noFill/>
        </p:spPr>
        <p:txBody>
          <a:bodyPr wrap="square">
            <a:spAutoFit/>
          </a:bodyPr>
          <a:lstStyle/>
          <a:p>
            <a:pPr algn="ctr"/>
            <a:r>
              <a:rPr lang="en-GB" sz="1200" b="1">
                <a:solidFill>
                  <a:srgbClr val="674A68"/>
                </a:solidFill>
                <a:latin typeface="Arial" panose="020B0604020202020204" pitchFamily="34" charset="0"/>
              </a:rPr>
              <a:t>CJIT adults by offence type</a:t>
            </a:r>
          </a:p>
        </p:txBody>
      </p:sp>
      <p:pic>
        <p:nvPicPr>
          <p:cNvPr id="22" name="Picture 21">
            <a:extLst>
              <a:ext uri="{FF2B5EF4-FFF2-40B4-BE49-F238E27FC236}">
                <a16:creationId xmlns:a16="http://schemas.microsoft.com/office/drawing/2014/main" id="{5804A652-53CA-99FA-30F7-EC7FA18DAB13}"/>
              </a:ext>
            </a:extLst>
          </p:cNvPr>
          <p:cNvPicPr>
            <a:picLocks noChangeAspect="1"/>
          </p:cNvPicPr>
          <p:nvPr/>
        </p:nvPicPr>
        <p:blipFill>
          <a:blip r:embed="rId6"/>
          <a:stretch>
            <a:fillRect/>
          </a:stretch>
        </p:blipFill>
        <p:spPr>
          <a:xfrm>
            <a:off x="6775558" y="4114113"/>
            <a:ext cx="3436052" cy="2415895"/>
          </a:xfrm>
          <a:prstGeom prst="rect">
            <a:avLst/>
          </a:prstGeom>
        </p:spPr>
      </p:pic>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Note: CJIT – Criminal Justice Intervention Teams</a:t>
            </a:r>
          </a:p>
        </p:txBody>
      </p:sp>
      <p:sp>
        <p:nvSpPr>
          <p:cNvPr id="23" name="TextBox 22">
            <a:extLst>
              <a:ext uri="{FF2B5EF4-FFF2-40B4-BE49-F238E27FC236}">
                <a16:creationId xmlns:a16="http://schemas.microsoft.com/office/drawing/2014/main" id="{DA17A7A8-351D-4FFD-0582-F8E2A37FD008}"/>
              </a:ext>
            </a:extLst>
          </p:cNvPr>
          <p:cNvSpPr txBox="1"/>
          <p:nvPr/>
        </p:nvSpPr>
        <p:spPr>
          <a:xfrm>
            <a:off x="6578082" y="840405"/>
            <a:ext cx="3280094" cy="276999"/>
          </a:xfrm>
          <a:prstGeom prst="rect">
            <a:avLst/>
          </a:prstGeom>
          <a:noFill/>
        </p:spPr>
        <p:txBody>
          <a:bodyPr wrap="square">
            <a:spAutoFit/>
          </a:bodyPr>
          <a:lstStyle/>
          <a:p>
            <a:pPr algn="ctr"/>
            <a:r>
              <a:rPr lang="en-GB" sz="1200" b="1">
                <a:solidFill>
                  <a:srgbClr val="674A68"/>
                </a:solidFill>
                <a:latin typeface="Arial" panose="020B0604020202020204" pitchFamily="34" charset="0"/>
              </a:rPr>
              <a:t>CJIT adults by referral pathway</a:t>
            </a:r>
          </a:p>
        </p:txBody>
      </p:sp>
      <p:sp>
        <p:nvSpPr>
          <p:cNvPr id="28" name="TextBox 27">
            <a:extLst>
              <a:ext uri="{FF2B5EF4-FFF2-40B4-BE49-F238E27FC236}">
                <a16:creationId xmlns:a16="http://schemas.microsoft.com/office/drawing/2014/main" id="{7D4F4818-3044-82CA-58A3-DD1A3B9E4433}"/>
              </a:ext>
            </a:extLst>
          </p:cNvPr>
          <p:cNvSpPr txBox="1"/>
          <p:nvPr/>
        </p:nvSpPr>
        <p:spPr>
          <a:xfrm>
            <a:off x="-37661" y="564651"/>
            <a:ext cx="10014133" cy="276999"/>
          </a:xfrm>
          <a:prstGeom prst="rect">
            <a:avLst/>
          </a:prstGeom>
          <a:noFill/>
        </p:spPr>
        <p:txBody>
          <a:bodyPr wrap="square">
            <a:spAutoFit/>
          </a:bodyPr>
          <a:lstStyle/>
          <a:p>
            <a:pPr algn="ctr"/>
            <a:r>
              <a:rPr lang="en-GB" sz="1200" b="1">
                <a:solidFill>
                  <a:srgbClr val="674A68"/>
                </a:solidFill>
                <a:latin typeface="Arial" panose="020B0604020202020204" pitchFamily="34" charset="0"/>
              </a:rPr>
              <a:t>Cambridgeshire</a:t>
            </a:r>
          </a:p>
        </p:txBody>
      </p:sp>
      <p:pic>
        <p:nvPicPr>
          <p:cNvPr id="30" name="Picture 29">
            <a:extLst>
              <a:ext uri="{FF2B5EF4-FFF2-40B4-BE49-F238E27FC236}">
                <a16:creationId xmlns:a16="http://schemas.microsoft.com/office/drawing/2014/main" id="{BF4A14D9-68A0-FC61-FB72-D6AFF81FC6B1}"/>
              </a:ext>
            </a:extLst>
          </p:cNvPr>
          <p:cNvPicPr>
            <a:picLocks noChangeAspect="1"/>
          </p:cNvPicPr>
          <p:nvPr/>
        </p:nvPicPr>
        <p:blipFill>
          <a:blip r:embed="rId7"/>
          <a:stretch>
            <a:fillRect/>
          </a:stretch>
        </p:blipFill>
        <p:spPr>
          <a:xfrm>
            <a:off x="3353960" y="1290044"/>
            <a:ext cx="3074528" cy="1898788"/>
          </a:xfrm>
          <a:prstGeom prst="rect">
            <a:avLst/>
          </a:prstGeom>
        </p:spPr>
      </p:pic>
      <p:sp>
        <p:nvSpPr>
          <p:cNvPr id="2" name="TextBox 1">
            <a:extLst>
              <a:ext uri="{FF2B5EF4-FFF2-40B4-BE49-F238E27FC236}">
                <a16:creationId xmlns:a16="http://schemas.microsoft.com/office/drawing/2014/main" id="{10EF7ED7-0552-4349-97A1-D1E550D100FF}"/>
              </a:ext>
            </a:extLst>
          </p:cNvPr>
          <p:cNvSpPr txBox="1"/>
          <p:nvPr/>
        </p:nvSpPr>
        <p:spPr>
          <a:xfrm>
            <a:off x="10094768" y="689687"/>
            <a:ext cx="2052684" cy="4893647"/>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 higher proportion of CJIT adults were in contact with the treatment system in Cambridgeshire and, notably, Peterborough compared to the national average.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 higher proportion of adults were due to behavioural offences in Cambridgeshire and ‘Other’ compared to England; whilst all types of offences were higher in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There was a notably high proportion of voluntary referrals in Peterborough compared to England, and also a higher proportion in Cambridgeshire, where there was also a higher proportion of mandatory referrals.</a:t>
            </a:r>
          </a:p>
        </p:txBody>
      </p:sp>
      <p:sp>
        <p:nvSpPr>
          <p:cNvPr id="3" name="TextBox 2">
            <a:extLst>
              <a:ext uri="{FF2B5EF4-FFF2-40B4-BE49-F238E27FC236}">
                <a16:creationId xmlns:a16="http://schemas.microsoft.com/office/drawing/2014/main" id="{2AA2F24D-2F28-26AC-7F8A-1CAAD0DA3280}"/>
              </a:ext>
            </a:extLst>
          </p:cNvPr>
          <p:cNvSpPr txBox="1"/>
          <p:nvPr/>
        </p:nvSpPr>
        <p:spPr>
          <a:xfrm>
            <a:off x="10094768" y="410298"/>
            <a:ext cx="2052684"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8" name="TextBox 7">
            <a:extLst>
              <a:ext uri="{FF2B5EF4-FFF2-40B4-BE49-F238E27FC236}">
                <a16:creationId xmlns:a16="http://schemas.microsoft.com/office/drawing/2014/main" id="{689FEA3C-59A3-7DC8-660D-59490DD8128F}"/>
              </a:ext>
            </a:extLst>
          </p:cNvPr>
          <p:cNvSpPr txBox="1"/>
          <p:nvPr/>
        </p:nvSpPr>
        <p:spPr>
          <a:xfrm>
            <a:off x="70103" y="3538515"/>
            <a:ext cx="3436052" cy="461665"/>
          </a:xfrm>
          <a:prstGeom prst="rect">
            <a:avLst/>
          </a:prstGeom>
          <a:noFill/>
        </p:spPr>
        <p:txBody>
          <a:bodyPr wrap="square">
            <a:spAutoFit/>
          </a:bodyPr>
          <a:lstStyle/>
          <a:p>
            <a:pPr algn="ctr"/>
            <a:r>
              <a:rPr lang="en-GB" sz="1200" b="1">
                <a:solidFill>
                  <a:srgbClr val="674A68"/>
                </a:solidFill>
                <a:latin typeface="Arial" panose="020B0604020202020204" pitchFamily="34" charset="0"/>
              </a:rPr>
              <a:t>CJIT adults in contact with treatment </a:t>
            </a:r>
          </a:p>
          <a:p>
            <a:pPr algn="ctr"/>
            <a:r>
              <a:rPr lang="en-GB" sz="1200" b="1">
                <a:solidFill>
                  <a:srgbClr val="674A68"/>
                </a:solidFill>
                <a:latin typeface="Arial" panose="020B0604020202020204" pitchFamily="34" charset="0"/>
              </a:rPr>
              <a:t>system  </a:t>
            </a:r>
          </a:p>
        </p:txBody>
      </p:sp>
      <p:sp>
        <p:nvSpPr>
          <p:cNvPr id="9" name="TextBox 8">
            <a:extLst>
              <a:ext uri="{FF2B5EF4-FFF2-40B4-BE49-F238E27FC236}">
                <a16:creationId xmlns:a16="http://schemas.microsoft.com/office/drawing/2014/main" id="{0BA9294A-52DD-F1BA-F749-B11AD99A8F53}"/>
              </a:ext>
            </a:extLst>
          </p:cNvPr>
          <p:cNvSpPr txBox="1"/>
          <p:nvPr/>
        </p:nvSpPr>
        <p:spPr>
          <a:xfrm>
            <a:off x="3727426" y="3589579"/>
            <a:ext cx="3280094" cy="276999"/>
          </a:xfrm>
          <a:prstGeom prst="rect">
            <a:avLst/>
          </a:prstGeom>
          <a:noFill/>
        </p:spPr>
        <p:txBody>
          <a:bodyPr wrap="square">
            <a:spAutoFit/>
          </a:bodyPr>
          <a:lstStyle/>
          <a:p>
            <a:pPr algn="ctr"/>
            <a:r>
              <a:rPr lang="en-GB" sz="1200" b="1">
                <a:solidFill>
                  <a:srgbClr val="674A68"/>
                </a:solidFill>
                <a:latin typeface="Arial" panose="020B0604020202020204" pitchFamily="34" charset="0"/>
              </a:rPr>
              <a:t>CJIT adults by offence type</a:t>
            </a:r>
          </a:p>
        </p:txBody>
      </p:sp>
      <p:sp>
        <p:nvSpPr>
          <p:cNvPr id="12" name="TextBox 11">
            <a:extLst>
              <a:ext uri="{FF2B5EF4-FFF2-40B4-BE49-F238E27FC236}">
                <a16:creationId xmlns:a16="http://schemas.microsoft.com/office/drawing/2014/main" id="{3773737A-88FA-FFCD-B95B-9D53CFDC892C}"/>
              </a:ext>
            </a:extLst>
          </p:cNvPr>
          <p:cNvSpPr txBox="1"/>
          <p:nvPr/>
        </p:nvSpPr>
        <p:spPr>
          <a:xfrm>
            <a:off x="6656061" y="3597168"/>
            <a:ext cx="3280094" cy="276999"/>
          </a:xfrm>
          <a:prstGeom prst="rect">
            <a:avLst/>
          </a:prstGeom>
          <a:noFill/>
        </p:spPr>
        <p:txBody>
          <a:bodyPr wrap="square">
            <a:spAutoFit/>
          </a:bodyPr>
          <a:lstStyle/>
          <a:p>
            <a:pPr algn="ctr"/>
            <a:r>
              <a:rPr lang="en-GB" sz="1200" b="1">
                <a:solidFill>
                  <a:srgbClr val="674A68"/>
                </a:solidFill>
                <a:latin typeface="Arial" panose="020B0604020202020204" pitchFamily="34" charset="0"/>
              </a:rPr>
              <a:t>CJIT adults by referral pathway</a:t>
            </a:r>
          </a:p>
        </p:txBody>
      </p:sp>
      <p:sp>
        <p:nvSpPr>
          <p:cNvPr id="13" name="TextBox 12">
            <a:extLst>
              <a:ext uri="{FF2B5EF4-FFF2-40B4-BE49-F238E27FC236}">
                <a16:creationId xmlns:a16="http://schemas.microsoft.com/office/drawing/2014/main" id="{451669B2-6177-712F-046F-E97251108E11}"/>
              </a:ext>
            </a:extLst>
          </p:cNvPr>
          <p:cNvSpPr txBox="1"/>
          <p:nvPr/>
        </p:nvSpPr>
        <p:spPr>
          <a:xfrm>
            <a:off x="13447" y="3290500"/>
            <a:ext cx="10014133" cy="276999"/>
          </a:xfrm>
          <a:prstGeom prst="rect">
            <a:avLst/>
          </a:prstGeom>
          <a:noFill/>
        </p:spPr>
        <p:txBody>
          <a:bodyPr wrap="square">
            <a:spAutoFit/>
          </a:bodyPr>
          <a:lstStyle/>
          <a:p>
            <a:pPr algn="ctr"/>
            <a:r>
              <a:rPr lang="en-GB" sz="1200" b="1">
                <a:solidFill>
                  <a:srgbClr val="674A68"/>
                </a:solidFill>
                <a:latin typeface="Arial" panose="020B0604020202020204" pitchFamily="34" charset="0"/>
              </a:rPr>
              <a:t>Peterborough</a:t>
            </a:r>
          </a:p>
        </p:txBody>
      </p:sp>
      <p:sp>
        <p:nvSpPr>
          <p:cNvPr id="15" name="TextBox 14">
            <a:extLst>
              <a:ext uri="{FF2B5EF4-FFF2-40B4-BE49-F238E27FC236}">
                <a16:creationId xmlns:a16="http://schemas.microsoft.com/office/drawing/2014/main" id="{EA572C75-EB17-599A-960A-7875F9D14A25}"/>
              </a:ext>
            </a:extLst>
          </p:cNvPr>
          <p:cNvSpPr txBox="1"/>
          <p:nvPr/>
        </p:nvSpPr>
        <p:spPr>
          <a:xfrm>
            <a:off x="9388" y="317591"/>
            <a:ext cx="7436075"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Clients who were in contact with Criminal Justice Integrated Teams (CJIT) and community-based treatment</a:t>
            </a:r>
          </a:p>
        </p:txBody>
      </p:sp>
      <p:sp>
        <p:nvSpPr>
          <p:cNvPr id="18" name="TextBox 17">
            <a:extLst>
              <a:ext uri="{FF2B5EF4-FFF2-40B4-BE49-F238E27FC236}">
                <a16:creationId xmlns:a16="http://schemas.microsoft.com/office/drawing/2014/main" id="{95A547F9-6630-0E82-2C97-37B6FBA86FDE}"/>
              </a:ext>
            </a:extLst>
          </p:cNvPr>
          <p:cNvSpPr txBox="1"/>
          <p:nvPr/>
        </p:nvSpPr>
        <p:spPr>
          <a:xfrm>
            <a:off x="25609" y="5939406"/>
            <a:ext cx="7016282" cy="707886"/>
          </a:xfrm>
          <a:prstGeom prst="rect">
            <a:avLst/>
          </a:prstGeom>
          <a:noFill/>
        </p:spPr>
        <p:txBody>
          <a:bodyPr wrap="square">
            <a:spAutoFit/>
          </a:bodyPr>
          <a:lstStyle/>
          <a:p>
            <a:r>
              <a:rPr lang="en-GB" sz="1000">
                <a:solidFill>
                  <a:srgbClr val="A686A6"/>
                </a:solidFill>
                <a:latin typeface="Arial" panose="020B0604020202020204" pitchFamily="34" charset="0"/>
                <a:cs typeface="Arial" panose="020B0604020202020204" pitchFamily="34" charset="0"/>
              </a:rPr>
              <a:t>Criminal Justice Integrated Teams (CJIT) were established in 2003 as part of the Drug Interventions Programme (DIP) as a dedicated resource refer, assess and case manage substance misusing offenders into treatment. When DIP was discontinued as a centrally funded national programme in 2012, some local authorities continued to maintain dedicated teams while others integrated CJIT posts into mainstream community-based treatment services</a:t>
            </a:r>
          </a:p>
        </p:txBody>
      </p:sp>
    </p:spTree>
    <p:extLst>
      <p:ext uri="{BB962C8B-B14F-4D97-AF65-F5344CB8AC3E}">
        <p14:creationId xmlns:p14="http://schemas.microsoft.com/office/powerpoint/2010/main" val="294730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Alcohol related har</a:t>
            </a:r>
            <a:r>
              <a:rPr lang="en-GB" sz="1600">
                <a:solidFill>
                  <a:schemeClr val="bg1"/>
                </a:solidFill>
                <a:latin typeface="Arial" panose="020B0604020202020204" pitchFamily="34" charset="0"/>
                <a:ea typeface="Calibri" panose="020F0502020204030204" pitchFamily="34" charset="0"/>
              </a:rPr>
              <a:t>m</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Risk factors</a:t>
            </a:r>
          </a:p>
        </p:txBody>
      </p:sp>
      <p:sp>
        <p:nvSpPr>
          <p:cNvPr id="12" name="TextBox 11">
            <a:extLst>
              <a:ext uri="{FF2B5EF4-FFF2-40B4-BE49-F238E27FC236}">
                <a16:creationId xmlns:a16="http://schemas.microsoft.com/office/drawing/2014/main" id="{94B9666B-BB16-42E3-F275-4E1FED9C4F72}"/>
              </a:ext>
            </a:extLst>
          </p:cNvPr>
          <p:cNvSpPr txBox="1"/>
          <p:nvPr/>
        </p:nvSpPr>
        <p:spPr>
          <a:xfrm>
            <a:off x="0" y="6431454"/>
            <a:ext cx="12192000" cy="430887"/>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The Public Health Burden of Alcohol and the Effectiveness and Cost-Effectiveness of Alcohol Control Policies An evidence review, Public Health England, December 2016</a:t>
            </a:r>
          </a:p>
          <a:p>
            <a:r>
              <a:rPr lang="en-GB" sz="1100">
                <a:solidFill>
                  <a:schemeClr val="bg1"/>
                </a:solidFill>
                <a:latin typeface="Arial" panose="020B0604020202020204" pitchFamily="34" charset="0"/>
                <a:cs typeface="Arial" panose="020B0604020202020204" pitchFamily="34" charset="0"/>
              </a:rPr>
              <a:t>https://assets.publishing.service.gov.uk/government/uploads/system/uploads/attachment_data/file/733108/alcohol_public_health_burden_evidence_review_update_2018.pdf</a:t>
            </a:r>
          </a:p>
        </p:txBody>
      </p:sp>
      <p:sp>
        <p:nvSpPr>
          <p:cNvPr id="2" name="TextBox 1">
            <a:extLst>
              <a:ext uri="{FF2B5EF4-FFF2-40B4-BE49-F238E27FC236}">
                <a16:creationId xmlns:a16="http://schemas.microsoft.com/office/drawing/2014/main" id="{3B030F8A-209A-68CA-4F15-1C6536F52CED}"/>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6" name="TextBox 5">
            <a:extLst>
              <a:ext uri="{FF2B5EF4-FFF2-40B4-BE49-F238E27FC236}">
                <a16:creationId xmlns:a16="http://schemas.microsoft.com/office/drawing/2014/main" id="{F022799B-2F1C-F838-DFF8-04A0C48F7BF2}"/>
              </a:ext>
            </a:extLst>
          </p:cNvPr>
          <p:cNvSpPr txBox="1"/>
          <p:nvPr/>
        </p:nvSpPr>
        <p:spPr>
          <a:xfrm>
            <a:off x="180143" y="426546"/>
            <a:ext cx="11831714" cy="1569660"/>
          </a:xfrm>
          <a:prstGeom prst="rect">
            <a:avLst/>
          </a:prstGeom>
          <a:solidFill>
            <a:srgbClr val="F5F1F5"/>
          </a:solidFill>
        </p:spPr>
        <p:txBody>
          <a:bodyPr wrap="square">
            <a:spAutoFit/>
          </a:bodyPr>
          <a:lstStyle/>
          <a:p>
            <a:r>
              <a:rPr lang="en-GB" sz="1200">
                <a:solidFill>
                  <a:srgbClr val="674A68"/>
                </a:solidFill>
                <a:latin typeface="Arial" panose="020B0604020202020204" pitchFamily="34" charset="0"/>
                <a:cs typeface="Arial" panose="020B0604020202020204" pitchFamily="34" charset="0"/>
              </a:rPr>
              <a:t>In addition to the </a:t>
            </a:r>
            <a:r>
              <a:rPr lang="en-GB" sz="1200" b="1">
                <a:solidFill>
                  <a:srgbClr val="674A68"/>
                </a:solidFill>
                <a:latin typeface="Arial" panose="020B0604020202020204" pitchFamily="34" charset="0"/>
                <a:cs typeface="Arial" panose="020B0604020202020204" pitchFamily="34" charset="0"/>
              </a:rPr>
              <a:t>volume and pattern of drinking</a:t>
            </a:r>
            <a:r>
              <a:rPr lang="en-GB" sz="1200">
                <a:solidFill>
                  <a:srgbClr val="674A68"/>
                </a:solidFill>
                <a:latin typeface="Arial" panose="020B0604020202020204" pitchFamily="34" charset="0"/>
                <a:cs typeface="Arial" panose="020B0604020202020204" pitchFamily="34" charset="0"/>
              </a:rPr>
              <a:t>, a number of </a:t>
            </a:r>
            <a:r>
              <a:rPr lang="en-GB" sz="1200" b="1">
                <a:solidFill>
                  <a:srgbClr val="674A68"/>
                </a:solidFill>
                <a:latin typeface="Arial" panose="020B0604020202020204" pitchFamily="34" charset="0"/>
                <a:cs typeface="Arial" panose="020B0604020202020204" pitchFamily="34" charset="0"/>
              </a:rPr>
              <a:t>individual</a:t>
            </a:r>
            <a:r>
              <a:rPr lang="en-GB" sz="1200">
                <a:solidFill>
                  <a:srgbClr val="674A68"/>
                </a:solidFill>
                <a:latin typeface="Arial" panose="020B0604020202020204" pitchFamily="34" charset="0"/>
                <a:cs typeface="Arial" panose="020B0604020202020204" pitchFamily="34" charset="0"/>
              </a:rPr>
              <a:t> and </a:t>
            </a:r>
            <a:r>
              <a:rPr lang="en-GB" sz="1200" b="1">
                <a:solidFill>
                  <a:srgbClr val="674A68"/>
                </a:solidFill>
                <a:latin typeface="Arial" panose="020B0604020202020204" pitchFamily="34" charset="0"/>
                <a:cs typeface="Arial" panose="020B0604020202020204" pitchFamily="34" charset="0"/>
              </a:rPr>
              <a:t>societal</a:t>
            </a:r>
            <a:r>
              <a:rPr lang="en-GB" sz="1200">
                <a:solidFill>
                  <a:srgbClr val="674A68"/>
                </a:solidFill>
                <a:latin typeface="Arial" panose="020B0604020202020204" pitchFamily="34" charset="0"/>
                <a:cs typeface="Arial" panose="020B0604020202020204" pitchFamily="34" charset="0"/>
              </a:rPr>
              <a:t> risk factors </a:t>
            </a:r>
            <a:r>
              <a:rPr lang="en-GB" sz="1200" b="1">
                <a:solidFill>
                  <a:srgbClr val="674A68"/>
                </a:solidFill>
                <a:latin typeface="Arial" panose="020B0604020202020204" pitchFamily="34" charset="0"/>
                <a:cs typeface="Arial" panose="020B0604020202020204" pitchFamily="34" charset="0"/>
              </a:rPr>
              <a:t>moderate alcohol-related harm</a:t>
            </a:r>
            <a:r>
              <a:rPr lang="en-GB" sz="1200">
                <a:solidFill>
                  <a:srgbClr val="674A68"/>
                </a:solidFill>
                <a:latin typeface="Arial" panose="020B0604020202020204" pitchFamily="34" charset="0"/>
                <a:cs typeface="Arial" panose="020B0604020202020204" pitchFamily="34" charset="0"/>
              </a:rPr>
              <a:t>, such as: </a:t>
            </a:r>
          </a:p>
          <a:p>
            <a:endParaRPr lang="en-GB" sz="1200">
              <a:solidFill>
                <a:srgbClr val="674A68"/>
              </a:solidFill>
              <a:latin typeface="Arial" panose="020B0604020202020204" pitchFamily="34" charset="0"/>
              <a:cs typeface="Arial" panose="020B0604020202020204" pitchFamily="34" charset="0"/>
            </a:endParaRPr>
          </a:p>
          <a:p>
            <a:r>
              <a:rPr lang="en-GB" sz="1200" b="1">
                <a:solidFill>
                  <a:srgbClr val="674A68"/>
                </a:solidFill>
                <a:latin typeface="Arial" panose="020B0604020202020204" pitchFamily="34" charset="0"/>
                <a:cs typeface="Arial" panose="020B0604020202020204" pitchFamily="34" charset="0"/>
              </a:rPr>
              <a:t>age</a:t>
            </a:r>
            <a:r>
              <a:rPr lang="en-GB" sz="1200">
                <a:solidFill>
                  <a:srgbClr val="674A68"/>
                </a:solidFill>
                <a:latin typeface="Arial" panose="020B0604020202020204" pitchFamily="34" charset="0"/>
                <a:cs typeface="Arial" panose="020B0604020202020204" pitchFamily="34" charset="0"/>
              </a:rPr>
              <a:t>: children and young people are more vulnerable to alcohol-related harm </a:t>
            </a:r>
          </a:p>
          <a:p>
            <a:r>
              <a:rPr lang="en-GB" sz="1200" b="1">
                <a:solidFill>
                  <a:srgbClr val="674A68"/>
                </a:solidFill>
                <a:latin typeface="Arial" panose="020B0604020202020204" pitchFamily="34" charset="0"/>
                <a:cs typeface="Arial" panose="020B0604020202020204" pitchFamily="34" charset="0"/>
              </a:rPr>
              <a:t>gender</a:t>
            </a:r>
            <a:r>
              <a:rPr lang="en-GB" sz="1200">
                <a:solidFill>
                  <a:srgbClr val="674A68"/>
                </a:solidFill>
                <a:latin typeface="Arial" panose="020B0604020202020204" pitchFamily="34" charset="0"/>
                <a:cs typeface="Arial" panose="020B0604020202020204" pitchFamily="34" charset="0"/>
              </a:rPr>
              <a:t>: women are more vulnerable to alcohol-related harm from higher levels of alcohol use or particular patterns of drinking </a:t>
            </a:r>
          </a:p>
          <a:p>
            <a:r>
              <a:rPr lang="en-GB" sz="1200" b="1">
                <a:solidFill>
                  <a:srgbClr val="674A68"/>
                </a:solidFill>
                <a:latin typeface="Arial" panose="020B0604020202020204" pitchFamily="34" charset="0"/>
                <a:cs typeface="Arial" panose="020B0604020202020204" pitchFamily="34" charset="0"/>
              </a:rPr>
              <a:t>familial risk factors</a:t>
            </a:r>
            <a:r>
              <a:rPr lang="en-GB" sz="1200">
                <a:solidFill>
                  <a:srgbClr val="674A68"/>
                </a:solidFill>
                <a:latin typeface="Arial" panose="020B0604020202020204" pitchFamily="34" charset="0"/>
                <a:cs typeface="Arial" panose="020B0604020202020204" pitchFamily="34" charset="0"/>
              </a:rPr>
              <a:t>: exposure to abuse and neglect as a child and a family history of alcohol use disorders (AUD) is a major vulnerability </a:t>
            </a:r>
          </a:p>
          <a:p>
            <a:r>
              <a:rPr lang="en-GB" sz="1200" b="1">
                <a:solidFill>
                  <a:srgbClr val="674A68"/>
                </a:solidFill>
                <a:latin typeface="Arial" panose="020B0604020202020204" pitchFamily="34" charset="0"/>
                <a:cs typeface="Arial" panose="020B0604020202020204" pitchFamily="34" charset="0"/>
              </a:rPr>
              <a:t>socioeconomic status</a:t>
            </a:r>
            <a:r>
              <a:rPr lang="en-GB" sz="1200">
                <a:solidFill>
                  <a:srgbClr val="674A68"/>
                </a:solidFill>
                <a:latin typeface="Arial" panose="020B0604020202020204" pitchFamily="34" charset="0"/>
                <a:cs typeface="Arial" panose="020B0604020202020204" pitchFamily="34" charset="0"/>
              </a:rPr>
              <a:t>: people with lower socioeconomic status experience considerably higher levels of alcohol-related harm </a:t>
            </a:r>
          </a:p>
          <a:p>
            <a:r>
              <a:rPr lang="en-GB" sz="1200" b="1">
                <a:solidFill>
                  <a:srgbClr val="674A68"/>
                </a:solidFill>
                <a:latin typeface="Arial" panose="020B0604020202020204" pitchFamily="34" charset="0"/>
                <a:cs typeface="Arial" panose="020B0604020202020204" pitchFamily="34" charset="0"/>
              </a:rPr>
              <a:t>culture and context</a:t>
            </a:r>
            <a:r>
              <a:rPr lang="en-GB" sz="1200">
                <a:solidFill>
                  <a:srgbClr val="674A68"/>
                </a:solidFill>
                <a:latin typeface="Arial" panose="020B0604020202020204" pitchFamily="34" charset="0"/>
                <a:cs typeface="Arial" panose="020B0604020202020204" pitchFamily="34" charset="0"/>
              </a:rPr>
              <a:t>: the risk of harm varies with the culture and context within which the drinking takes place</a:t>
            </a:r>
          </a:p>
          <a:p>
            <a:r>
              <a:rPr lang="en-GB" sz="1200" b="1">
                <a:solidFill>
                  <a:srgbClr val="674A68"/>
                </a:solidFill>
                <a:latin typeface="Arial" panose="020B0604020202020204" pitchFamily="34" charset="0"/>
                <a:cs typeface="Arial" panose="020B0604020202020204" pitchFamily="34" charset="0"/>
              </a:rPr>
              <a:t>alcohol control and regulation</a:t>
            </a:r>
            <a:r>
              <a:rPr lang="en-GB" sz="1200">
                <a:solidFill>
                  <a:srgbClr val="674A68"/>
                </a:solidFill>
                <a:latin typeface="Arial" panose="020B0604020202020204" pitchFamily="34" charset="0"/>
                <a:cs typeface="Arial" panose="020B0604020202020204" pitchFamily="34" charset="0"/>
              </a:rPr>
              <a:t>: a critical factor in determining levels of alcohol-related harm in a country is the level and effectiveness of alcohol control and regulations </a:t>
            </a:r>
          </a:p>
        </p:txBody>
      </p:sp>
      <p:pic>
        <p:nvPicPr>
          <p:cNvPr id="13" name="Picture 12">
            <a:extLst>
              <a:ext uri="{FF2B5EF4-FFF2-40B4-BE49-F238E27FC236}">
                <a16:creationId xmlns:a16="http://schemas.microsoft.com/office/drawing/2014/main" id="{BCFFFFB4-3D5C-AF88-4DC1-C2EA2B334D74}"/>
              </a:ext>
            </a:extLst>
          </p:cNvPr>
          <p:cNvPicPr>
            <a:picLocks noChangeAspect="1"/>
          </p:cNvPicPr>
          <p:nvPr/>
        </p:nvPicPr>
        <p:blipFill>
          <a:blip r:embed="rId2"/>
          <a:stretch>
            <a:fillRect/>
          </a:stretch>
        </p:blipFill>
        <p:spPr>
          <a:xfrm>
            <a:off x="492940" y="2423565"/>
            <a:ext cx="5486682" cy="2978303"/>
          </a:xfrm>
          <a:prstGeom prst="rect">
            <a:avLst/>
          </a:prstGeom>
        </p:spPr>
      </p:pic>
      <p:sp>
        <p:nvSpPr>
          <p:cNvPr id="15" name="TextBox 14">
            <a:extLst>
              <a:ext uri="{FF2B5EF4-FFF2-40B4-BE49-F238E27FC236}">
                <a16:creationId xmlns:a16="http://schemas.microsoft.com/office/drawing/2014/main" id="{5A8C9CF2-66E1-7EDB-C5BF-B84E703B1FC8}"/>
              </a:ext>
            </a:extLst>
          </p:cNvPr>
          <p:cNvSpPr txBox="1"/>
          <p:nvPr/>
        </p:nvSpPr>
        <p:spPr>
          <a:xfrm>
            <a:off x="180143" y="2146566"/>
            <a:ext cx="6112276" cy="276999"/>
          </a:xfrm>
          <a:prstGeom prst="rect">
            <a:avLst/>
          </a:prstGeom>
          <a:noFill/>
        </p:spPr>
        <p:txBody>
          <a:bodyPr wrap="square">
            <a:spAutoFit/>
          </a:bodyPr>
          <a:lstStyle/>
          <a:p>
            <a:r>
              <a:rPr lang="en-GB" sz="1200" b="1">
                <a:solidFill>
                  <a:srgbClr val="674A68"/>
                </a:solidFill>
                <a:latin typeface="Arial" panose="020B0604020202020204" pitchFamily="34" charset="0"/>
                <a:cs typeface="Arial" panose="020B0604020202020204" pitchFamily="34" charset="0"/>
              </a:rPr>
              <a:t>Conceptual framework of the harm caused by alcohol</a:t>
            </a:r>
          </a:p>
        </p:txBody>
      </p:sp>
      <p:sp>
        <p:nvSpPr>
          <p:cNvPr id="18" name="TextBox 17">
            <a:extLst>
              <a:ext uri="{FF2B5EF4-FFF2-40B4-BE49-F238E27FC236}">
                <a16:creationId xmlns:a16="http://schemas.microsoft.com/office/drawing/2014/main" id="{6AFD26D0-A6CA-26FB-B485-EFB615951B60}"/>
              </a:ext>
            </a:extLst>
          </p:cNvPr>
          <p:cNvSpPr txBox="1"/>
          <p:nvPr/>
        </p:nvSpPr>
        <p:spPr>
          <a:xfrm>
            <a:off x="6525175" y="2204556"/>
            <a:ext cx="5486682" cy="3416320"/>
          </a:xfrm>
          <a:prstGeom prst="rect">
            <a:avLst/>
          </a:prstGeom>
          <a:solidFill>
            <a:srgbClr val="F8F6F8"/>
          </a:solidFill>
        </p:spPr>
        <p:txBody>
          <a:bodyPr wrap="square">
            <a:spAutoFit/>
          </a:bodyPr>
          <a:lstStyle/>
          <a:p>
            <a:r>
              <a:rPr lang="en-GB" sz="1200">
                <a:solidFill>
                  <a:srgbClr val="674A68"/>
                </a:solidFill>
                <a:latin typeface="Arial" panose="020B0604020202020204" pitchFamily="34" charset="0"/>
                <a:cs typeface="Arial" panose="020B0604020202020204" pitchFamily="34" charset="0"/>
              </a:rPr>
              <a:t>Overall, the </a:t>
            </a:r>
            <a:r>
              <a:rPr lang="en-GB" sz="1200" b="1">
                <a:solidFill>
                  <a:srgbClr val="674A68"/>
                </a:solidFill>
                <a:latin typeface="Arial" panose="020B0604020202020204" pitchFamily="34" charset="0"/>
                <a:cs typeface="Arial" panose="020B0604020202020204" pitchFamily="34" charset="0"/>
              </a:rPr>
              <a:t>harmful use of alcohol </a:t>
            </a:r>
            <a:r>
              <a:rPr lang="en-GB" sz="1200">
                <a:solidFill>
                  <a:srgbClr val="674A68"/>
                </a:solidFill>
                <a:latin typeface="Arial" panose="020B0604020202020204" pitchFamily="34" charset="0"/>
                <a:cs typeface="Arial" panose="020B0604020202020204" pitchFamily="34" charset="0"/>
              </a:rPr>
              <a:t>results in a </a:t>
            </a:r>
            <a:r>
              <a:rPr lang="en-GB" sz="1200" b="1">
                <a:solidFill>
                  <a:srgbClr val="674A68"/>
                </a:solidFill>
                <a:latin typeface="Arial" panose="020B0604020202020204" pitchFamily="34" charset="0"/>
                <a:cs typeface="Arial" panose="020B0604020202020204" pitchFamily="34" charset="0"/>
              </a:rPr>
              <a:t>significant health</a:t>
            </a:r>
            <a:r>
              <a:rPr lang="en-GB" sz="1200">
                <a:solidFill>
                  <a:srgbClr val="674A68"/>
                </a:solidFill>
                <a:latin typeface="Arial" panose="020B0604020202020204" pitchFamily="34" charset="0"/>
                <a:cs typeface="Arial" panose="020B0604020202020204" pitchFamily="34" charset="0"/>
              </a:rPr>
              <a:t>, </a:t>
            </a:r>
            <a:r>
              <a:rPr lang="en-GB" sz="1200" b="1">
                <a:solidFill>
                  <a:srgbClr val="674A68"/>
                </a:solidFill>
                <a:latin typeface="Arial" panose="020B0604020202020204" pitchFamily="34" charset="0"/>
                <a:cs typeface="Arial" panose="020B0604020202020204" pitchFamily="34" charset="0"/>
              </a:rPr>
              <a:t>social</a:t>
            </a:r>
            <a:r>
              <a:rPr lang="en-GB" sz="1200">
                <a:solidFill>
                  <a:srgbClr val="674A68"/>
                </a:solidFill>
                <a:latin typeface="Arial" panose="020B0604020202020204" pitchFamily="34" charset="0"/>
                <a:cs typeface="Arial" panose="020B0604020202020204" pitchFamily="34" charset="0"/>
              </a:rPr>
              <a:t> and </a:t>
            </a:r>
            <a:r>
              <a:rPr lang="en-GB" sz="1200" b="1">
                <a:solidFill>
                  <a:srgbClr val="674A68"/>
                </a:solidFill>
                <a:latin typeface="Arial" panose="020B0604020202020204" pitchFamily="34" charset="0"/>
                <a:cs typeface="Arial" panose="020B0604020202020204" pitchFamily="34" charset="0"/>
              </a:rPr>
              <a:t>economic cost </a:t>
            </a:r>
            <a:r>
              <a:rPr lang="en-GB" sz="1200">
                <a:solidFill>
                  <a:srgbClr val="674A68"/>
                </a:solidFill>
                <a:latin typeface="Arial" panose="020B0604020202020204" pitchFamily="34" charset="0"/>
                <a:cs typeface="Arial" panose="020B0604020202020204" pitchFamily="34" charset="0"/>
              </a:rPr>
              <a:t>to society and ranks among the five top risk factors for disease, disability and injury throughout the world.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There are three major categories of alcohol-related health, social and economic costs:</a:t>
            </a:r>
          </a:p>
          <a:p>
            <a:endParaRPr lang="en-GB" sz="12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the</a:t>
            </a:r>
            <a:r>
              <a:rPr lang="en-GB" sz="1200" b="1">
                <a:solidFill>
                  <a:srgbClr val="674A68"/>
                </a:solidFill>
                <a:latin typeface="Arial" panose="020B0604020202020204" pitchFamily="34" charset="0"/>
                <a:cs typeface="Arial" panose="020B0604020202020204" pitchFamily="34" charset="0"/>
              </a:rPr>
              <a:t> direct economic costs </a:t>
            </a:r>
            <a:r>
              <a:rPr lang="en-GB" sz="1200">
                <a:solidFill>
                  <a:srgbClr val="674A68"/>
                </a:solidFill>
                <a:latin typeface="Arial" panose="020B0604020202020204" pitchFamily="34" charset="0"/>
                <a:cs typeface="Arial" panose="020B0604020202020204" pitchFamily="34" charset="0"/>
              </a:rPr>
              <a:t>of alcohol consumption, for example, costs to health and social care, the police and criminal justice system and the unemployment and welfare systems </a:t>
            </a: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the </a:t>
            </a:r>
            <a:r>
              <a:rPr lang="en-GB" sz="1200" b="1">
                <a:solidFill>
                  <a:srgbClr val="674A68"/>
                </a:solidFill>
                <a:latin typeface="Arial" panose="020B0604020202020204" pitchFamily="34" charset="0"/>
                <a:cs typeface="Arial" panose="020B0604020202020204" pitchFamily="34" charset="0"/>
              </a:rPr>
              <a:t>indirect costs </a:t>
            </a:r>
            <a:r>
              <a:rPr lang="en-GB" sz="1200">
                <a:solidFill>
                  <a:srgbClr val="674A68"/>
                </a:solidFill>
                <a:latin typeface="Arial" panose="020B0604020202020204" pitchFamily="34" charset="0"/>
                <a:cs typeface="Arial" panose="020B0604020202020204" pitchFamily="34" charset="0"/>
              </a:rPr>
              <a:t>of alcohol consumption, for example, lost productivity due to absenteeism, unemployment, decreased output, reduced earnings potential and lost working years due to premature pension or death </a:t>
            </a: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the </a:t>
            </a:r>
            <a:r>
              <a:rPr lang="en-GB" sz="1200" b="1">
                <a:solidFill>
                  <a:srgbClr val="674A68"/>
                </a:solidFill>
                <a:latin typeface="Arial" panose="020B0604020202020204" pitchFamily="34" charset="0"/>
                <a:cs typeface="Arial" panose="020B0604020202020204" pitchFamily="34" charset="0"/>
              </a:rPr>
              <a:t>intangible costs </a:t>
            </a:r>
            <a:r>
              <a:rPr lang="en-GB" sz="1200">
                <a:solidFill>
                  <a:srgbClr val="674A68"/>
                </a:solidFill>
                <a:latin typeface="Arial" panose="020B0604020202020204" pitchFamily="34" charset="0"/>
                <a:cs typeface="Arial" panose="020B0604020202020204" pitchFamily="34" charset="0"/>
              </a:rPr>
              <a:t>of alcohol consumption, for example, costs assigned to pain and suffering, poor quality of life, or costs from money spent on alcohol in families where the money should be spent on other things </a:t>
            </a:r>
          </a:p>
        </p:txBody>
      </p:sp>
    </p:spTree>
    <p:extLst>
      <p:ext uri="{BB962C8B-B14F-4D97-AF65-F5344CB8AC3E}">
        <p14:creationId xmlns:p14="http://schemas.microsoft.com/office/powerpoint/2010/main" val="2121229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0"/>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Criminal Justice Pathway – release from prison</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411"/>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5299" y="-2511"/>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6" name="TextBox 5">
            <a:extLst>
              <a:ext uri="{FF2B5EF4-FFF2-40B4-BE49-F238E27FC236}">
                <a16:creationId xmlns:a16="http://schemas.microsoft.com/office/drawing/2014/main" id="{822B3CEB-A86A-07E1-505A-D5B10F7BF9D3}"/>
              </a:ext>
            </a:extLst>
          </p:cNvPr>
          <p:cNvSpPr txBox="1"/>
          <p:nvPr/>
        </p:nvSpPr>
        <p:spPr>
          <a:xfrm>
            <a:off x="306777" y="1368150"/>
            <a:ext cx="5946635" cy="276999"/>
          </a:xfrm>
          <a:prstGeom prst="rect">
            <a:avLst/>
          </a:prstGeom>
          <a:noFill/>
        </p:spPr>
        <p:txBody>
          <a:bodyPr wrap="square">
            <a:spAutoFit/>
          </a:bodyPr>
          <a:lstStyle/>
          <a:p>
            <a:r>
              <a:rPr lang="en-GB" sz="1200" b="1">
                <a:solidFill>
                  <a:srgbClr val="674A68"/>
                </a:solidFill>
                <a:latin typeface="Arial" panose="020B0604020202020204" pitchFamily="34" charset="0"/>
              </a:rPr>
              <a:t>Adults transferred to community who successfully engaged, 2021/22</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58361" y="697730"/>
            <a:ext cx="11868027" cy="646331"/>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2021/22 113 adults were released from prison and transferred to a community treatment provider for structured treatment in Cambridgeshire, with half being successfully engaged; higher than the national average of 37%.  Engagement was notably high in opiate users, at almost two-thirds of those transferred.  In Peterborough 56% of the 158 adults released from prison successfully engaged in community structured treatment, and was almost at two-thirds for opiate users.</a:t>
            </a:r>
          </a:p>
        </p:txBody>
      </p:sp>
      <p:sp>
        <p:nvSpPr>
          <p:cNvPr id="18" name="TextBox 17">
            <a:extLst>
              <a:ext uri="{FF2B5EF4-FFF2-40B4-BE49-F238E27FC236}">
                <a16:creationId xmlns:a16="http://schemas.microsoft.com/office/drawing/2014/main" id="{F312320B-0669-5D3E-3D48-2680017DB1C5}"/>
              </a:ext>
            </a:extLst>
          </p:cNvPr>
          <p:cNvSpPr txBox="1"/>
          <p:nvPr/>
        </p:nvSpPr>
        <p:spPr>
          <a:xfrm>
            <a:off x="165611" y="442510"/>
            <a:ext cx="11868026"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 TONIC report Opiates: opiates only, opiates &amp; alcohol and/or opiate and non-opiates</a:t>
            </a:r>
          </a:p>
        </p:txBody>
      </p:sp>
      <p:pic>
        <p:nvPicPr>
          <p:cNvPr id="9" name="Picture 8">
            <a:extLst>
              <a:ext uri="{FF2B5EF4-FFF2-40B4-BE49-F238E27FC236}">
                <a16:creationId xmlns:a16="http://schemas.microsoft.com/office/drawing/2014/main" id="{19C247AE-D0F8-8B5B-9156-AD8B8F65090D}"/>
              </a:ext>
            </a:extLst>
          </p:cNvPr>
          <p:cNvPicPr>
            <a:picLocks noChangeAspect="1"/>
          </p:cNvPicPr>
          <p:nvPr/>
        </p:nvPicPr>
        <p:blipFill>
          <a:blip r:embed="rId2"/>
          <a:stretch>
            <a:fillRect/>
          </a:stretch>
        </p:blipFill>
        <p:spPr>
          <a:xfrm>
            <a:off x="158361" y="2067435"/>
            <a:ext cx="6227691" cy="3487957"/>
          </a:xfrm>
          <a:prstGeom prst="rect">
            <a:avLst/>
          </a:prstGeom>
        </p:spPr>
      </p:pic>
      <p:sp>
        <p:nvSpPr>
          <p:cNvPr id="12" name="TextBox 11">
            <a:extLst>
              <a:ext uri="{FF2B5EF4-FFF2-40B4-BE49-F238E27FC236}">
                <a16:creationId xmlns:a16="http://schemas.microsoft.com/office/drawing/2014/main" id="{588E2742-F0C6-73C4-5824-16E5BA3BFF2A}"/>
              </a:ext>
            </a:extLst>
          </p:cNvPr>
          <p:cNvSpPr txBox="1"/>
          <p:nvPr/>
        </p:nvSpPr>
        <p:spPr>
          <a:xfrm>
            <a:off x="165611" y="2178002"/>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pic>
        <p:nvPicPr>
          <p:cNvPr id="3" name="Picture 2">
            <a:extLst>
              <a:ext uri="{FF2B5EF4-FFF2-40B4-BE49-F238E27FC236}">
                <a16:creationId xmlns:a16="http://schemas.microsoft.com/office/drawing/2014/main" id="{261B336B-81C9-7DE7-6A55-A710B29C7FCD}"/>
              </a:ext>
            </a:extLst>
          </p:cNvPr>
          <p:cNvPicPr>
            <a:picLocks noChangeAspect="1"/>
          </p:cNvPicPr>
          <p:nvPr/>
        </p:nvPicPr>
        <p:blipFill>
          <a:blip r:embed="rId3"/>
          <a:stretch>
            <a:fillRect/>
          </a:stretch>
        </p:blipFill>
        <p:spPr>
          <a:xfrm>
            <a:off x="5662569" y="1985954"/>
            <a:ext cx="6527874" cy="3601280"/>
          </a:xfrm>
          <a:prstGeom prst="rect">
            <a:avLst/>
          </a:prstGeom>
        </p:spPr>
      </p:pic>
      <p:sp>
        <p:nvSpPr>
          <p:cNvPr id="15" name="TextBox 14">
            <a:extLst>
              <a:ext uri="{FF2B5EF4-FFF2-40B4-BE49-F238E27FC236}">
                <a16:creationId xmlns:a16="http://schemas.microsoft.com/office/drawing/2014/main" id="{9352EA0A-5C26-1527-8A0F-DAE9BD7FE10A}"/>
              </a:ext>
            </a:extLst>
          </p:cNvPr>
          <p:cNvSpPr txBox="1"/>
          <p:nvPr/>
        </p:nvSpPr>
        <p:spPr>
          <a:xfrm>
            <a:off x="5662567" y="1790436"/>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2" name="Rectangle 1">
            <a:extLst>
              <a:ext uri="{FF2B5EF4-FFF2-40B4-BE49-F238E27FC236}">
                <a16:creationId xmlns:a16="http://schemas.microsoft.com/office/drawing/2014/main" id="{F85FE1D4-7E96-035C-D259-B8225CE3611F}"/>
              </a:ext>
            </a:extLst>
          </p:cNvPr>
          <p:cNvSpPr/>
          <p:nvPr/>
        </p:nvSpPr>
        <p:spPr>
          <a:xfrm>
            <a:off x="165611" y="1340167"/>
            <a:ext cx="11875273" cy="4300680"/>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44A536E-6F4F-4C5F-3301-DAA99D1CAE4E}"/>
              </a:ext>
            </a:extLst>
          </p:cNvPr>
          <p:cNvSpPr txBox="1"/>
          <p:nvPr/>
        </p:nvSpPr>
        <p:spPr>
          <a:xfrm>
            <a:off x="165611" y="5618110"/>
            <a:ext cx="11853531" cy="1015663"/>
          </a:xfrm>
          <a:prstGeom prst="rect">
            <a:avLst/>
          </a:prstGeom>
          <a:solidFill>
            <a:srgbClr val="F8F6F8"/>
          </a:solidFill>
        </p:spPr>
        <p:txBody>
          <a:bodyPr wrap="square" rtlCol="0">
            <a:spAutoFit/>
          </a:bodyPr>
          <a:lstStyle/>
          <a:p>
            <a:r>
              <a:rPr lang="en-GB" sz="1200">
                <a:solidFill>
                  <a:srgbClr val="674A68"/>
                </a:solidFill>
                <a:effectLst/>
                <a:latin typeface="Arial" panose="020B0604020202020204" pitchFamily="34" charset="0"/>
                <a:ea typeface="Calibri" panose="020F0502020204030204" pitchFamily="34" charset="0"/>
              </a:rPr>
              <a:t>Drug and alcohol use among the prison population is considerably higher in comparison to drug and alcohol use in the general population. National prison estimates suggest 81% of prisoners reported using illicit drugs at some point prior to entering prison, including 64% within the month before entering prison. Specifically, in HMP Peterborough, the overall mandatory drug test (MDT) positive rate for the male cohort was higher in comparison to the average of all prisons, at 32% (nationally across all prisons in England the MDT positive rate was 14%). *</a:t>
            </a:r>
          </a:p>
          <a:p>
            <a:endParaRPr lang="en-GB" sz="1200">
              <a:solidFill>
                <a:srgbClr val="674A68"/>
              </a:solidFill>
            </a:endParaRPr>
          </a:p>
        </p:txBody>
      </p:sp>
    </p:spTree>
    <p:extLst>
      <p:ext uri="{BB962C8B-B14F-4D97-AF65-F5344CB8AC3E}">
        <p14:creationId xmlns:p14="http://schemas.microsoft.com/office/powerpoint/2010/main" val="4203551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High level interventions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6" y="721051"/>
            <a:ext cx="2756761" cy="544764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Almost all adults in treatment are seen within a community setting, and for all types of intervention.</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a higher proportion of methadone interventions than seen nationally, and a higher proportion of unsupervised interventions.  Peterborough was more similar to the national pattern.</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a higher proportion of clients, who had a prescribing intention, on maintenance methadone than nationally, a lower proportion with buprenorphine maintenance and a higher proportion with an unspecified opioid substance therapy.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similar proportion of those with methadone maintenance to England , a notably higher proportion of clients with  buprenorphine maintenance, especially compared to Cambridgeshire and higher unspecified OST compared to England.</a:t>
            </a: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2" name="Table 4">
            <a:extLst>
              <a:ext uri="{FF2B5EF4-FFF2-40B4-BE49-F238E27FC236}">
                <a16:creationId xmlns:a16="http://schemas.microsoft.com/office/drawing/2014/main" id="{4D0AE94F-9F08-3F90-E201-3051896E0F72}"/>
              </a:ext>
            </a:extLst>
          </p:cNvPr>
          <p:cNvGraphicFramePr>
            <a:graphicFrameLocks noGrp="1"/>
          </p:cNvGraphicFramePr>
          <p:nvPr>
            <p:extLst>
              <p:ext uri="{D42A27DB-BD31-4B8C-83A1-F6EECF244321}">
                <p14:modId xmlns:p14="http://schemas.microsoft.com/office/powerpoint/2010/main" val="498333906"/>
              </p:ext>
            </p:extLst>
          </p:nvPr>
        </p:nvGraphicFramePr>
        <p:xfrm>
          <a:off x="113596" y="360244"/>
          <a:ext cx="8032114" cy="1922996"/>
        </p:xfrm>
        <a:graphic>
          <a:graphicData uri="http://schemas.openxmlformats.org/drawingml/2006/table">
            <a:tbl>
              <a:tblPr firstRow="1" bandRow="1">
                <a:tableStyleId>{5C22544A-7EE6-4342-B048-85BDC9FD1C3A}</a:tableStyleId>
              </a:tblPr>
              <a:tblGrid>
                <a:gridCol w="1290995">
                  <a:extLst>
                    <a:ext uri="{9D8B030D-6E8A-4147-A177-3AD203B41FA5}">
                      <a16:colId xmlns:a16="http://schemas.microsoft.com/office/drawing/2014/main" val="925364966"/>
                    </a:ext>
                  </a:extLst>
                </a:gridCol>
                <a:gridCol w="1106567">
                  <a:extLst>
                    <a:ext uri="{9D8B030D-6E8A-4147-A177-3AD203B41FA5}">
                      <a16:colId xmlns:a16="http://schemas.microsoft.com/office/drawing/2014/main" val="2776768022"/>
                    </a:ext>
                  </a:extLst>
                </a:gridCol>
                <a:gridCol w="704319">
                  <a:extLst>
                    <a:ext uri="{9D8B030D-6E8A-4147-A177-3AD203B41FA5}">
                      <a16:colId xmlns:a16="http://schemas.microsoft.com/office/drawing/2014/main" val="3161705845"/>
                    </a:ext>
                  </a:extLst>
                </a:gridCol>
                <a:gridCol w="704319">
                  <a:extLst>
                    <a:ext uri="{9D8B030D-6E8A-4147-A177-3AD203B41FA5}">
                      <a16:colId xmlns:a16="http://schemas.microsoft.com/office/drawing/2014/main" val="3915985308"/>
                    </a:ext>
                  </a:extLst>
                </a:gridCol>
                <a:gridCol w="704319">
                  <a:extLst>
                    <a:ext uri="{9D8B030D-6E8A-4147-A177-3AD203B41FA5}">
                      <a16:colId xmlns:a16="http://schemas.microsoft.com/office/drawing/2014/main" val="2654300690"/>
                    </a:ext>
                  </a:extLst>
                </a:gridCol>
                <a:gridCol w="704319">
                  <a:extLst>
                    <a:ext uri="{9D8B030D-6E8A-4147-A177-3AD203B41FA5}">
                      <a16:colId xmlns:a16="http://schemas.microsoft.com/office/drawing/2014/main" val="2738933914"/>
                    </a:ext>
                  </a:extLst>
                </a:gridCol>
                <a:gridCol w="704319">
                  <a:extLst>
                    <a:ext uri="{9D8B030D-6E8A-4147-A177-3AD203B41FA5}">
                      <a16:colId xmlns:a16="http://schemas.microsoft.com/office/drawing/2014/main" val="1895024040"/>
                    </a:ext>
                  </a:extLst>
                </a:gridCol>
                <a:gridCol w="704319">
                  <a:extLst>
                    <a:ext uri="{9D8B030D-6E8A-4147-A177-3AD203B41FA5}">
                      <a16:colId xmlns:a16="http://schemas.microsoft.com/office/drawing/2014/main" val="348965729"/>
                    </a:ext>
                  </a:extLst>
                </a:gridCol>
                <a:gridCol w="704319">
                  <a:extLst>
                    <a:ext uri="{9D8B030D-6E8A-4147-A177-3AD203B41FA5}">
                      <a16:colId xmlns:a16="http://schemas.microsoft.com/office/drawing/2014/main" val="975826681"/>
                    </a:ext>
                  </a:extLst>
                </a:gridCol>
                <a:gridCol w="704319">
                  <a:extLst>
                    <a:ext uri="{9D8B030D-6E8A-4147-A177-3AD203B41FA5}">
                      <a16:colId xmlns:a16="http://schemas.microsoft.com/office/drawing/2014/main" val="3929592958"/>
                    </a:ext>
                  </a:extLst>
                </a:gridCol>
              </a:tblGrid>
              <a:tr h="166371">
                <a:tc rowSpan="2" gridSpan="2">
                  <a:txBody>
                    <a:bodyPr/>
                    <a:lstStyle/>
                    <a:p>
                      <a:r>
                        <a:rPr lang="en-GB" sz="1000" b="0" i="0">
                          <a:latin typeface="Arial" panose="020B0604020202020204" pitchFamily="34" charset="0"/>
                          <a:cs typeface="Arial" panose="020B0604020202020204" pitchFamily="34" charset="0"/>
                        </a:rPr>
                        <a:t>Adults in treatment in high level interventions and settings, 2021/22</a:t>
                      </a: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hMerge="1">
                  <a:txBody>
                    <a:bodyPr/>
                    <a:lstStyle/>
                    <a:p>
                      <a:endParaRPr lang="en-GB"/>
                    </a:p>
                  </a:txBody>
                  <a:tcPr/>
                </a:tc>
                <a:tc gridSpan="2">
                  <a:txBody>
                    <a:bodyPr/>
                    <a:lstStyle/>
                    <a:p>
                      <a:pPr algn="ctr"/>
                      <a:r>
                        <a:rPr lang="en-GB" sz="1000" b="0" i="0">
                          <a:latin typeface="Arial" panose="020B0604020202020204" pitchFamily="34" charset="0"/>
                          <a:cs typeface="Arial" panose="020B0604020202020204" pitchFamily="34" charset="0"/>
                        </a:rPr>
                        <a:t>Pharmacological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74A68"/>
                    </a:solidFill>
                  </a:tcPr>
                </a:tc>
                <a:tc gridSpan="2">
                  <a:txBody>
                    <a:bodyPr/>
                    <a:lstStyle/>
                    <a:p>
                      <a:pPr algn="ctr"/>
                      <a:r>
                        <a:rPr lang="en-GB" sz="1000" b="0" i="0">
                          <a:latin typeface="Arial" panose="020B0604020202020204" pitchFamily="34" charset="0"/>
                          <a:cs typeface="Arial" panose="020B0604020202020204" pitchFamily="34" charset="0"/>
                        </a:rPr>
                        <a:t>Psychosocial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000" b="0" i="0">
                          <a:latin typeface="Arial" panose="020B0604020202020204" pitchFamily="34" charset="0"/>
                          <a:cs typeface="Arial" panose="020B0604020202020204" pitchFamily="34" charset="0"/>
                        </a:rPr>
                        <a:t>Recovery support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000" b="0" i="0">
                          <a:latin typeface="Arial" panose="020B0604020202020204" pitchFamily="34" charset="0"/>
                          <a:cs typeface="Arial" panose="020B0604020202020204" pitchFamily="34" charset="0"/>
                        </a:rPr>
                        <a:t>Total</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190828568"/>
                  </a:ext>
                </a:extLst>
              </a:tr>
              <a:tr h="277076">
                <a:tc gridSpan="2" v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algn="ctr"/>
                      <a:r>
                        <a:rPr lang="en-GB" sz="10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192964">
                <a:tc>
                  <a:txBody>
                    <a:bodyPr/>
                    <a:lstStyle/>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Cambridgeshire</a:t>
                      </a:r>
                    </a:p>
                  </a:txBody>
                  <a:tcPr>
                    <a:lnL w="1270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Community</a:t>
                      </a:r>
                    </a:p>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Inpatient Unit</a:t>
                      </a:r>
                    </a:p>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Primary Care</a:t>
                      </a:r>
                    </a:p>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Residential</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1,058</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28</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51</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5</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98%</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3%</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5%</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0%</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1,650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33</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17</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99%</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1,333</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6</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18</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11</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99%</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0%</a:t>
                      </a:r>
                      <a:br>
                        <a:rPr lang="en-GB" sz="1000" kern="1200">
                          <a:solidFill>
                            <a:srgbClr val="674A68"/>
                          </a:solidFill>
                          <a:latin typeface="Arial" panose="020B0604020202020204" pitchFamily="34" charset="0"/>
                          <a:ea typeface="+mn-ea"/>
                          <a:cs typeface="Arial" panose="020B0604020202020204" pitchFamily="34" charset="0"/>
                        </a:rPr>
                      </a:br>
                      <a:r>
                        <a:rPr lang="en-GB" sz="1000" kern="1200">
                          <a:solidFill>
                            <a:srgbClr val="674A68"/>
                          </a:solidFill>
                          <a:latin typeface="Arial" panose="020B0604020202020204" pitchFamily="34" charset="0"/>
                          <a:ea typeface="+mn-ea"/>
                          <a:cs typeface="Arial" panose="020B0604020202020204" pitchFamily="34" charset="0"/>
                        </a:rPr>
                        <a:t>1%</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1,666</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28</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57</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17</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3%</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a:t>
                      </a:r>
                    </a:p>
                  </a:txBody>
                  <a:tcPr anchor="ctr">
                    <a:lnL w="63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6313213"/>
                  </a:ext>
                </a:extLst>
              </a:tr>
              <a:tr h="267282">
                <a:tc>
                  <a:txBody>
                    <a:bodyPr/>
                    <a:lstStyle/>
                    <a:p>
                      <a:pPr marL="0" algn="l" defTabSz="914400" rtl="0" eaLnBrk="1" latinLnBrk="0" hangingPunct="1"/>
                      <a:endParaRPr lang="en-GB" sz="1000" kern="1200">
                        <a:solidFill>
                          <a:srgbClr val="674A68"/>
                        </a:solidFill>
                        <a:latin typeface="Arial" panose="020B0604020202020204" pitchFamily="34" charset="0"/>
                        <a:ea typeface="+mn-ea"/>
                        <a:cs typeface="Arial" panose="020B0604020202020204" pitchFamily="34" charset="0"/>
                      </a:endParaRPr>
                    </a:p>
                  </a:txBody>
                  <a:tcPr>
                    <a:lnL w="1270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61128375"/>
                  </a:ext>
                </a:extLst>
              </a:tr>
              <a:tr h="385928">
                <a:tc>
                  <a:txBody>
                    <a:bodyPr/>
                    <a:lstStyle/>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Peterborough</a:t>
                      </a:r>
                    </a:p>
                  </a:txBody>
                  <a:tcPr>
                    <a:lnL w="1270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Community</a:t>
                      </a:r>
                    </a:p>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Inpatient Unit</a:t>
                      </a:r>
                    </a:p>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Primary Care</a:t>
                      </a:r>
                    </a:p>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Residential</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715</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99%</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1,147</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6</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1,108</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1,147</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bl>
          </a:graphicData>
        </a:graphic>
      </p:graphicFrame>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2625746230"/>
              </p:ext>
            </p:extLst>
          </p:nvPr>
        </p:nvGraphicFramePr>
        <p:xfrm>
          <a:off x="113596" y="2327779"/>
          <a:ext cx="8032114" cy="4175760"/>
        </p:xfrm>
        <a:graphic>
          <a:graphicData uri="http://schemas.openxmlformats.org/drawingml/2006/table">
            <a:tbl>
              <a:tblPr firstRow="1" bandRow="1">
                <a:tableStyleId>{5C22544A-7EE6-4342-B048-85BDC9FD1C3A}</a:tableStyleId>
              </a:tblPr>
              <a:tblGrid>
                <a:gridCol w="1272969">
                  <a:extLst>
                    <a:ext uri="{9D8B030D-6E8A-4147-A177-3AD203B41FA5}">
                      <a16:colId xmlns:a16="http://schemas.microsoft.com/office/drawing/2014/main" val="925364966"/>
                    </a:ext>
                  </a:extLst>
                </a:gridCol>
                <a:gridCol w="1149837">
                  <a:extLst>
                    <a:ext uri="{9D8B030D-6E8A-4147-A177-3AD203B41FA5}">
                      <a16:colId xmlns:a16="http://schemas.microsoft.com/office/drawing/2014/main" val="2776768022"/>
                    </a:ext>
                  </a:extLst>
                </a:gridCol>
                <a:gridCol w="1852686">
                  <a:extLst>
                    <a:ext uri="{9D8B030D-6E8A-4147-A177-3AD203B41FA5}">
                      <a16:colId xmlns:a16="http://schemas.microsoft.com/office/drawing/2014/main" val="1563110401"/>
                    </a:ext>
                  </a:extLst>
                </a:gridCol>
                <a:gridCol w="1467887">
                  <a:extLst>
                    <a:ext uri="{9D8B030D-6E8A-4147-A177-3AD203B41FA5}">
                      <a16:colId xmlns:a16="http://schemas.microsoft.com/office/drawing/2014/main" val="3161705845"/>
                    </a:ext>
                  </a:extLst>
                </a:gridCol>
                <a:gridCol w="1159150">
                  <a:extLst>
                    <a:ext uri="{9D8B030D-6E8A-4147-A177-3AD203B41FA5}">
                      <a16:colId xmlns:a16="http://schemas.microsoft.com/office/drawing/2014/main" val="3915985308"/>
                    </a:ext>
                  </a:extLst>
                </a:gridCol>
                <a:gridCol w="1129585">
                  <a:extLst>
                    <a:ext uri="{9D8B030D-6E8A-4147-A177-3AD203B41FA5}">
                      <a16:colId xmlns:a16="http://schemas.microsoft.com/office/drawing/2014/main" val="1526083571"/>
                    </a:ext>
                  </a:extLst>
                </a:gridCol>
              </a:tblGrid>
              <a:tr h="34040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latin typeface="Arial" panose="020B0604020202020204" pitchFamily="34" charset="0"/>
                          <a:cs typeface="Arial" panose="020B0604020202020204" pitchFamily="34" charset="0"/>
                        </a:rPr>
                        <a:t>Adults who were in treatment for opiates and had pharmacological sub-interventions, 2021/22</a:t>
                      </a:r>
                      <a:endParaRPr lang="en-GB" sz="1000">
                        <a:latin typeface="Arial" panose="020B0604020202020204" pitchFamily="34" charset="0"/>
                        <a:cs typeface="Arial" panose="020B0604020202020204" pitchFamily="34" charset="0"/>
                      </a:endParaRP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lnL w="9525" cap="flat" cmpd="sng" algn="ctr">
                      <a:solidFill>
                        <a:schemeClr val="bg1"/>
                      </a:solidFill>
                      <a:prstDash val="solid"/>
                      <a:round/>
                      <a:headEnd type="none" w="med" len="med"/>
                      <a:tailEnd type="none" w="med" len="med"/>
                    </a:lnL>
                  </a:tcPr>
                </a:tc>
                <a:tc hMerge="1">
                  <a:txBody>
                    <a:bodyPr/>
                    <a:lstStyle/>
                    <a:p>
                      <a:endParaRPr lang="en-GB"/>
                    </a:p>
                  </a:txBody>
                  <a:tcPr/>
                </a:tc>
                <a:tc>
                  <a:txBody>
                    <a:bodyPr/>
                    <a:lstStyle/>
                    <a:p>
                      <a:pPr algn="ctr"/>
                      <a:r>
                        <a:rPr lang="en-GB" sz="10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0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0">
                <a:tc rowSpan="2">
                  <a:txBody>
                    <a:bodyPr/>
                    <a:lstStyle/>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Opioid substance therapy (OST) interventions</a:t>
                      </a:r>
                    </a:p>
                  </a:txBody>
                  <a:tcP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All prescribing interventions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1,012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697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000" kern="1200">
                          <a:solidFill>
                            <a:srgbClr val="674A68"/>
                          </a:solidFill>
                          <a:latin typeface="Arial" panose="020B0604020202020204" pitchFamily="34" charset="0"/>
                          <a:ea typeface="+mn-ea"/>
                          <a:cs typeface="Arial" panose="020B0604020202020204" pitchFamily="34" charset="0"/>
                        </a:rPr>
                        <a:t>131,005</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637666421"/>
                  </a:ext>
                </a:extLst>
              </a:tr>
              <a:tr h="684000">
                <a:tc vMerge="1">
                  <a:txBody>
                    <a:bodyPr/>
                    <a:lstStyle/>
                    <a:p>
                      <a:endParaRPr lang="en-GB"/>
                    </a:p>
                  </a:txBody>
                  <a:tcPr>
                    <a:lnT w="6350" cap="flat" cmpd="sng" algn="ctr">
                      <a:solidFill>
                        <a:srgbClr val="674A68"/>
                      </a:solidFill>
                      <a:prstDash val="solid"/>
                      <a:round/>
                      <a:headEnd type="none" w="med" len="med"/>
                      <a:tailEnd type="none" w="med" len="med"/>
                    </a:lnT>
                  </a:tcPr>
                </a:tc>
                <a:tc gridSpan="2">
                  <a:txBody>
                    <a:bodyPr/>
                    <a:lstStyle/>
                    <a:p>
                      <a:pPr algn="l" fontAlgn="t"/>
                      <a:r>
                        <a:rPr lang="en-GB" sz="1000" kern="1200">
                          <a:solidFill>
                            <a:srgbClr val="674A68"/>
                          </a:solidFill>
                          <a:latin typeface="Arial" panose="020B0604020202020204" pitchFamily="34" charset="0"/>
                          <a:ea typeface="+mn-ea"/>
                          <a:cs typeface="Arial" panose="020B0604020202020204" pitchFamily="34" charset="0"/>
                        </a:rPr>
                        <a:t>  Any OST interventions </a:t>
                      </a:r>
                    </a:p>
                    <a:p>
                      <a:pPr algn="l" fontAlgn="t"/>
                      <a:r>
                        <a:rPr lang="en-GB" sz="1000" kern="1200">
                          <a:solidFill>
                            <a:srgbClr val="674A68"/>
                          </a:solidFill>
                          <a:latin typeface="Arial" panose="020B0604020202020204" pitchFamily="34" charset="0"/>
                          <a:ea typeface="+mn-ea"/>
                          <a:cs typeface="Arial" panose="020B0604020202020204" pitchFamily="34" charset="0"/>
                        </a:rPr>
                        <a:t>  Methadone intervention </a:t>
                      </a:r>
                    </a:p>
                    <a:p>
                      <a:pPr algn="l" fontAlgn="t"/>
                      <a:r>
                        <a:rPr lang="en-GB" sz="1000" kern="1200">
                          <a:solidFill>
                            <a:srgbClr val="674A68"/>
                          </a:solidFill>
                          <a:latin typeface="Arial" panose="020B0604020202020204" pitchFamily="34" charset="0"/>
                          <a:ea typeface="+mn-ea"/>
                          <a:cs typeface="Arial" panose="020B0604020202020204" pitchFamily="34" charset="0"/>
                        </a:rPr>
                        <a:t>  Buprenorphine intervention</a:t>
                      </a:r>
                    </a:p>
                    <a:p>
                      <a:pPr algn="l" fontAlgn="t"/>
                      <a:r>
                        <a:rPr lang="en-GB" sz="1000" kern="1200">
                          <a:solidFill>
                            <a:srgbClr val="674A68"/>
                          </a:solidFill>
                          <a:latin typeface="Arial" panose="020B0604020202020204" pitchFamily="34" charset="0"/>
                          <a:ea typeface="+mn-ea"/>
                          <a:cs typeface="Arial" panose="020B0604020202020204" pitchFamily="34" charset="0"/>
                        </a:rPr>
                        <a:t>  Buprenorphine with naloxone intervention</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94%</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77%</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24%</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95%</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70%</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35%</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89%</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71%</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28%</a:t>
                      </a:r>
                    </a:p>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6%</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488086"/>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rgbClr val="674A68"/>
                          </a:solidFill>
                          <a:latin typeface="Arial" panose="020B0604020202020204" pitchFamily="34" charset="0"/>
                          <a:ea typeface="+mn-ea"/>
                          <a:cs typeface="Arial" panose="020B0604020202020204" pitchFamily="34" charset="0"/>
                        </a:rPr>
                        <a:t>OST Supervision status</a:t>
                      </a:r>
                    </a:p>
                  </a:txBody>
                  <a:tcP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t"/>
                      <a:r>
                        <a:rPr lang="en-GB" sz="1000" kern="1200">
                          <a:solidFill>
                            <a:srgbClr val="674A68"/>
                          </a:solidFill>
                          <a:latin typeface="Arial" panose="020B0604020202020204" pitchFamily="34" charset="0"/>
                          <a:ea typeface="+mn-ea"/>
                          <a:cs typeface="Arial" panose="020B0604020202020204" pitchFamily="34" charset="0"/>
                        </a:rPr>
                        <a:t>  All clients with an OST supervised status</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938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658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000" kern="1200">
                          <a:solidFill>
                            <a:srgbClr val="674A68"/>
                          </a:solidFill>
                          <a:latin typeface="Arial" panose="020B0604020202020204" pitchFamily="34" charset="0"/>
                          <a:ea typeface="+mn-ea"/>
                          <a:cs typeface="Arial" panose="020B0604020202020204" pitchFamily="34" charset="0"/>
                        </a:rPr>
                        <a:t>131,005</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73282796"/>
                  </a:ext>
                </a:extLst>
              </a:tr>
              <a:tr h="0">
                <a:tc vMerge="1">
                  <a:txBody>
                    <a:bodyPr/>
                    <a:lstStyle/>
                    <a:p>
                      <a:endParaRPr lang="en-GB"/>
                    </a:p>
                  </a:txBody>
                  <a:tcPr/>
                </a:tc>
                <a:tc gridSpan="2">
                  <a:txBody>
                    <a:bodyPr/>
                    <a:lstStyle/>
                    <a:p>
                      <a:pPr algn="l" fontAlgn="t"/>
                      <a:r>
                        <a:rPr lang="en-GB" sz="1000" kern="1200">
                          <a:solidFill>
                            <a:srgbClr val="674A68"/>
                          </a:solidFill>
                          <a:latin typeface="Arial" panose="020B0604020202020204" pitchFamily="34" charset="0"/>
                          <a:ea typeface="+mn-ea"/>
                          <a:cs typeface="Arial" panose="020B0604020202020204" pitchFamily="34" charset="0"/>
                        </a:rPr>
                        <a:t>  Any supervised OST</a:t>
                      </a:r>
                    </a:p>
                    <a:p>
                      <a:pPr algn="l" fontAlgn="t"/>
                      <a:r>
                        <a:rPr lang="en-GB" sz="1000" kern="1200">
                          <a:solidFill>
                            <a:srgbClr val="674A68"/>
                          </a:solidFill>
                          <a:latin typeface="Arial" panose="020B0604020202020204" pitchFamily="34" charset="0"/>
                          <a:ea typeface="+mn-ea"/>
                          <a:cs typeface="Arial" panose="020B0604020202020204" pitchFamily="34" charset="0"/>
                        </a:rPr>
                        <a:t>  Any unsupervised OST</a:t>
                      </a:r>
                    </a:p>
                    <a:p>
                      <a:pPr algn="l" fontAlgn="t"/>
                      <a:r>
                        <a:rPr lang="en-GB" sz="1000" kern="1200">
                          <a:solidFill>
                            <a:srgbClr val="674A68"/>
                          </a:solidFill>
                          <a:latin typeface="Arial" panose="020B0604020202020204" pitchFamily="34" charset="0"/>
                          <a:ea typeface="+mn-ea"/>
                          <a:cs typeface="Arial" panose="020B0604020202020204" pitchFamily="34" charset="0"/>
                        </a:rPr>
                        <a:t>  Supervised methadone</a:t>
                      </a:r>
                    </a:p>
                    <a:p>
                      <a:pPr algn="l" fontAlgn="t"/>
                      <a:r>
                        <a:rPr lang="en-GB" sz="1000" kern="1200">
                          <a:solidFill>
                            <a:srgbClr val="674A68"/>
                          </a:solidFill>
                          <a:latin typeface="Arial" panose="020B0604020202020204" pitchFamily="34" charset="0"/>
                          <a:ea typeface="+mn-ea"/>
                          <a:cs typeface="Arial" panose="020B0604020202020204" pitchFamily="34" charset="0"/>
                        </a:rPr>
                        <a:t>  Unsupervised methadone</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52%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86%</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45%</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70%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66%</a:t>
                      </a:r>
                    </a:p>
                    <a:p>
                      <a:pPr algn="ctr" fontAlgn="t"/>
                      <a:r>
                        <a:rPr lang="en-GB" sz="1000" kern="1200">
                          <a:solidFill>
                            <a:srgbClr val="674A68"/>
                          </a:solidFill>
                          <a:latin typeface="Arial" panose="020B0604020202020204" pitchFamily="34" charset="0"/>
                          <a:ea typeface="+mn-ea"/>
                          <a:cs typeface="Arial" panose="020B0604020202020204" pitchFamily="34" charset="0"/>
                        </a:rPr>
                        <a:t>74%</a:t>
                      </a:r>
                    </a:p>
                    <a:p>
                      <a:pPr algn="ctr" fontAlgn="t"/>
                      <a:r>
                        <a:rPr lang="en-GB" sz="1000" kern="1200">
                          <a:solidFill>
                            <a:srgbClr val="674A68"/>
                          </a:solidFill>
                          <a:latin typeface="Arial" panose="020B0604020202020204" pitchFamily="34" charset="0"/>
                          <a:ea typeface="+mn-ea"/>
                          <a:cs typeface="Arial" panose="020B0604020202020204" pitchFamily="34" charset="0"/>
                        </a:rPr>
                        <a:t>51%</a:t>
                      </a:r>
                    </a:p>
                    <a:p>
                      <a:pPr algn="ctr" fontAlgn="t"/>
                      <a:r>
                        <a:rPr lang="en-GB" sz="1000" kern="1200">
                          <a:solidFill>
                            <a:srgbClr val="674A68"/>
                          </a:solidFill>
                          <a:latin typeface="Arial" panose="020B0604020202020204" pitchFamily="34" charset="0"/>
                          <a:ea typeface="+mn-ea"/>
                          <a:cs typeface="Arial" panose="020B0604020202020204" pitchFamily="34" charset="0"/>
                        </a:rPr>
                        <a:t>54%</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59%</a:t>
                      </a:r>
                    </a:p>
                    <a:p>
                      <a:pPr algn="ctr" fontAlgn="t"/>
                      <a:r>
                        <a:rPr lang="en-GB" sz="1000" kern="1200">
                          <a:solidFill>
                            <a:srgbClr val="674A68"/>
                          </a:solidFill>
                          <a:latin typeface="Arial" panose="020B0604020202020204" pitchFamily="34" charset="0"/>
                          <a:ea typeface="+mn-ea"/>
                          <a:cs typeface="Arial" panose="020B0604020202020204" pitchFamily="34" charset="0"/>
                        </a:rPr>
                        <a:t>78%</a:t>
                      </a:r>
                    </a:p>
                    <a:p>
                      <a:pPr algn="ctr" fontAlgn="t"/>
                      <a:r>
                        <a:rPr lang="en-GB" sz="1000" kern="1200">
                          <a:solidFill>
                            <a:srgbClr val="674A68"/>
                          </a:solidFill>
                          <a:latin typeface="Arial" panose="020B0604020202020204" pitchFamily="34" charset="0"/>
                          <a:ea typeface="+mn-ea"/>
                          <a:cs typeface="Arial" panose="020B0604020202020204" pitchFamily="34" charset="0"/>
                        </a:rPr>
                        <a:t>49%</a:t>
                      </a:r>
                    </a:p>
                    <a:p>
                      <a:pPr algn="ctr" fontAlgn="t"/>
                      <a:r>
                        <a:rPr lang="en-GB" sz="1000" kern="1200">
                          <a:solidFill>
                            <a:srgbClr val="674A68"/>
                          </a:solidFill>
                          <a:latin typeface="Arial" panose="020B0604020202020204" pitchFamily="34" charset="0"/>
                          <a:ea typeface="+mn-ea"/>
                          <a:cs typeface="Arial" panose="020B0604020202020204" pitchFamily="34" charset="0"/>
                        </a:rPr>
                        <a:t>62%</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5579577"/>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rgbClr val="674A68"/>
                          </a:solidFill>
                          <a:latin typeface="Arial" panose="020B0604020202020204" pitchFamily="34" charset="0"/>
                          <a:ea typeface="+mn-ea"/>
                          <a:cs typeface="Arial" panose="020B0604020202020204" pitchFamily="34" charset="0"/>
                        </a:rPr>
                        <a:t>OST Prescribing intention</a:t>
                      </a:r>
                    </a:p>
                  </a:txBody>
                  <a:tcP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  All clients with an OST prescribing intention</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956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662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000" kern="1200">
                          <a:solidFill>
                            <a:srgbClr val="674A68"/>
                          </a:solidFill>
                          <a:latin typeface="Arial" panose="020B0604020202020204" pitchFamily="34" charset="0"/>
                          <a:ea typeface="+mn-ea"/>
                          <a:cs typeface="Arial" panose="020B0604020202020204" pitchFamily="34" charset="0"/>
                        </a:rPr>
                        <a:t>116,859</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650229350"/>
                  </a:ext>
                </a:extLst>
              </a:tr>
              <a:tr h="0">
                <a:tc vMerge="1">
                  <a:txBody>
                    <a:bodyPr/>
                    <a:lstStyle/>
                    <a:p>
                      <a:endParaRPr lang="en-GB"/>
                    </a:p>
                  </a:txBody>
                  <a:tcPr/>
                </a:tc>
                <a:tc>
                  <a:txBody>
                    <a:bodyPr/>
                    <a:lstStyle/>
                    <a:p>
                      <a:pPr algn="l" fontAlgn="t"/>
                      <a:r>
                        <a:rPr lang="en-GB" sz="1000" b="0" i="0" u="none" strike="noStrike">
                          <a:solidFill>
                            <a:srgbClr val="674A68"/>
                          </a:solidFill>
                          <a:effectLst/>
                          <a:latin typeface="Arial" panose="020B0604020202020204" pitchFamily="34" charset="0"/>
                          <a:cs typeface="Arial" panose="020B0604020202020204" pitchFamily="34" charset="0"/>
                        </a:rPr>
                        <a:t>  Methadone</a:t>
                      </a:r>
                    </a:p>
                  </a:txBody>
                  <a:tcPr marL="6350" marR="6350" marT="6350" marB="0">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000" kern="1200">
                          <a:solidFill>
                            <a:srgbClr val="674A68"/>
                          </a:solidFill>
                          <a:latin typeface="Arial" panose="020B0604020202020204" pitchFamily="34" charset="0"/>
                          <a:ea typeface="+mn-ea"/>
                          <a:cs typeface="Arial" panose="020B0604020202020204" pitchFamily="34" charset="0"/>
                        </a:rPr>
                        <a:t> Maintenance</a:t>
                      </a:r>
                    </a:p>
                    <a:p>
                      <a:pPr algn="l" fontAlgn="t"/>
                      <a:r>
                        <a:rPr lang="en-GB" sz="1000" kern="1200">
                          <a:solidFill>
                            <a:srgbClr val="674A68"/>
                          </a:solidFill>
                          <a:latin typeface="Arial" panose="020B0604020202020204" pitchFamily="34" charset="0"/>
                          <a:ea typeface="+mn-ea"/>
                          <a:cs typeface="Arial" panose="020B0604020202020204" pitchFamily="34" charset="0"/>
                        </a:rPr>
                        <a:t> Assessment &amp; stabilisation</a:t>
                      </a:r>
                    </a:p>
                    <a:p>
                      <a:pPr algn="l" fontAlgn="t"/>
                      <a:r>
                        <a:rPr lang="en-GB" sz="1000" kern="1200">
                          <a:solidFill>
                            <a:srgbClr val="674A68"/>
                          </a:solidFill>
                          <a:latin typeface="Arial" panose="020B0604020202020204" pitchFamily="34" charset="0"/>
                          <a:ea typeface="+mn-ea"/>
                          <a:cs typeface="Arial" panose="020B0604020202020204" pitchFamily="34" charset="0"/>
                        </a:rPr>
                        <a:t> Withdrawal</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76%</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32%</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68%</a:t>
                      </a:r>
                    </a:p>
                    <a:p>
                      <a:pPr algn="ctr" fontAlgn="t"/>
                      <a:r>
                        <a:rPr lang="en-GB" sz="1000" kern="1200">
                          <a:solidFill>
                            <a:srgbClr val="674A68"/>
                          </a:solidFill>
                          <a:latin typeface="Arial" panose="020B0604020202020204" pitchFamily="34" charset="0"/>
                          <a:ea typeface="+mn-ea"/>
                          <a:cs typeface="Arial" panose="020B0604020202020204" pitchFamily="34" charset="0"/>
                        </a:rPr>
                        <a:t>29%</a:t>
                      </a:r>
                    </a:p>
                    <a:p>
                      <a:pPr algn="ctr" fontAlgn="t"/>
                      <a:r>
                        <a:rPr lang="en-GB" sz="1000" kern="1200">
                          <a:solidFill>
                            <a:srgbClr val="674A68"/>
                          </a:solidFill>
                          <a:latin typeface="Arial" panose="020B0604020202020204" pitchFamily="34" charset="0"/>
                          <a:ea typeface="+mn-ea"/>
                          <a:cs typeface="Arial" panose="020B0604020202020204" pitchFamily="34" charset="0"/>
                        </a:rPr>
                        <a:t>11%</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68%</a:t>
                      </a:r>
                    </a:p>
                    <a:p>
                      <a:pPr algn="ctr" fontAlgn="t"/>
                      <a:r>
                        <a:rPr lang="en-GB" sz="1000" kern="1200">
                          <a:solidFill>
                            <a:srgbClr val="674A68"/>
                          </a:solidFill>
                          <a:latin typeface="Arial" panose="020B0604020202020204" pitchFamily="34" charset="0"/>
                          <a:ea typeface="+mn-ea"/>
                          <a:cs typeface="Arial" panose="020B0604020202020204" pitchFamily="34" charset="0"/>
                        </a:rPr>
                        <a:t>26%</a:t>
                      </a:r>
                    </a:p>
                    <a:p>
                      <a:pPr algn="ctr" fontAlgn="t"/>
                      <a:r>
                        <a:rPr lang="en-GB" sz="1000" kern="1200">
                          <a:solidFill>
                            <a:srgbClr val="674A68"/>
                          </a:solidFill>
                          <a:latin typeface="Arial" panose="020B0604020202020204" pitchFamily="34" charset="0"/>
                          <a:ea typeface="+mn-ea"/>
                          <a:cs typeface="Arial" panose="020B0604020202020204" pitchFamily="34" charset="0"/>
                        </a:rPr>
                        <a:t>14%</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059427"/>
                  </a:ext>
                </a:extLst>
              </a:tr>
              <a:tr h="0">
                <a:tc vMerge="1">
                  <a:txBody>
                    <a:bodyPr/>
                    <a:lstStyle/>
                    <a:p>
                      <a:endParaRPr lang="en-GB"/>
                    </a:p>
                  </a:txBody>
                  <a:tcPr/>
                </a:tc>
                <a:tc>
                  <a:txBody>
                    <a:bodyPr/>
                    <a:lstStyle/>
                    <a:p>
                      <a:pPr algn="l" fontAlgn="t"/>
                      <a:r>
                        <a:rPr lang="en-GB" sz="1000" b="0" i="0" u="none" strike="noStrike">
                          <a:solidFill>
                            <a:srgbClr val="674A68"/>
                          </a:solidFill>
                          <a:effectLst/>
                          <a:latin typeface="Arial" panose="020B0604020202020204" pitchFamily="34" charset="0"/>
                          <a:cs typeface="Arial" panose="020B0604020202020204" pitchFamily="34" charset="0"/>
                        </a:rPr>
                        <a:t>  Buprenorphine</a:t>
                      </a:r>
                    </a:p>
                  </a:txBody>
                  <a:tcPr marL="6350" marR="6350" marT="6350" marB="0">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000" kern="1200">
                          <a:solidFill>
                            <a:srgbClr val="674A68"/>
                          </a:solidFill>
                          <a:latin typeface="Arial" panose="020B0604020202020204" pitchFamily="34" charset="0"/>
                          <a:ea typeface="+mn-ea"/>
                          <a:cs typeface="Arial" panose="020B0604020202020204" pitchFamily="34" charset="0"/>
                        </a:rPr>
                        <a:t> Maintenance</a:t>
                      </a:r>
                    </a:p>
                    <a:p>
                      <a:pPr algn="l" fontAlgn="t"/>
                      <a:r>
                        <a:rPr lang="en-GB" sz="1000" kern="1200">
                          <a:solidFill>
                            <a:srgbClr val="674A68"/>
                          </a:solidFill>
                          <a:latin typeface="Arial" panose="020B0604020202020204" pitchFamily="34" charset="0"/>
                          <a:ea typeface="+mn-ea"/>
                          <a:cs typeface="Arial" panose="020B0604020202020204" pitchFamily="34" charset="0"/>
                        </a:rPr>
                        <a:t> Assessment &amp; stabilisation</a:t>
                      </a:r>
                    </a:p>
                    <a:p>
                      <a:pPr algn="l" fontAlgn="t"/>
                      <a:r>
                        <a:rPr lang="en-GB" sz="1000" kern="1200">
                          <a:solidFill>
                            <a:srgbClr val="674A68"/>
                          </a:solidFill>
                          <a:latin typeface="Arial" panose="020B0604020202020204" pitchFamily="34" charset="0"/>
                          <a:ea typeface="+mn-ea"/>
                          <a:cs typeface="Arial" panose="020B0604020202020204" pitchFamily="34" charset="0"/>
                        </a:rPr>
                        <a:t> Withdrawal</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21%</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10%</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32%</a:t>
                      </a:r>
                    </a:p>
                    <a:p>
                      <a:pPr algn="ctr" fontAlgn="t"/>
                      <a:r>
                        <a:rPr lang="en-GB" sz="1000" kern="1200">
                          <a:solidFill>
                            <a:srgbClr val="674A68"/>
                          </a:solidFill>
                          <a:latin typeface="Arial" panose="020B0604020202020204" pitchFamily="34" charset="0"/>
                          <a:ea typeface="+mn-ea"/>
                          <a:cs typeface="Arial" panose="020B0604020202020204" pitchFamily="34" charset="0"/>
                        </a:rPr>
                        <a:t>15%</a:t>
                      </a:r>
                    </a:p>
                    <a:p>
                      <a:pPr algn="ctr" fontAlgn="t"/>
                      <a:r>
                        <a:rPr lang="en-GB" sz="10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24%</a:t>
                      </a:r>
                    </a:p>
                    <a:p>
                      <a:pPr algn="ctr" fontAlgn="t"/>
                      <a:r>
                        <a:rPr lang="en-GB" sz="1000" kern="1200">
                          <a:solidFill>
                            <a:srgbClr val="674A68"/>
                          </a:solidFill>
                          <a:latin typeface="Arial" panose="020B0604020202020204" pitchFamily="34" charset="0"/>
                          <a:ea typeface="+mn-ea"/>
                          <a:cs typeface="Arial" panose="020B0604020202020204" pitchFamily="34" charset="0"/>
                        </a:rPr>
                        <a:t>10%</a:t>
                      </a:r>
                    </a:p>
                    <a:p>
                      <a:pPr algn="ctr" fontAlgn="t"/>
                      <a:r>
                        <a:rPr lang="en-GB" sz="1000" kern="1200">
                          <a:solidFill>
                            <a:srgbClr val="674A68"/>
                          </a:solidFill>
                          <a:latin typeface="Arial" panose="020B0604020202020204" pitchFamily="34" charset="0"/>
                          <a:ea typeface="+mn-ea"/>
                          <a:cs typeface="Arial" panose="020B0604020202020204" pitchFamily="34" charset="0"/>
                        </a:rPr>
                        <a:t>5%</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90635"/>
                  </a:ext>
                </a:extLst>
              </a:tr>
              <a:tr h="0">
                <a:tc vMerge="1">
                  <a:txBody>
                    <a:bodyPr/>
                    <a:lstStyle/>
                    <a:p>
                      <a:endParaRPr lang="en-GB"/>
                    </a:p>
                  </a:txBody>
                  <a:tcPr>
                    <a:lnT w="19050" cap="flat" cmpd="sng" algn="ctr">
                      <a:solidFill>
                        <a:srgbClr val="674A68"/>
                      </a:solidFill>
                      <a:prstDash val="solid"/>
                      <a:round/>
                      <a:headEnd type="none" w="med" len="med"/>
                      <a:tailEnd type="none" w="med" len="med"/>
                    </a:lnT>
                  </a:tcPr>
                </a:tc>
                <a:tc>
                  <a:txBody>
                    <a:bodyPr/>
                    <a:lstStyle/>
                    <a:p>
                      <a:pPr algn="l" fontAlgn="t"/>
                      <a:r>
                        <a:rPr lang="en-GB" sz="1000" b="0" i="0" u="none" strike="noStrike">
                          <a:solidFill>
                            <a:srgbClr val="674A68"/>
                          </a:solidFill>
                          <a:effectLst/>
                          <a:latin typeface="Arial" panose="020B0604020202020204" pitchFamily="34" charset="0"/>
                          <a:cs typeface="Arial" panose="020B0604020202020204" pitchFamily="34" charset="0"/>
                        </a:rPr>
                        <a:t>  Unspecified OST</a:t>
                      </a:r>
                    </a:p>
                  </a:txBody>
                  <a:tcPr marL="6350" marR="6350" marT="6350" marB="0">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000" kern="1200">
                          <a:solidFill>
                            <a:srgbClr val="674A68"/>
                          </a:solidFill>
                          <a:latin typeface="Arial" panose="020B0604020202020204" pitchFamily="34" charset="0"/>
                          <a:ea typeface="+mn-ea"/>
                          <a:cs typeface="Arial" panose="020B0604020202020204" pitchFamily="34" charset="0"/>
                        </a:rPr>
                        <a:t> Maintenance</a:t>
                      </a:r>
                    </a:p>
                    <a:p>
                      <a:pPr algn="l" fontAlgn="t"/>
                      <a:r>
                        <a:rPr lang="en-GB" sz="1000" kern="1200">
                          <a:solidFill>
                            <a:srgbClr val="674A68"/>
                          </a:solidFill>
                          <a:latin typeface="Arial" panose="020B0604020202020204" pitchFamily="34" charset="0"/>
                          <a:ea typeface="+mn-ea"/>
                          <a:cs typeface="Arial" panose="020B0604020202020204" pitchFamily="34" charset="0"/>
                        </a:rPr>
                        <a:t> Assessment &amp; stabilisation</a:t>
                      </a:r>
                    </a:p>
                    <a:p>
                      <a:pPr algn="l" fontAlgn="t"/>
                      <a:r>
                        <a:rPr lang="en-GB" sz="1000" kern="1200">
                          <a:solidFill>
                            <a:srgbClr val="674A68"/>
                          </a:solidFill>
                          <a:latin typeface="Arial" panose="020B0604020202020204" pitchFamily="34" charset="0"/>
                          <a:ea typeface="+mn-ea"/>
                          <a:cs typeface="Arial" panose="020B0604020202020204" pitchFamily="34" charset="0"/>
                        </a:rPr>
                        <a:t> Withdrawal</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66%</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35%</a:t>
                      </a:r>
                    </a:p>
                    <a:p>
                      <a:pPr marL="0" algn="ctr" defTabSz="914400" rtl="0" eaLnBrk="1" latinLnBrk="0" hangingPunct="1"/>
                      <a:r>
                        <a:rPr lang="en-GB" sz="1000" kern="1200">
                          <a:solidFill>
                            <a:srgbClr val="674A68"/>
                          </a:solidFill>
                          <a:latin typeface="Arial" panose="020B0604020202020204" pitchFamily="34" charset="0"/>
                          <a:ea typeface="+mn-ea"/>
                          <a:cs typeface="Arial" panose="020B0604020202020204" pitchFamily="34" charset="0"/>
                        </a:rPr>
                        <a:t>13%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60%</a:t>
                      </a:r>
                    </a:p>
                    <a:p>
                      <a:pPr algn="ctr" fontAlgn="t"/>
                      <a:r>
                        <a:rPr lang="en-GB" sz="1000" kern="1200">
                          <a:solidFill>
                            <a:srgbClr val="674A68"/>
                          </a:solidFill>
                          <a:latin typeface="Arial" panose="020B0604020202020204" pitchFamily="34" charset="0"/>
                          <a:ea typeface="+mn-ea"/>
                          <a:cs typeface="Arial" panose="020B0604020202020204" pitchFamily="34" charset="0"/>
                        </a:rPr>
                        <a:t>40%</a:t>
                      </a:r>
                    </a:p>
                    <a:p>
                      <a:pPr algn="ctr" fontAlgn="t"/>
                      <a:r>
                        <a:rPr lang="en-GB" sz="1000" kern="1200">
                          <a:solidFill>
                            <a:srgbClr val="674A68"/>
                          </a:solidFill>
                          <a:latin typeface="Arial" panose="020B0604020202020204" pitchFamily="34" charset="0"/>
                          <a:ea typeface="+mn-ea"/>
                          <a:cs typeface="Arial" panose="020B0604020202020204" pitchFamily="34" charset="0"/>
                        </a:rPr>
                        <a:t>21%</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kern="1200">
                          <a:solidFill>
                            <a:srgbClr val="674A68"/>
                          </a:solidFill>
                          <a:latin typeface="Arial" panose="020B0604020202020204" pitchFamily="34" charset="0"/>
                          <a:ea typeface="+mn-ea"/>
                          <a:cs typeface="Arial" panose="020B0604020202020204" pitchFamily="34" charset="0"/>
                        </a:rPr>
                        <a:t>54%</a:t>
                      </a:r>
                    </a:p>
                    <a:p>
                      <a:pPr algn="ctr" fontAlgn="t"/>
                      <a:r>
                        <a:rPr lang="en-GB" sz="1000" kern="1200">
                          <a:solidFill>
                            <a:srgbClr val="674A68"/>
                          </a:solidFill>
                          <a:latin typeface="Arial" panose="020B0604020202020204" pitchFamily="34" charset="0"/>
                          <a:ea typeface="+mn-ea"/>
                          <a:cs typeface="Arial" panose="020B0604020202020204" pitchFamily="34" charset="0"/>
                        </a:rPr>
                        <a:t>30%</a:t>
                      </a:r>
                    </a:p>
                    <a:p>
                      <a:pPr algn="ctr" fontAlgn="t"/>
                      <a:r>
                        <a:rPr lang="en-GB" sz="1000" kern="1200">
                          <a:solidFill>
                            <a:srgbClr val="674A68"/>
                          </a:solidFill>
                          <a:latin typeface="Arial" panose="020B0604020202020204" pitchFamily="34" charset="0"/>
                          <a:ea typeface="+mn-ea"/>
                          <a:cs typeface="Arial" panose="020B0604020202020204" pitchFamily="34" charset="0"/>
                        </a:rPr>
                        <a:t>15%</a:t>
                      </a:r>
                    </a:p>
                  </a:txBody>
                  <a:tcPr marL="6350" marR="6350" marT="6350" marB="0"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631449"/>
                  </a:ext>
                </a:extLst>
              </a:tr>
            </a:tbl>
          </a:graphicData>
        </a:graphic>
      </p:graphicFrame>
    </p:spTree>
    <p:extLst>
      <p:ext uri="{BB962C8B-B14F-4D97-AF65-F5344CB8AC3E}">
        <p14:creationId xmlns:p14="http://schemas.microsoft.com/office/powerpoint/2010/main" val="937158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Blood-borne virus and overdose death prevention</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5" y="1297105"/>
            <a:ext cx="2756761" cy="433965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Vaccination uptake for Hepatitis B and C was higher in Cambridgeshire than seen nationally.  Peterborough had slightly lower uptake to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Over half of opiate adults in treatment in Cambridgeshire were issues with naloxone, higher than the national average of 40%, Peterborough was lower at 34%.  However, Peterborough had a slightly higher proportion of administration of naloxone.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a lower proportion of clients who had never injected, at 43% compared to almost over 70% in England and Peterborough. However, Cambridgeshire had a notably high proportion of adults who are currently injecting, at three times the national average.</a:t>
            </a: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4" y="1037884"/>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3547805237"/>
              </p:ext>
            </p:extLst>
          </p:nvPr>
        </p:nvGraphicFramePr>
        <p:xfrm>
          <a:off x="277062" y="1081562"/>
          <a:ext cx="8391651" cy="4468459"/>
        </p:xfrm>
        <a:graphic>
          <a:graphicData uri="http://schemas.openxmlformats.org/drawingml/2006/table">
            <a:tbl>
              <a:tblPr firstRow="1" bandRow="1">
                <a:tableStyleId>{5C22544A-7EE6-4342-B048-85BDC9FD1C3A}</a:tableStyleId>
              </a:tblPr>
              <a:tblGrid>
                <a:gridCol w="901958">
                  <a:extLst>
                    <a:ext uri="{9D8B030D-6E8A-4147-A177-3AD203B41FA5}">
                      <a16:colId xmlns:a16="http://schemas.microsoft.com/office/drawing/2014/main" val="925364966"/>
                    </a:ext>
                  </a:extLst>
                </a:gridCol>
                <a:gridCol w="1148112">
                  <a:extLst>
                    <a:ext uri="{9D8B030D-6E8A-4147-A177-3AD203B41FA5}">
                      <a16:colId xmlns:a16="http://schemas.microsoft.com/office/drawing/2014/main" val="2776768022"/>
                    </a:ext>
                  </a:extLst>
                </a:gridCol>
                <a:gridCol w="2086065">
                  <a:extLst>
                    <a:ext uri="{9D8B030D-6E8A-4147-A177-3AD203B41FA5}">
                      <a16:colId xmlns:a16="http://schemas.microsoft.com/office/drawing/2014/main" val="1563110401"/>
                    </a:ext>
                  </a:extLst>
                </a:gridCol>
                <a:gridCol w="792000">
                  <a:extLst>
                    <a:ext uri="{9D8B030D-6E8A-4147-A177-3AD203B41FA5}">
                      <a16:colId xmlns:a16="http://schemas.microsoft.com/office/drawing/2014/main" val="3161705845"/>
                    </a:ext>
                  </a:extLst>
                </a:gridCol>
                <a:gridCol w="865879">
                  <a:extLst>
                    <a:ext uri="{9D8B030D-6E8A-4147-A177-3AD203B41FA5}">
                      <a16:colId xmlns:a16="http://schemas.microsoft.com/office/drawing/2014/main" val="2902254884"/>
                    </a:ext>
                  </a:extLst>
                </a:gridCol>
                <a:gridCol w="865879">
                  <a:extLst>
                    <a:ext uri="{9D8B030D-6E8A-4147-A177-3AD203B41FA5}">
                      <a16:colId xmlns:a16="http://schemas.microsoft.com/office/drawing/2014/main" val="3915985308"/>
                    </a:ext>
                  </a:extLst>
                </a:gridCol>
                <a:gridCol w="865879">
                  <a:extLst>
                    <a:ext uri="{9D8B030D-6E8A-4147-A177-3AD203B41FA5}">
                      <a16:colId xmlns:a16="http://schemas.microsoft.com/office/drawing/2014/main" val="693654902"/>
                    </a:ext>
                  </a:extLst>
                </a:gridCol>
                <a:gridCol w="865879">
                  <a:extLst>
                    <a:ext uri="{9D8B030D-6E8A-4147-A177-3AD203B41FA5}">
                      <a16:colId xmlns:a16="http://schemas.microsoft.com/office/drawing/2014/main" val="3020308759"/>
                    </a:ext>
                  </a:extLst>
                </a:gridCol>
              </a:tblGrid>
              <a:tr h="0">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Prevention</a:t>
                      </a:r>
                      <a:endParaRPr lang="en-GB" sz="11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hMerge="1">
                  <a:txBody>
                    <a:bodyPr/>
                    <a:lstStyle/>
                    <a:p>
                      <a:endParaRPr lang="en-GB"/>
                    </a:p>
                  </a:txBody>
                  <a:tcPr>
                    <a:lnL w="9525" cap="flat" cmpd="sng" algn="ctr">
                      <a:solidFill>
                        <a:schemeClr val="bg1"/>
                      </a:solidFill>
                      <a:prstDash val="solid"/>
                      <a:round/>
                      <a:headEnd type="none" w="med" len="med"/>
                      <a:tailEnd type="none" w="med" len="med"/>
                    </a:lnL>
                  </a:tcPr>
                </a:tc>
                <a:tc rowSpan="2"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r>
                        <a:rPr lang="en-GB" sz="1100" b="0" i="0" kern="1200">
                          <a:solidFill>
                            <a:schemeClr val="bg1"/>
                          </a:solidFill>
                          <a:latin typeface="Arial" panose="020B0604020202020204" pitchFamily="34" charset="0"/>
                          <a:ea typeface="+mn-ea"/>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gridSpan="3" vMerge="1">
                  <a:txBody>
                    <a:bodyPr/>
                    <a:lstStyle/>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vMerge="1">
                  <a:txBody>
                    <a:bodyPr/>
                    <a:lstStyle/>
                    <a:p>
                      <a:pPr marL="0" algn="l" defTabSz="914400" rtl="0" eaLnBrk="1" latinLnBrk="0" hangingPunct="1"/>
                      <a:endParaRPr lang="en-GB" sz="1100" kern="1200">
                        <a:solidFill>
                          <a:schemeClr val="bg1"/>
                        </a:solidFill>
                        <a:latin typeface="Arial" panose="020B0604020202020204" pitchFamily="34" charset="0"/>
                        <a:ea typeface="+mn-ea"/>
                        <a:cs typeface="Arial" panose="020B0604020202020204" pitchFamily="34" charset="0"/>
                      </a:endParaRP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eligible adults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Number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eligible adults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eligible adults</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517460049"/>
                  </a:ext>
                </a:extLst>
              </a:tr>
              <a:tr h="202445">
                <a:tc rowSpan="3">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Hepatitis B</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Adults eligible for a HBV vaccination and accepted one</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166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28%</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637666421"/>
                  </a:ext>
                </a:extLst>
              </a:tr>
              <a:tr h="264470">
                <a:tc vMerge="1">
                  <a:txBody>
                    <a:bodyPr/>
                    <a:lstStyle/>
                    <a:p>
                      <a:endParaRPr lang="en-GB"/>
                    </a:p>
                  </a:txBody>
                  <a:tcPr>
                    <a:lnT w="6350" cap="flat" cmpd="sng" algn="ctr">
                      <a:solidFill>
                        <a:srgbClr val="674A68"/>
                      </a:solidFill>
                      <a:prstDash val="solid"/>
                      <a:round/>
                      <a:headEnd type="none" w="med" len="med"/>
                      <a:tailEnd type="none" w="med" len="med"/>
                    </a:lnT>
                  </a:tcPr>
                </a:tc>
                <a:tc gridSpan="2">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Accepted and completed course</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8</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12%</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488086"/>
                  </a:ext>
                </a:extLst>
              </a:tr>
              <a:tr h="264470">
                <a:tc vMerge="1">
                  <a:txBody>
                    <a:bodyPr/>
                    <a:lstStyle/>
                    <a:p>
                      <a:endParaRPr lang="en-GB"/>
                    </a:p>
                  </a:txBody>
                  <a:tcPr>
                    <a:lnT w="9525" cap="flat" cmpd="sng" algn="ctr">
                      <a:solidFill>
                        <a:srgbClr val="674A68"/>
                      </a:solidFill>
                      <a:prstDash val="solid"/>
                      <a:round/>
                      <a:headEnd type="none" w="med" len="med"/>
                      <a:tailEnd type="none" w="med" len="med"/>
                    </a:lnT>
                  </a:tcPr>
                </a:tc>
                <a:tc gridSpan="2">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Accepted and started</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5</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8%</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910828"/>
                  </a:ext>
                </a:extLst>
              </a:tr>
              <a:tr h="202445">
                <a:tc rowSpan="2">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Hepatitis C</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Adults eligible for a HCV test who accepted  one</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269</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49%</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225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45%</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73282796"/>
                  </a:ext>
                </a:extLst>
              </a:tr>
              <a:tr h="216000">
                <a:tc vMerge="1">
                  <a:txBody>
                    <a:bodyPr/>
                    <a:lstStyle/>
                    <a:p>
                      <a:endParaRPr lang="en-GB"/>
                    </a:p>
                  </a:txBody>
                  <a:tcPr/>
                </a:tc>
                <a:tc gridSpan="2">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Adults who have a positive HCV antibody test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46</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20%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21%</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5579577"/>
                  </a:ext>
                </a:extLst>
              </a:tr>
              <a:tr h="20244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Naloxone issued</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 All opiate adults in treatment issued</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563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266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40%</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650229350"/>
                  </a:ext>
                </a:extLst>
              </a:tr>
              <a:tr h="397944">
                <a:tc vMerge="1">
                  <a:txBody>
                    <a:bodyPr/>
                    <a:lstStyle/>
                    <a:p>
                      <a:endParaRPr lang="en-GB"/>
                    </a:p>
                  </a:txBody>
                  <a:tcPr/>
                </a:tc>
                <a:tc>
                  <a:txBody>
                    <a:bodyPr/>
                    <a:lstStyle/>
                    <a:p>
                      <a:pPr algn="l" fontAlgn="t"/>
                      <a:r>
                        <a:rPr lang="en-GB" sz="1100" b="0" i="0" u="none" strike="noStrike">
                          <a:solidFill>
                            <a:srgbClr val="674A68"/>
                          </a:solidFill>
                          <a:effectLst/>
                          <a:latin typeface="Arial" panose="020B0604020202020204" pitchFamily="34" charset="0"/>
                          <a:cs typeface="Arial" panose="020B0604020202020204" pitchFamily="34" charset="0"/>
                        </a:rPr>
                        <a:t> Issued</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100" b="0" i="0" u="none" strike="noStrike">
                          <a:solidFill>
                            <a:srgbClr val="674A68"/>
                          </a:solidFill>
                          <a:effectLst/>
                          <a:latin typeface="Arial" panose="020B0604020202020204" pitchFamily="34" charset="0"/>
                          <a:cs typeface="Arial" panose="020B0604020202020204" pitchFamily="34" charset="0"/>
                        </a:rPr>
                        <a:t> Injectable </a:t>
                      </a:r>
                    </a:p>
                    <a:p>
                      <a:pPr algn="l" fontAlgn="t"/>
                      <a:r>
                        <a:rPr lang="en-GB" sz="1100" b="0" i="0" u="none" strike="noStrike">
                          <a:solidFill>
                            <a:srgbClr val="674A68"/>
                          </a:solidFill>
                          <a:effectLst/>
                          <a:latin typeface="Arial" panose="020B0604020202020204" pitchFamily="34" charset="0"/>
                          <a:cs typeface="Arial" panose="020B0604020202020204" pitchFamily="34" charset="0"/>
                        </a:rPr>
                        <a:t> Nasal</a:t>
                      </a:r>
                    </a:p>
                    <a:p>
                      <a:pPr algn="l" fontAlgn="t"/>
                      <a:r>
                        <a:rPr lang="en-GB" sz="1100" b="0" i="0" u="none" strike="noStrike">
                          <a:solidFill>
                            <a:srgbClr val="674A68"/>
                          </a:solidFill>
                          <a:effectLst/>
                          <a:latin typeface="Arial" panose="020B0604020202020204" pitchFamily="34" charset="0"/>
                          <a:cs typeface="Arial" panose="020B0604020202020204" pitchFamily="34" charset="0"/>
                        </a:rPr>
                        <a:t> Both</a:t>
                      </a:r>
                      <a:endParaRPr lang="en-GB" sz="1100" kern="1200">
                        <a:solidFill>
                          <a:srgbClr val="674A68"/>
                        </a:solidFill>
                        <a:latin typeface="Arial" panose="020B0604020202020204" pitchFamily="34" charset="0"/>
                        <a:ea typeface="+mn-ea"/>
                        <a:cs typeface="Arial" panose="020B0604020202020204" pitchFamily="34" charset="0"/>
                      </a:endParaRP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102</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91</a:t>
                      </a:r>
                    </a:p>
                    <a:p>
                      <a:pPr algn="ctr" fontAlgn="t"/>
                      <a:r>
                        <a:rPr lang="en-GB" sz="1100" kern="1200">
                          <a:solidFill>
                            <a:srgbClr val="674A68"/>
                          </a:solidFill>
                          <a:latin typeface="Arial" panose="020B0604020202020204" pitchFamily="34" charset="0"/>
                          <a:ea typeface="+mn-ea"/>
                          <a:cs typeface="Arial" panose="020B0604020202020204" pitchFamily="34" charset="0"/>
                        </a:rPr>
                        <a:t>5</a:t>
                      </a:r>
                    </a:p>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38%</a:t>
                      </a:r>
                    </a:p>
                    <a:p>
                      <a:pPr algn="ctr" fontAlgn="t"/>
                      <a:r>
                        <a:rPr lang="en-GB" sz="1100" kern="1200">
                          <a:solidFill>
                            <a:srgbClr val="674A68"/>
                          </a:solidFill>
                          <a:latin typeface="Arial" panose="020B0604020202020204" pitchFamily="34" charset="0"/>
                          <a:ea typeface="+mn-ea"/>
                          <a:cs typeface="Arial" panose="020B0604020202020204" pitchFamily="34" charset="0"/>
                        </a:rPr>
                        <a:t>2%</a:t>
                      </a:r>
                    </a:p>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36%</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059427"/>
                  </a:ext>
                </a:extLst>
              </a:tr>
              <a:tr h="434319">
                <a:tc vMerge="1">
                  <a:txBody>
                    <a:bodyPr/>
                    <a:lstStyle/>
                    <a:p>
                      <a:endParaRPr lang="en-GB"/>
                    </a:p>
                  </a:txBody>
                  <a:tcPr/>
                </a:tc>
                <a:tc>
                  <a:txBody>
                    <a:bodyPr/>
                    <a:lstStyle/>
                    <a:p>
                      <a:pPr algn="l" fontAlgn="t"/>
                      <a:r>
                        <a:rPr lang="en-GB" sz="1100" b="0" i="0" u="none" strike="noStrike">
                          <a:solidFill>
                            <a:srgbClr val="674A68"/>
                          </a:solidFill>
                          <a:effectLst/>
                          <a:latin typeface="Arial" panose="020B0604020202020204" pitchFamily="34" charset="0"/>
                          <a:cs typeface="Arial" panose="020B0604020202020204" pitchFamily="34" charset="0"/>
                        </a:rPr>
                        <a:t> Not issued</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Client already has</a:t>
                      </a:r>
                    </a:p>
                    <a:p>
                      <a:pPr algn="l" fontAlgn="t"/>
                      <a:r>
                        <a:rPr lang="en-GB" sz="1100" kern="1200">
                          <a:solidFill>
                            <a:srgbClr val="674A68"/>
                          </a:solidFill>
                          <a:latin typeface="Arial" panose="020B0604020202020204" pitchFamily="34" charset="0"/>
                          <a:ea typeface="+mn-ea"/>
                          <a:cs typeface="Arial" panose="020B0604020202020204" pitchFamily="34" charset="0"/>
                        </a:rPr>
                        <a:t> Assessed as not appropriate</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61</a:t>
                      </a:r>
                    </a:p>
                    <a:p>
                      <a:pPr algn="ctr" fontAlgn="t"/>
                      <a:r>
                        <a:rPr lang="en-GB" sz="1100" kern="1200">
                          <a:solidFill>
                            <a:srgbClr val="674A68"/>
                          </a:solidFill>
                          <a:latin typeface="Arial" panose="020B0604020202020204" pitchFamily="34" charset="0"/>
                          <a:ea typeface="+mn-ea"/>
                          <a:cs typeface="Arial" panose="020B0604020202020204" pitchFamily="34" charset="0"/>
                        </a:rPr>
                        <a:t>12</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25%</a:t>
                      </a:r>
                    </a:p>
                    <a:p>
                      <a:pPr algn="ctr" fontAlgn="t"/>
                      <a:r>
                        <a:rPr lang="en-GB" sz="1100" kern="1200">
                          <a:solidFill>
                            <a:srgbClr val="674A68"/>
                          </a:solidFill>
                          <a:latin typeface="Arial" panose="020B0604020202020204" pitchFamily="34" charset="0"/>
                          <a:ea typeface="+mn-ea"/>
                          <a:cs typeface="Arial" panose="020B0604020202020204" pitchFamily="34" charset="0"/>
                        </a:rPr>
                        <a:t>5%</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20%</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24%</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105598"/>
                  </a:ext>
                </a:extLst>
              </a:tr>
              <a:tr h="25908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Naloxone administered</a:t>
                      </a:r>
                    </a:p>
                  </a:txBody>
                  <a:tcPr anchor="ct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t"/>
                      <a:endParaRPr lang="en-GB" sz="1100" b="0" i="0" u="none" strike="noStrike">
                        <a:solidFill>
                          <a:srgbClr val="674A68"/>
                        </a:solidFill>
                        <a:effectLst/>
                        <a:latin typeface="Arial" panose="020B0604020202020204" pitchFamily="34" charset="0"/>
                        <a:cs typeface="Arial" panose="020B0604020202020204" pitchFamily="34" charset="0"/>
                      </a:endParaRPr>
                    </a:p>
                  </a:txBody>
                  <a:tcPr marL="6350" marR="6350" marT="6350" marB="0">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t"/>
                      <a:endParaRPr lang="en-GB" sz="1100" kern="1200">
                        <a:solidFill>
                          <a:srgbClr val="674A68"/>
                        </a:solidFill>
                        <a:latin typeface="Arial" panose="020B0604020202020204" pitchFamily="34" charset="0"/>
                        <a:ea typeface="+mn-ea"/>
                        <a:cs typeface="Arial" panose="020B0604020202020204" pitchFamily="34" charset="0"/>
                      </a:endParaRPr>
                    </a:p>
                  </a:txBody>
                  <a:tcPr marL="6350" marR="6350" marT="6350" marB="0">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67</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9%</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6%</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639659"/>
                  </a:ext>
                </a:extLst>
              </a:tr>
              <a:tr h="434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Injecting use</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t"/>
                      <a:r>
                        <a:rPr lang="en-GB" sz="1100" b="0" i="0" u="none" strike="noStrike">
                          <a:solidFill>
                            <a:srgbClr val="674A68"/>
                          </a:solidFill>
                          <a:effectLst/>
                          <a:latin typeface="Arial" panose="020B0604020202020204" pitchFamily="34" charset="0"/>
                          <a:cs typeface="Arial" panose="020B0604020202020204" pitchFamily="34" charset="0"/>
                        </a:rPr>
                        <a:t> Never injected</a:t>
                      </a:r>
                    </a:p>
                    <a:p>
                      <a:pPr algn="l" fontAlgn="t"/>
                      <a:r>
                        <a:rPr lang="en-GB" sz="1100" b="0" i="0" u="none" strike="noStrike">
                          <a:solidFill>
                            <a:srgbClr val="674A68"/>
                          </a:solidFill>
                          <a:effectLst/>
                          <a:latin typeface="Arial" panose="020B0604020202020204" pitchFamily="34" charset="0"/>
                          <a:cs typeface="Arial" panose="020B0604020202020204" pitchFamily="34" charset="0"/>
                        </a:rPr>
                        <a:t> Previously injected</a:t>
                      </a:r>
                    </a:p>
                    <a:p>
                      <a:pPr algn="l" fontAlgn="t"/>
                      <a:r>
                        <a:rPr lang="en-GB" sz="1100" b="0" i="0" u="none" strike="noStrike">
                          <a:solidFill>
                            <a:srgbClr val="674A68"/>
                          </a:solidFill>
                          <a:effectLst/>
                          <a:latin typeface="Arial" panose="020B0604020202020204" pitchFamily="34" charset="0"/>
                          <a:cs typeface="Arial" panose="020B0604020202020204" pitchFamily="34" charset="0"/>
                        </a:rPr>
                        <a:t> Currently injecting</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t"/>
                      <a:endParaRPr lang="en-GB" sz="1100" kern="1200">
                        <a:solidFill>
                          <a:srgbClr val="674A68"/>
                        </a:solidFill>
                        <a:latin typeface="Arial" panose="020B0604020202020204" pitchFamily="34" charset="0"/>
                        <a:ea typeface="+mn-ea"/>
                        <a:cs typeface="Arial" panose="020B0604020202020204" pitchFamily="34" charset="0"/>
                      </a:endParaRPr>
                    </a:p>
                  </a:txBody>
                  <a:tcPr marL="6350" marR="6350" marT="6350" marB="0">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100</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58</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43%</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25%</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365</a:t>
                      </a:r>
                    </a:p>
                    <a:p>
                      <a:pPr algn="ctr" fontAlgn="t"/>
                      <a:r>
                        <a:rPr lang="en-GB" sz="1100" kern="1200">
                          <a:solidFill>
                            <a:srgbClr val="674A68"/>
                          </a:solidFill>
                          <a:latin typeface="Arial" panose="020B0604020202020204" pitchFamily="34" charset="0"/>
                          <a:ea typeface="+mn-ea"/>
                          <a:cs typeface="Arial" panose="020B0604020202020204" pitchFamily="34" charset="0"/>
                        </a:rPr>
                        <a:t>78</a:t>
                      </a:r>
                    </a:p>
                    <a:p>
                      <a:pPr algn="ctr" fontAlgn="t"/>
                      <a:r>
                        <a:rPr lang="en-GB" sz="1100" kern="1200">
                          <a:solidFill>
                            <a:srgbClr val="674A68"/>
                          </a:solidFill>
                          <a:latin typeface="Arial" panose="020B0604020202020204" pitchFamily="34" charset="0"/>
                          <a:ea typeface="+mn-ea"/>
                          <a:cs typeface="Arial" panose="020B0604020202020204" pitchFamily="34" charset="0"/>
                        </a:rPr>
                        <a:t>49</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74%</a:t>
                      </a:r>
                    </a:p>
                    <a:p>
                      <a:pPr algn="ctr" fontAlgn="t"/>
                      <a:r>
                        <a:rPr lang="en-GB" sz="1100" kern="1200">
                          <a:solidFill>
                            <a:srgbClr val="674A68"/>
                          </a:solidFill>
                          <a:latin typeface="Arial" panose="020B0604020202020204" pitchFamily="34" charset="0"/>
                          <a:ea typeface="+mn-ea"/>
                          <a:cs typeface="Arial" panose="020B0604020202020204" pitchFamily="34" charset="0"/>
                        </a:rPr>
                        <a:t>16%</a:t>
                      </a:r>
                    </a:p>
                    <a:p>
                      <a:pPr algn="ctr" fontAlgn="t"/>
                      <a:r>
                        <a:rPr lang="en-GB" sz="1100" kern="1200">
                          <a:solidFill>
                            <a:srgbClr val="674A68"/>
                          </a:solidFill>
                          <a:latin typeface="Arial" panose="020B0604020202020204" pitchFamily="34" charset="0"/>
                          <a:ea typeface="+mn-ea"/>
                          <a:cs typeface="Arial" panose="020B0604020202020204" pitchFamily="34" charset="0"/>
                        </a:rPr>
                        <a:t>10%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72%</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17%</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10%</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681391"/>
                  </a:ext>
                </a:extLst>
              </a:tr>
            </a:tbl>
          </a:graphicData>
        </a:graphic>
      </p:graphicFrame>
      <p:sp>
        <p:nvSpPr>
          <p:cNvPr id="6" name="TextBox 5">
            <a:extLst>
              <a:ext uri="{FF2B5EF4-FFF2-40B4-BE49-F238E27FC236}">
                <a16:creationId xmlns:a16="http://schemas.microsoft.com/office/drawing/2014/main" id="{A3271935-6172-6F90-B0EC-F3962570A92E}"/>
              </a:ext>
            </a:extLst>
          </p:cNvPr>
          <p:cNvSpPr txBox="1"/>
          <p:nvPr/>
        </p:nvSpPr>
        <p:spPr>
          <a:xfrm>
            <a:off x="-1557" y="390146"/>
            <a:ext cx="12192000" cy="461665"/>
          </a:xfrm>
          <a:prstGeom prst="rect">
            <a:avLst/>
          </a:prstGeom>
          <a:noFill/>
        </p:spPr>
        <p:txBody>
          <a:bodyPr wrap="square">
            <a:spAutoFit/>
          </a:bodyPr>
          <a:lstStyle/>
          <a:p>
            <a:r>
              <a:rPr lang="en-GB" sz="1200">
                <a:solidFill>
                  <a:srgbClr val="A686A6"/>
                </a:solidFill>
                <a:effectLst/>
                <a:latin typeface="Arial" panose="020B0604020202020204" pitchFamily="34" charset="0"/>
                <a:ea typeface="Calibri" panose="020F0502020204030204" pitchFamily="34" charset="0"/>
                <a:cs typeface="Arial" panose="020B0604020202020204" pitchFamily="34" charset="0"/>
              </a:rPr>
              <a:t>It is estimated that over one quarter (29%) of people aged 15 to 64 who use opioids and/or crack cocaine in England inject drugs. People who inject drugs are vulnerable to a wide range of health harms which can result in high levels of morbidity and mortality, including blood borne viral infections, bacterial infections, and overdose </a:t>
            </a:r>
            <a:r>
              <a:rPr lang="en-GB" sz="1200" baseline="30000">
                <a:solidFill>
                  <a:srgbClr val="A686A6"/>
                </a:solidFill>
                <a:effectLst/>
                <a:latin typeface="Arial" panose="020B0604020202020204" pitchFamily="34" charset="0"/>
                <a:ea typeface="Calibri" panose="020F0502020204030204" pitchFamily="34" charset="0"/>
                <a:cs typeface="Arial" panose="020B0604020202020204" pitchFamily="34" charset="0"/>
              </a:rPr>
              <a:t>1</a:t>
            </a:r>
            <a:endParaRPr lang="en-GB" sz="1200">
              <a:solidFill>
                <a:srgbClr val="A68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45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0612E6-C026-EC29-CDCA-B03640E92F28}"/>
              </a:ext>
            </a:extLst>
          </p:cNvPr>
          <p:cNvPicPr>
            <a:picLocks noChangeAspect="1"/>
          </p:cNvPicPr>
          <p:nvPr/>
        </p:nvPicPr>
        <p:blipFill>
          <a:blip r:embed="rId2"/>
          <a:stretch>
            <a:fillRect/>
          </a:stretch>
        </p:blipFill>
        <p:spPr>
          <a:xfrm>
            <a:off x="0" y="3497611"/>
            <a:ext cx="6640146" cy="3056010"/>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Engagement - early unplanned exits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5" name="TextBox 14">
            <a:extLst>
              <a:ext uri="{FF2B5EF4-FFF2-40B4-BE49-F238E27FC236}">
                <a16:creationId xmlns:a16="http://schemas.microsoft.com/office/drawing/2014/main" id="{9352EA0A-5C26-1527-8A0F-DAE9BD7FE10A}"/>
              </a:ext>
            </a:extLst>
          </p:cNvPr>
          <p:cNvSpPr txBox="1"/>
          <p:nvPr/>
        </p:nvSpPr>
        <p:spPr>
          <a:xfrm>
            <a:off x="5714304" y="3255050"/>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Opiates includes opiates only, opiates and alcohol and/or opiate and non-opiates</a:t>
            </a:r>
          </a:p>
        </p:txBody>
      </p:sp>
      <p:graphicFrame>
        <p:nvGraphicFramePr>
          <p:cNvPr id="9" name="Table 4">
            <a:extLst>
              <a:ext uri="{FF2B5EF4-FFF2-40B4-BE49-F238E27FC236}">
                <a16:creationId xmlns:a16="http://schemas.microsoft.com/office/drawing/2014/main" id="{8A93DD13-617B-6C5A-A574-01CADDC2B049}"/>
              </a:ext>
            </a:extLst>
          </p:cNvPr>
          <p:cNvGraphicFramePr>
            <a:graphicFrameLocks noGrp="1"/>
          </p:cNvGraphicFramePr>
          <p:nvPr>
            <p:extLst>
              <p:ext uri="{D42A27DB-BD31-4B8C-83A1-F6EECF244321}">
                <p14:modId xmlns:p14="http://schemas.microsoft.com/office/powerpoint/2010/main" val="1091392232"/>
              </p:ext>
            </p:extLst>
          </p:nvPr>
        </p:nvGraphicFramePr>
        <p:xfrm>
          <a:off x="197487" y="438449"/>
          <a:ext cx="6264000" cy="2227427"/>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925364966"/>
                    </a:ext>
                  </a:extLst>
                </a:gridCol>
                <a:gridCol w="1440000">
                  <a:extLst>
                    <a:ext uri="{9D8B030D-6E8A-4147-A177-3AD203B41FA5}">
                      <a16:colId xmlns:a16="http://schemas.microsoft.com/office/drawing/2014/main" val="3161705845"/>
                    </a:ext>
                  </a:extLst>
                </a:gridCol>
                <a:gridCol w="1440000">
                  <a:extLst>
                    <a:ext uri="{9D8B030D-6E8A-4147-A177-3AD203B41FA5}">
                      <a16:colId xmlns:a16="http://schemas.microsoft.com/office/drawing/2014/main" val="3915985308"/>
                    </a:ext>
                  </a:extLst>
                </a:gridCol>
                <a:gridCol w="1440000">
                  <a:extLst>
                    <a:ext uri="{9D8B030D-6E8A-4147-A177-3AD203B41FA5}">
                      <a16:colId xmlns:a16="http://schemas.microsoft.com/office/drawing/2014/main" val="1526083571"/>
                    </a:ext>
                  </a:extLst>
                </a:gridCol>
              </a:tblGrid>
              <a:tr h="358232">
                <a:tc>
                  <a:txBody>
                    <a:bodyPr/>
                    <a:lstStyle/>
                    <a:p>
                      <a:pPr algn="l"/>
                      <a:r>
                        <a:rPr lang="en-GB" sz="1200">
                          <a:latin typeface="Arial" panose="020B0604020202020204" pitchFamily="34" charset="0"/>
                          <a:cs typeface="Arial" panose="020B0604020202020204" pitchFamily="34" charset="0"/>
                        </a:rPr>
                        <a:t>Early unplanned exits</a:t>
                      </a: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Number</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95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132</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13,647</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Opiate</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Non-opiate</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20%</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Alcohol and non-opiate</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033405"/>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Total</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13022"/>
                  </a:ext>
                </a:extLst>
              </a:tr>
            </a:tbl>
          </a:graphicData>
        </a:graphic>
      </p:graphicFrame>
      <p:sp>
        <p:nvSpPr>
          <p:cNvPr id="12" name="TextBox 11">
            <a:extLst>
              <a:ext uri="{FF2B5EF4-FFF2-40B4-BE49-F238E27FC236}">
                <a16:creationId xmlns:a16="http://schemas.microsoft.com/office/drawing/2014/main" id="{5C486AAE-86FE-6534-B153-3608B0BEAA11}"/>
              </a:ext>
            </a:extLst>
          </p:cNvPr>
          <p:cNvSpPr txBox="1"/>
          <p:nvPr/>
        </p:nvSpPr>
        <p:spPr>
          <a:xfrm>
            <a:off x="6625023" y="1990852"/>
            <a:ext cx="5490335" cy="1200329"/>
          </a:xfrm>
          <a:prstGeom prst="rect">
            <a:avLst/>
          </a:prstGeom>
          <a:noFill/>
        </p:spPr>
        <p:txBody>
          <a:bodyPr wrap="square" rtlCol="0">
            <a:spAutoFit/>
          </a:bodyPr>
          <a:lstStyle/>
          <a:p>
            <a:r>
              <a:rPr lang="en-GB" sz="1200" b="0" i="0">
                <a:solidFill>
                  <a:srgbClr val="A686A6"/>
                </a:solidFill>
                <a:effectLst/>
                <a:latin typeface="Arial" panose="020B0604020202020204" pitchFamily="34" charset="0"/>
                <a:cs typeface="Arial" panose="020B0604020202020204" pitchFamily="34" charset="0"/>
              </a:rPr>
              <a:t>When engaged in treatment, people use less illegal drugs, commit less crime, improve their health, and manage their lives better - which also benefits the community. Preventing early drop out and keeping people in treatment long enough to benefit contributes to these improved outcomes. As people progress through treatment, the benefits to them, their families and their community start to accrue</a:t>
            </a:r>
            <a:endParaRPr lang="en-GB" sz="1200">
              <a:solidFill>
                <a:srgbClr val="A686A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06C9442-7C15-AE0B-3D22-707CAD386075}"/>
              </a:ext>
            </a:extLst>
          </p:cNvPr>
          <p:cNvPicPr>
            <a:picLocks noChangeAspect="1"/>
          </p:cNvPicPr>
          <p:nvPr/>
        </p:nvPicPr>
        <p:blipFill>
          <a:blip r:embed="rId3"/>
          <a:stretch>
            <a:fillRect/>
          </a:stretch>
        </p:blipFill>
        <p:spPr>
          <a:xfrm>
            <a:off x="5773027" y="3539840"/>
            <a:ext cx="6418973" cy="3056009"/>
          </a:xfrm>
          <a:prstGeom prst="rect">
            <a:avLst/>
          </a:prstGeom>
        </p:spPr>
      </p:pic>
      <p:sp>
        <p:nvSpPr>
          <p:cNvPr id="10" name="TextBox 9">
            <a:extLst>
              <a:ext uri="{FF2B5EF4-FFF2-40B4-BE49-F238E27FC236}">
                <a16:creationId xmlns:a16="http://schemas.microsoft.com/office/drawing/2014/main" id="{86CE73B9-1B57-6157-47F7-3A669DA555FF}"/>
              </a:ext>
            </a:extLst>
          </p:cNvPr>
          <p:cNvSpPr txBox="1"/>
          <p:nvPr/>
        </p:nvSpPr>
        <p:spPr>
          <a:xfrm>
            <a:off x="197487" y="3220748"/>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2" name="TextBox 1">
            <a:extLst>
              <a:ext uri="{FF2B5EF4-FFF2-40B4-BE49-F238E27FC236}">
                <a16:creationId xmlns:a16="http://schemas.microsoft.com/office/drawing/2014/main" id="{60A105F9-39A6-A9A4-CBCD-581C86F8DD45}"/>
              </a:ext>
            </a:extLst>
          </p:cNvPr>
          <p:cNvSpPr txBox="1"/>
          <p:nvPr/>
        </p:nvSpPr>
        <p:spPr>
          <a:xfrm>
            <a:off x="197487" y="2933337"/>
            <a:ext cx="6477696" cy="276999"/>
          </a:xfrm>
          <a:prstGeom prst="rect">
            <a:avLst/>
          </a:prstGeom>
          <a:noFill/>
        </p:spPr>
        <p:txBody>
          <a:bodyPr wrap="square">
            <a:spAutoFit/>
          </a:bodyPr>
          <a:lstStyle/>
          <a:p>
            <a:r>
              <a:rPr lang="en-GB" sz="1200" b="1">
                <a:solidFill>
                  <a:srgbClr val="674A68"/>
                </a:solidFill>
                <a:latin typeface="Arial" panose="020B0604020202020204" pitchFamily="34" charset="0"/>
              </a:rPr>
              <a:t>Early unplanned exits as a proportion of new presentations, 2021/22</a:t>
            </a:r>
          </a:p>
        </p:txBody>
      </p:sp>
      <p:sp>
        <p:nvSpPr>
          <p:cNvPr id="5" name="TextBox 4">
            <a:extLst>
              <a:ext uri="{FF2B5EF4-FFF2-40B4-BE49-F238E27FC236}">
                <a16:creationId xmlns:a16="http://schemas.microsoft.com/office/drawing/2014/main" id="{951C9FF2-6755-626F-CD68-B800C2A50B05}"/>
              </a:ext>
            </a:extLst>
          </p:cNvPr>
          <p:cNvSpPr txBox="1"/>
          <p:nvPr/>
        </p:nvSpPr>
        <p:spPr>
          <a:xfrm>
            <a:off x="6670905" y="706079"/>
            <a:ext cx="5305840" cy="1200329"/>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There is a higher proportion of early unplanned exits in Peterborough, at over a quarter of all new presentations, compared to England and Cambridgeshire, and in all drug groups.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Cambridgeshire the proportions are slightly lower than seen nationally.</a:t>
            </a:r>
          </a:p>
          <a:p>
            <a:endParaRPr lang="en-GB" sz="1200">
              <a:solidFill>
                <a:srgbClr val="674A6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7B979F9-939D-3EC7-61D0-E85804897908}"/>
              </a:ext>
            </a:extLst>
          </p:cNvPr>
          <p:cNvSpPr txBox="1"/>
          <p:nvPr/>
        </p:nvSpPr>
        <p:spPr>
          <a:xfrm>
            <a:off x="6670905" y="455254"/>
            <a:ext cx="5305840"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Tree>
    <p:extLst>
      <p:ext uri="{BB962C8B-B14F-4D97-AF65-F5344CB8AC3E}">
        <p14:creationId xmlns:p14="http://schemas.microsoft.com/office/powerpoint/2010/main" val="458128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8712"/>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Length of time in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Opiates includes opiates only, opiates and alcohol and/or opiate and non-opiates</a:t>
            </a:r>
          </a:p>
        </p:txBody>
      </p:sp>
      <p:graphicFrame>
        <p:nvGraphicFramePr>
          <p:cNvPr id="9" name="Table 4">
            <a:extLst>
              <a:ext uri="{FF2B5EF4-FFF2-40B4-BE49-F238E27FC236}">
                <a16:creationId xmlns:a16="http://schemas.microsoft.com/office/drawing/2014/main" id="{8A93DD13-617B-6C5A-A574-01CADDC2B049}"/>
              </a:ext>
            </a:extLst>
          </p:cNvPr>
          <p:cNvGraphicFramePr>
            <a:graphicFrameLocks noGrp="1"/>
          </p:cNvGraphicFramePr>
          <p:nvPr>
            <p:extLst>
              <p:ext uri="{D42A27DB-BD31-4B8C-83A1-F6EECF244321}">
                <p14:modId xmlns:p14="http://schemas.microsoft.com/office/powerpoint/2010/main" val="3195314740"/>
              </p:ext>
            </p:extLst>
          </p:nvPr>
        </p:nvGraphicFramePr>
        <p:xfrm>
          <a:off x="197486" y="438449"/>
          <a:ext cx="7727311" cy="2182201"/>
        </p:xfrm>
        <a:graphic>
          <a:graphicData uri="http://schemas.openxmlformats.org/drawingml/2006/table">
            <a:tbl>
              <a:tblPr firstRow="1" bandRow="1">
                <a:tableStyleId>{5C22544A-7EE6-4342-B048-85BDC9FD1C3A}</a:tableStyleId>
              </a:tblPr>
              <a:tblGrid>
                <a:gridCol w="1047840">
                  <a:extLst>
                    <a:ext uri="{9D8B030D-6E8A-4147-A177-3AD203B41FA5}">
                      <a16:colId xmlns:a16="http://schemas.microsoft.com/office/drawing/2014/main" val="925364966"/>
                    </a:ext>
                  </a:extLst>
                </a:gridCol>
                <a:gridCol w="940525">
                  <a:extLst>
                    <a:ext uri="{9D8B030D-6E8A-4147-A177-3AD203B41FA5}">
                      <a16:colId xmlns:a16="http://schemas.microsoft.com/office/drawing/2014/main" val="3204957378"/>
                    </a:ext>
                  </a:extLst>
                </a:gridCol>
                <a:gridCol w="956491">
                  <a:extLst>
                    <a:ext uri="{9D8B030D-6E8A-4147-A177-3AD203B41FA5}">
                      <a16:colId xmlns:a16="http://schemas.microsoft.com/office/drawing/2014/main" val="3161705845"/>
                    </a:ext>
                  </a:extLst>
                </a:gridCol>
                <a:gridCol w="956491">
                  <a:extLst>
                    <a:ext uri="{9D8B030D-6E8A-4147-A177-3AD203B41FA5}">
                      <a16:colId xmlns:a16="http://schemas.microsoft.com/office/drawing/2014/main" val="107771235"/>
                    </a:ext>
                  </a:extLst>
                </a:gridCol>
                <a:gridCol w="956491">
                  <a:extLst>
                    <a:ext uri="{9D8B030D-6E8A-4147-A177-3AD203B41FA5}">
                      <a16:colId xmlns:a16="http://schemas.microsoft.com/office/drawing/2014/main" val="3915985308"/>
                    </a:ext>
                  </a:extLst>
                </a:gridCol>
                <a:gridCol w="956491">
                  <a:extLst>
                    <a:ext uri="{9D8B030D-6E8A-4147-A177-3AD203B41FA5}">
                      <a16:colId xmlns:a16="http://schemas.microsoft.com/office/drawing/2014/main" val="1839881145"/>
                    </a:ext>
                  </a:extLst>
                </a:gridCol>
                <a:gridCol w="956491">
                  <a:extLst>
                    <a:ext uri="{9D8B030D-6E8A-4147-A177-3AD203B41FA5}">
                      <a16:colId xmlns:a16="http://schemas.microsoft.com/office/drawing/2014/main" val="1526083571"/>
                    </a:ext>
                  </a:extLst>
                </a:gridCol>
                <a:gridCol w="956491">
                  <a:extLst>
                    <a:ext uri="{9D8B030D-6E8A-4147-A177-3AD203B41FA5}">
                      <a16:colId xmlns:a16="http://schemas.microsoft.com/office/drawing/2014/main" val="3635485807"/>
                    </a:ext>
                  </a:extLst>
                </a:gridCol>
              </a:tblGrid>
              <a:tr h="358232">
                <a:tc rowSpan="2">
                  <a:txBody>
                    <a:bodyPr/>
                    <a:lstStyle/>
                    <a:p>
                      <a:pPr algn="l"/>
                      <a:r>
                        <a:rPr lang="en-GB" sz="1200">
                          <a:latin typeface="Arial" panose="020B0604020202020204" pitchFamily="34" charset="0"/>
                          <a:cs typeface="Arial" panose="020B0604020202020204" pitchFamily="34" charset="0"/>
                        </a:rPr>
                        <a:t>Drug group</a:t>
                      </a:r>
                    </a:p>
                  </a:txBody>
                  <a:tcP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Length of time</a:t>
                      </a:r>
                    </a:p>
                    <a:p>
                      <a:pPr algn="l"/>
                      <a:endParaRPr lang="en-GB" sz="120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extLst>
                  <a:ext uri="{0D108BD9-81ED-4DB2-BD59-A6C34878D82A}">
                    <a16:rowId xmlns:a16="http://schemas.microsoft.com/office/drawing/2014/main" val="3621385070"/>
                  </a:ext>
                </a:extLst>
              </a:tr>
              <a:tr h="373839">
                <a:tc vMerge="1">
                  <a:txBody>
                    <a:bodyPr/>
                    <a:lstStyle/>
                    <a:p>
                      <a:pPr algn="l"/>
                      <a:endParaRPr lang="en-GB" sz="1100">
                        <a:solidFill>
                          <a:schemeClr val="bg1"/>
                        </a:solidFill>
                        <a:latin typeface="Arial" panose="020B0604020202020204" pitchFamily="34" charset="0"/>
                        <a:cs typeface="Arial" panose="020B0604020202020204" pitchFamily="34" charset="0"/>
                      </a:endParaRPr>
                    </a:p>
                  </a:txBody>
                  <a:tcPr anchor="ctr">
                    <a:lnL w="1270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vMerge="1">
                  <a:txBody>
                    <a:bodyPr/>
                    <a:lstStyle/>
                    <a:p>
                      <a:pPr algn="l"/>
                      <a:endParaRPr lang="en-GB" sz="1100">
                        <a:solidFill>
                          <a:schemeClr val="bg1"/>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 of all in treatment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 of all in treatment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algn="ctr"/>
                      <a:r>
                        <a:rPr lang="en-GB" sz="1100">
                          <a:solidFill>
                            <a:schemeClr val="bg1"/>
                          </a:solidFill>
                          <a:latin typeface="Arial" panose="020B0604020202020204" pitchFamily="34" charset="0"/>
                          <a:cs typeface="Arial" panose="020B0604020202020204" pitchFamily="34" charset="0"/>
                        </a:rPr>
                        <a:t>% of all in treatment</a:t>
                      </a:r>
                    </a:p>
                  </a:txBody>
                  <a:tcPr anchor="ctr">
                    <a:lnL w="9525" cap="flat" cmpd="sng" algn="ctr">
                      <a:solidFill>
                        <a:schemeClr val="bg1"/>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503236850"/>
                  </a:ext>
                </a:extLst>
              </a:tr>
              <a:tr h="291890">
                <a:tc>
                  <a:txBody>
                    <a:bodyPr/>
                    <a:lstStyle/>
                    <a:p>
                      <a:pPr algn="l"/>
                      <a:r>
                        <a:rPr lang="en-GB" sz="1100">
                          <a:solidFill>
                            <a:srgbClr val="674A68"/>
                          </a:solidFill>
                          <a:latin typeface="Arial" panose="020B0604020202020204" pitchFamily="34" charset="0"/>
                          <a:cs typeface="Arial" panose="020B0604020202020204" pitchFamily="34" charset="0"/>
                        </a:rPr>
                        <a:t>Opiates</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a:solidFill>
                            <a:srgbClr val="674A68"/>
                          </a:solidFill>
                          <a:latin typeface="Arial" panose="020B0604020202020204" pitchFamily="34" charset="0"/>
                          <a:cs typeface="Arial" panose="020B0604020202020204" pitchFamily="34" charset="0"/>
                        </a:rPr>
                        <a:t>&lt; 2 years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448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385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49%</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58,986</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42%</a:t>
                      </a: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3644868"/>
                  </a:ext>
                </a:extLst>
              </a:tr>
              <a:tr h="304800">
                <a:tc>
                  <a:txBody>
                    <a:bodyPr/>
                    <a:lstStyle/>
                    <a:p>
                      <a:pPr algn="l"/>
                      <a:endParaRPr lang="en-GB" sz="1100">
                        <a:solidFill>
                          <a:srgbClr val="674A68"/>
                        </a:solidFill>
                        <a:latin typeface="Arial" panose="020B0604020202020204" pitchFamily="34" charset="0"/>
                        <a:cs typeface="Arial" panose="020B0604020202020204" pitchFamily="34" charset="0"/>
                      </a:endParaRP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a:solidFill>
                            <a:srgbClr val="674A68"/>
                          </a:solidFill>
                          <a:latin typeface="Arial" panose="020B0604020202020204" pitchFamily="34" charset="0"/>
                          <a:cs typeface="Arial" panose="020B0604020202020204" pitchFamily="34" charset="0"/>
                        </a:rPr>
                        <a:t>6+ years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324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184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39,671</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28%</a:t>
                      </a: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Non-opiates</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a:solidFill>
                            <a:srgbClr val="674A68"/>
                          </a:solidFill>
                          <a:latin typeface="Arial" panose="020B0604020202020204" pitchFamily="34" charset="0"/>
                          <a:cs typeface="Arial" panose="020B0604020202020204" pitchFamily="34" charset="0"/>
                        </a:rPr>
                        <a:t>2+ years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892</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a:t>
                      </a: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r h="373839">
                <a:tc>
                  <a:txBody>
                    <a:bodyPr/>
                    <a:lstStyle/>
                    <a:p>
                      <a:pPr algn="l"/>
                      <a:r>
                        <a:rPr lang="en-GB" sz="1100">
                          <a:solidFill>
                            <a:srgbClr val="674A68"/>
                          </a:solidFill>
                          <a:latin typeface="Arial" panose="020B0604020202020204" pitchFamily="34" charset="0"/>
                          <a:cs typeface="Arial" panose="020B0604020202020204" pitchFamily="34" charset="0"/>
                        </a:rPr>
                        <a:t>Non-opiates and alcohol</a:t>
                      </a:r>
                    </a:p>
                  </a:txBody>
                  <a:tcPr anchor="ctr">
                    <a:lnL w="1270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a:solidFill>
                            <a:srgbClr val="674A68"/>
                          </a:solidFill>
                          <a:latin typeface="Arial" panose="020B0604020202020204" pitchFamily="34" charset="0"/>
                          <a:cs typeface="Arial" panose="020B0604020202020204" pitchFamily="34" charset="0"/>
                        </a:rPr>
                        <a:t>2+ years</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19</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1,396</a:t>
                      </a:r>
                    </a:p>
                  </a:txBody>
                  <a:tcPr anchor="ctr">
                    <a:lnL w="9525"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a:t>
                      </a:r>
                    </a:p>
                  </a:txBody>
                  <a:tcPr anchor="ctr">
                    <a:lnL w="12700" cap="flat" cmpd="sng" algn="ctr">
                      <a:solidFill>
                        <a:srgbClr val="674A68"/>
                      </a:solidFill>
                      <a:prstDash val="solid"/>
                      <a:round/>
                      <a:headEnd type="none" w="med" len="med"/>
                      <a:tailEnd type="none" w="med" len="med"/>
                    </a:lnL>
                    <a:lnR w="1270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033405"/>
                  </a:ext>
                </a:extLst>
              </a:tr>
            </a:tbl>
          </a:graphicData>
        </a:graphic>
      </p:graphicFrame>
      <p:sp>
        <p:nvSpPr>
          <p:cNvPr id="5" name="TextBox 4">
            <a:extLst>
              <a:ext uri="{FF2B5EF4-FFF2-40B4-BE49-F238E27FC236}">
                <a16:creationId xmlns:a16="http://schemas.microsoft.com/office/drawing/2014/main" id="{951C9FF2-6755-626F-CD68-B800C2A50B05}"/>
              </a:ext>
            </a:extLst>
          </p:cNvPr>
          <p:cNvSpPr txBox="1"/>
          <p:nvPr/>
        </p:nvSpPr>
        <p:spPr>
          <a:xfrm>
            <a:off x="8159931" y="706079"/>
            <a:ext cx="3816814" cy="156966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 had a similar proportion of lengths of stay for opiates and non-opiates to England, but slightly higher proportion for those in treatment for longer than 2 years for non-opiates and alcohol.</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proportion of adults in treatment for under 2 years compared to England.</a:t>
            </a:r>
          </a:p>
          <a:p>
            <a:endParaRPr lang="en-GB" sz="1200">
              <a:solidFill>
                <a:srgbClr val="674A6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7B979F9-939D-3EC7-61D0-E85804897908}"/>
              </a:ext>
            </a:extLst>
          </p:cNvPr>
          <p:cNvSpPr txBox="1"/>
          <p:nvPr/>
        </p:nvSpPr>
        <p:spPr>
          <a:xfrm>
            <a:off x="8159931" y="455254"/>
            <a:ext cx="3816814"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Tree>
    <p:extLst>
      <p:ext uri="{BB962C8B-B14F-4D97-AF65-F5344CB8AC3E}">
        <p14:creationId xmlns:p14="http://schemas.microsoft.com/office/powerpoint/2010/main" val="2346567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Successful * completion of drug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Public Health Outcomes Framework,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951053" y="721051"/>
            <a:ext cx="3082584" cy="397031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 there were 41 successful (dependent free) treatment completions for opiate users and 204 for non-opiate users in Cambridgeshire, with a further 33 successful opiate treatments and 113 non-opiate treatments in Peterborough.  Both areas had similar treatment completion rates to England.  All areas, including England, are experiencing decreasing trends in successful completion of opiate treatment.</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There were higher proportions of adults with substance misuse treatment need who successfully engage in community-based structured treatment following release from prison in both Cambridgeshire and Peterborough, at 50% in Cambridgeshire and 56% in Peterborough.</a:t>
            </a:r>
          </a:p>
          <a:p>
            <a:endParaRPr lang="en-GB" sz="1200">
              <a:solidFill>
                <a:srgbClr val="674A68"/>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DE79E7F-7115-6A95-7941-7E2FD30326F5}"/>
              </a:ext>
            </a:extLst>
          </p:cNvPr>
          <p:cNvSpPr txBox="1"/>
          <p:nvPr/>
        </p:nvSpPr>
        <p:spPr>
          <a:xfrm>
            <a:off x="8951053" y="442510"/>
            <a:ext cx="3082583"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790CBF2E-4555-BBA2-1E19-B550C785D09A}"/>
              </a:ext>
            </a:extLst>
          </p:cNvPr>
          <p:cNvSpPr txBox="1"/>
          <p:nvPr/>
        </p:nvSpPr>
        <p:spPr>
          <a:xfrm>
            <a:off x="53966" y="442510"/>
            <a:ext cx="6115050" cy="646331"/>
          </a:xfrm>
          <a:prstGeom prst="rect">
            <a:avLst/>
          </a:prstGeom>
          <a:noFill/>
        </p:spPr>
        <p:txBody>
          <a:bodyPr wrap="square">
            <a:spAutoFit/>
          </a:bodyPr>
          <a:lstStyle/>
          <a:p>
            <a:r>
              <a:rPr lang="en-GB" sz="1200" b="1">
                <a:solidFill>
                  <a:srgbClr val="674A68"/>
                </a:solidFill>
                <a:latin typeface="Arial" panose="020B0604020202020204" pitchFamily="34" charset="0"/>
              </a:rPr>
              <a:t>Successful completion of drug treatment</a:t>
            </a:r>
          </a:p>
          <a:p>
            <a:r>
              <a:rPr lang="en-GB" sz="1200" b="1">
                <a:solidFill>
                  <a:srgbClr val="674A68"/>
                </a:solidFill>
                <a:latin typeface="Arial" panose="020B0604020202020204" pitchFamily="34" charset="0"/>
              </a:rPr>
              <a:t> </a:t>
            </a:r>
          </a:p>
          <a:p>
            <a:r>
              <a:rPr lang="en-GB" sz="1200" b="1">
                <a:solidFill>
                  <a:srgbClr val="674A68"/>
                </a:solidFill>
                <a:latin typeface="Arial" panose="020B0604020202020204" pitchFamily="34" charset="0"/>
              </a:rPr>
              <a:t>Opiate users			      Non opiate users</a:t>
            </a:r>
          </a:p>
        </p:txBody>
      </p:sp>
      <p:sp>
        <p:nvSpPr>
          <p:cNvPr id="14" name="TextBox 13">
            <a:extLst>
              <a:ext uri="{FF2B5EF4-FFF2-40B4-BE49-F238E27FC236}">
                <a16:creationId xmlns:a16="http://schemas.microsoft.com/office/drawing/2014/main" id="{3F3C41BB-041F-72C2-A0B0-44D200343432}"/>
              </a:ext>
            </a:extLst>
          </p:cNvPr>
          <p:cNvSpPr txBox="1"/>
          <p:nvPr/>
        </p:nvSpPr>
        <p:spPr>
          <a:xfrm>
            <a:off x="45578" y="2181039"/>
            <a:ext cx="7679488" cy="461665"/>
          </a:xfrm>
          <a:prstGeom prst="rect">
            <a:avLst/>
          </a:prstGeom>
          <a:noFill/>
        </p:spPr>
        <p:txBody>
          <a:bodyPr wrap="square">
            <a:spAutoFit/>
          </a:bodyPr>
          <a:lstStyle>
            <a:defPPr>
              <a:defRPr lang="en-US"/>
            </a:defPPr>
            <a:lvl1pPr>
              <a:defRPr b="1">
                <a:solidFill>
                  <a:srgbClr val="674A68"/>
                </a:solidFill>
                <a:latin typeface="Arial" panose="020B0604020202020204" pitchFamily="34" charset="0"/>
              </a:defRPr>
            </a:lvl1pPr>
          </a:lstStyle>
          <a:p>
            <a:r>
              <a:rPr lang="en-GB" sz="1200"/>
              <a:t>Adults with substance misuse treatment need who successfully engage in community-based structured treatment following release from prison</a:t>
            </a:r>
          </a:p>
        </p:txBody>
      </p:sp>
      <p:sp>
        <p:nvSpPr>
          <p:cNvPr id="19" name="TextBox 18">
            <a:extLst>
              <a:ext uri="{FF2B5EF4-FFF2-40B4-BE49-F238E27FC236}">
                <a16:creationId xmlns:a16="http://schemas.microsoft.com/office/drawing/2014/main" id="{9A73E65F-4855-8EC4-00F4-DA4185E69291}"/>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pic>
        <p:nvPicPr>
          <p:cNvPr id="6" name="Picture 5">
            <a:extLst>
              <a:ext uri="{FF2B5EF4-FFF2-40B4-BE49-F238E27FC236}">
                <a16:creationId xmlns:a16="http://schemas.microsoft.com/office/drawing/2014/main" id="{96E2DA10-B6CE-BF6B-4D76-DC9817D8873C}"/>
              </a:ext>
            </a:extLst>
          </p:cNvPr>
          <p:cNvPicPr>
            <a:picLocks noChangeAspect="1"/>
          </p:cNvPicPr>
          <p:nvPr/>
        </p:nvPicPr>
        <p:blipFill>
          <a:blip r:embed="rId2"/>
          <a:stretch>
            <a:fillRect/>
          </a:stretch>
        </p:blipFill>
        <p:spPr>
          <a:xfrm>
            <a:off x="108029" y="1183664"/>
            <a:ext cx="3452620" cy="902552"/>
          </a:xfrm>
          <a:prstGeom prst="rect">
            <a:avLst/>
          </a:prstGeom>
        </p:spPr>
      </p:pic>
      <p:pic>
        <p:nvPicPr>
          <p:cNvPr id="15" name="Picture 14">
            <a:extLst>
              <a:ext uri="{FF2B5EF4-FFF2-40B4-BE49-F238E27FC236}">
                <a16:creationId xmlns:a16="http://schemas.microsoft.com/office/drawing/2014/main" id="{C453571B-79BE-A6C9-F887-8B0EE2F26794}"/>
              </a:ext>
            </a:extLst>
          </p:cNvPr>
          <p:cNvPicPr>
            <a:picLocks noChangeAspect="1"/>
          </p:cNvPicPr>
          <p:nvPr/>
        </p:nvPicPr>
        <p:blipFill>
          <a:blip r:embed="rId3"/>
          <a:stretch>
            <a:fillRect/>
          </a:stretch>
        </p:blipFill>
        <p:spPr>
          <a:xfrm>
            <a:off x="4085701" y="1223792"/>
            <a:ext cx="3452620" cy="902552"/>
          </a:xfrm>
          <a:prstGeom prst="rect">
            <a:avLst/>
          </a:prstGeom>
        </p:spPr>
      </p:pic>
      <p:pic>
        <p:nvPicPr>
          <p:cNvPr id="16" name="Picture 15">
            <a:extLst>
              <a:ext uri="{FF2B5EF4-FFF2-40B4-BE49-F238E27FC236}">
                <a16:creationId xmlns:a16="http://schemas.microsoft.com/office/drawing/2014/main" id="{32D37322-1E44-8907-A33F-5593151C9695}"/>
              </a:ext>
            </a:extLst>
          </p:cNvPr>
          <p:cNvPicPr>
            <a:picLocks noChangeAspect="1"/>
          </p:cNvPicPr>
          <p:nvPr/>
        </p:nvPicPr>
        <p:blipFill>
          <a:blip r:embed="rId4"/>
          <a:stretch>
            <a:fillRect/>
          </a:stretch>
        </p:blipFill>
        <p:spPr>
          <a:xfrm>
            <a:off x="108386" y="2706210"/>
            <a:ext cx="3737846" cy="977113"/>
          </a:xfrm>
          <a:prstGeom prst="rect">
            <a:avLst/>
          </a:prstGeom>
        </p:spPr>
      </p:pic>
      <p:sp>
        <p:nvSpPr>
          <p:cNvPr id="18" name="TextBox 17">
            <a:extLst>
              <a:ext uri="{FF2B5EF4-FFF2-40B4-BE49-F238E27FC236}">
                <a16:creationId xmlns:a16="http://schemas.microsoft.com/office/drawing/2014/main" id="{2E55EEB5-173C-CAF9-C4FD-EA38A78E034A}"/>
              </a:ext>
            </a:extLst>
          </p:cNvPr>
          <p:cNvSpPr txBox="1"/>
          <p:nvPr/>
        </p:nvSpPr>
        <p:spPr>
          <a:xfrm>
            <a:off x="-1556" y="6276990"/>
            <a:ext cx="1659429" cy="276999"/>
          </a:xfrm>
          <a:prstGeom prst="rect">
            <a:avLst/>
          </a:prstGeom>
          <a:noFill/>
        </p:spPr>
        <p:txBody>
          <a:bodyPr wrap="none" rtlCol="0">
            <a:spAutoFit/>
          </a:bodyPr>
          <a:lstStyle/>
          <a:p>
            <a:r>
              <a:rPr lang="en-GB" sz="1200">
                <a:solidFill>
                  <a:srgbClr val="674A68"/>
                </a:solidFill>
                <a:latin typeface="Arial" panose="020B0604020202020204" pitchFamily="34" charset="0"/>
                <a:cs typeface="Arial" panose="020B0604020202020204" pitchFamily="34" charset="0"/>
              </a:rPr>
              <a:t>* Free of dependence</a:t>
            </a:r>
          </a:p>
        </p:txBody>
      </p:sp>
    </p:spTree>
    <p:extLst>
      <p:ext uri="{BB962C8B-B14F-4D97-AF65-F5344CB8AC3E}">
        <p14:creationId xmlns:p14="http://schemas.microsoft.com/office/powerpoint/2010/main" val="798483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0459"/>
            <a:ext cx="12192001"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Drugs misuse mortality</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1014983"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Mortality</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Public Health Outcomes Framework, Fingertips, Office for Health Improvement &amp; Disparities		</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276876" y="721051"/>
            <a:ext cx="2756761" cy="4893647"/>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There are on average 20 deaths from drug misuse a year in Cambridgeshire and 8 a year in Peterborough, with just over 70% in males in Cambridgeshire and 64% in males in Peterborough (not presented due to small numbers).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 drug misuse mortality rate in Cambridgeshire is lower than seen nationally, and decreasing, with the rate in Peterborough being statistically similar to England, and remains relatively stable at just below the national rate.  Nationally there is an increasing rate of drug misuse mortality.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Drug misuse mortality is highest in the most deprived districts of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Deaths in drug treatment are significantly lower than expected (given national rates) in Peterborough.</a:t>
            </a:r>
          </a:p>
        </p:txBody>
      </p:sp>
      <p:sp>
        <p:nvSpPr>
          <p:cNvPr id="18" name="TextBox 17">
            <a:extLst>
              <a:ext uri="{FF2B5EF4-FFF2-40B4-BE49-F238E27FC236}">
                <a16:creationId xmlns:a16="http://schemas.microsoft.com/office/drawing/2014/main" id="{508D64E3-8E35-8ACF-7762-768AEA7A733B}"/>
              </a:ext>
            </a:extLst>
          </p:cNvPr>
          <p:cNvSpPr txBox="1"/>
          <p:nvPr/>
        </p:nvSpPr>
        <p:spPr>
          <a:xfrm>
            <a:off x="158362" y="425696"/>
            <a:ext cx="6208881" cy="276999"/>
          </a:xfrm>
          <a:prstGeom prst="rect">
            <a:avLst/>
          </a:prstGeom>
          <a:noFill/>
        </p:spPr>
        <p:txBody>
          <a:bodyPr wrap="square" rtlCol="0">
            <a:spAutoFit/>
          </a:bodyPr>
          <a:lstStyle/>
          <a:p>
            <a:r>
              <a:rPr lang="en-GB" sz="1200" b="1">
                <a:solidFill>
                  <a:srgbClr val="674A68"/>
                </a:solidFill>
                <a:latin typeface="Arial" panose="020B0604020202020204" pitchFamily="34" charset="0"/>
              </a:rPr>
              <a:t>Deaths from drug misuse, directly age standardised rate per 100,000 population</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4" name="TextBox 13">
            <a:extLst>
              <a:ext uri="{FF2B5EF4-FFF2-40B4-BE49-F238E27FC236}">
                <a16:creationId xmlns:a16="http://schemas.microsoft.com/office/drawing/2014/main" id="{EAF8E845-ED09-6AFF-5CEF-436F95E629E6}"/>
              </a:ext>
            </a:extLst>
          </p:cNvPr>
          <p:cNvSpPr txBox="1"/>
          <p:nvPr/>
        </p:nvSpPr>
        <p:spPr>
          <a:xfrm>
            <a:off x="-3112" y="6322026"/>
            <a:ext cx="12193556" cy="276999"/>
          </a:xfrm>
          <a:prstGeom prst="rect">
            <a:avLst/>
          </a:prstGeom>
          <a:noFill/>
        </p:spPr>
        <p:txBody>
          <a:bodyPr wrap="square" rtlCol="0">
            <a:spAutoFit/>
          </a:bodyPr>
          <a:lstStyle/>
          <a:p>
            <a:r>
              <a:rPr lang="en-GB" sz="1200">
                <a:solidFill>
                  <a:schemeClr val="bg1">
                    <a:lumMod val="50000"/>
                  </a:schemeClr>
                </a:solidFill>
                <a:latin typeface="Arial" panose="020B0604020202020204" pitchFamily="34" charset="0"/>
                <a:cs typeface="Arial" panose="020B0604020202020204" pitchFamily="34" charset="0"/>
              </a:rPr>
              <a:t>Note: ‘-’ denotes numbers are too small to be able to calculate value.  Totals due not agree due to rounding</a:t>
            </a:r>
          </a:p>
        </p:txBody>
      </p:sp>
      <p:sp>
        <p:nvSpPr>
          <p:cNvPr id="16" name="TextBox 15">
            <a:extLst>
              <a:ext uri="{FF2B5EF4-FFF2-40B4-BE49-F238E27FC236}">
                <a16:creationId xmlns:a16="http://schemas.microsoft.com/office/drawing/2014/main" id="{6B4F252F-B21A-7C19-ED66-91A65C32AC47}"/>
              </a:ext>
            </a:extLst>
          </p:cNvPr>
          <p:cNvSpPr txBox="1"/>
          <p:nvPr/>
        </p:nvSpPr>
        <p:spPr>
          <a:xfrm>
            <a:off x="3308172" y="2824573"/>
            <a:ext cx="4457915" cy="461665"/>
          </a:xfrm>
          <a:prstGeom prst="rect">
            <a:avLst/>
          </a:prstGeom>
          <a:noFill/>
        </p:spPr>
        <p:txBody>
          <a:bodyPr wrap="square" rtlCol="0">
            <a:spAutoFit/>
          </a:bodyPr>
          <a:lstStyle/>
          <a:p>
            <a:r>
              <a:rPr lang="en-GB" sz="1200" b="1">
                <a:solidFill>
                  <a:srgbClr val="674A68"/>
                </a:solidFill>
                <a:latin typeface="Arial" panose="020B0604020202020204" pitchFamily="34" charset="0"/>
              </a:rPr>
              <a:t>Deaths from drug misuse - deprivation rates – England </a:t>
            </a:r>
          </a:p>
          <a:p>
            <a:r>
              <a:rPr lang="en-GB" sz="1200" b="1">
                <a:solidFill>
                  <a:srgbClr val="674A68"/>
                </a:solidFill>
                <a:latin typeface="Arial" panose="020B0604020202020204" pitchFamily="34" charset="0"/>
              </a:rPr>
              <a:t>(based on districts)</a:t>
            </a:r>
          </a:p>
        </p:txBody>
      </p:sp>
      <p:pic>
        <p:nvPicPr>
          <p:cNvPr id="3" name="Picture 2">
            <a:extLst>
              <a:ext uri="{FF2B5EF4-FFF2-40B4-BE49-F238E27FC236}">
                <a16:creationId xmlns:a16="http://schemas.microsoft.com/office/drawing/2014/main" id="{156706E7-F525-7BDB-A586-40F733D6C3FD}"/>
              </a:ext>
            </a:extLst>
          </p:cNvPr>
          <p:cNvPicPr>
            <a:picLocks noChangeAspect="1"/>
          </p:cNvPicPr>
          <p:nvPr/>
        </p:nvPicPr>
        <p:blipFill>
          <a:blip r:embed="rId2"/>
          <a:stretch>
            <a:fillRect/>
          </a:stretch>
        </p:blipFill>
        <p:spPr>
          <a:xfrm>
            <a:off x="258569" y="749293"/>
            <a:ext cx="2810629" cy="1807208"/>
          </a:xfrm>
          <a:prstGeom prst="rect">
            <a:avLst/>
          </a:prstGeom>
        </p:spPr>
      </p:pic>
      <p:pic>
        <p:nvPicPr>
          <p:cNvPr id="5" name="Picture 4">
            <a:extLst>
              <a:ext uri="{FF2B5EF4-FFF2-40B4-BE49-F238E27FC236}">
                <a16:creationId xmlns:a16="http://schemas.microsoft.com/office/drawing/2014/main" id="{E3B18972-AF07-41E4-E40B-9CD10D6F093B}"/>
              </a:ext>
            </a:extLst>
          </p:cNvPr>
          <p:cNvPicPr>
            <a:picLocks noChangeAspect="1"/>
          </p:cNvPicPr>
          <p:nvPr/>
        </p:nvPicPr>
        <p:blipFill>
          <a:blip r:embed="rId3"/>
          <a:stretch>
            <a:fillRect/>
          </a:stretch>
        </p:blipFill>
        <p:spPr>
          <a:xfrm>
            <a:off x="3262802" y="751073"/>
            <a:ext cx="5155222" cy="1805428"/>
          </a:xfrm>
          <a:prstGeom prst="rect">
            <a:avLst/>
          </a:prstGeom>
          <a:ln>
            <a:solidFill>
              <a:srgbClr val="674A68"/>
            </a:solidFill>
          </a:ln>
        </p:spPr>
      </p:pic>
      <p:pic>
        <p:nvPicPr>
          <p:cNvPr id="8" name="Picture 7">
            <a:extLst>
              <a:ext uri="{FF2B5EF4-FFF2-40B4-BE49-F238E27FC236}">
                <a16:creationId xmlns:a16="http://schemas.microsoft.com/office/drawing/2014/main" id="{2774678A-0F46-9211-993A-65A5F47DAE2E}"/>
              </a:ext>
            </a:extLst>
          </p:cNvPr>
          <p:cNvPicPr>
            <a:picLocks noChangeAspect="1"/>
          </p:cNvPicPr>
          <p:nvPr/>
        </p:nvPicPr>
        <p:blipFill>
          <a:blip r:embed="rId4"/>
          <a:stretch>
            <a:fillRect/>
          </a:stretch>
        </p:blipFill>
        <p:spPr>
          <a:xfrm>
            <a:off x="3273790" y="3429000"/>
            <a:ext cx="5889235" cy="2386518"/>
          </a:xfrm>
          <a:prstGeom prst="rect">
            <a:avLst/>
          </a:prstGeom>
          <a:ln>
            <a:solidFill>
              <a:srgbClr val="674A68"/>
            </a:solidFill>
          </a:ln>
        </p:spPr>
      </p:pic>
      <p:sp>
        <p:nvSpPr>
          <p:cNvPr id="9" name="TextBox 8">
            <a:extLst>
              <a:ext uri="{FF2B5EF4-FFF2-40B4-BE49-F238E27FC236}">
                <a16:creationId xmlns:a16="http://schemas.microsoft.com/office/drawing/2014/main" id="{C303D852-A42F-BF63-55A7-A0AF3C34EC0C}"/>
              </a:ext>
            </a:extLst>
          </p:cNvPr>
          <p:cNvSpPr txBox="1"/>
          <p:nvPr/>
        </p:nvSpPr>
        <p:spPr>
          <a:xfrm>
            <a:off x="258569" y="2699263"/>
            <a:ext cx="3597662" cy="461665"/>
          </a:xfrm>
          <a:prstGeom prst="rect">
            <a:avLst/>
          </a:prstGeom>
          <a:noFill/>
        </p:spPr>
        <p:txBody>
          <a:bodyPr wrap="square" rtlCol="0">
            <a:spAutoFit/>
          </a:bodyPr>
          <a:lstStyle/>
          <a:p>
            <a:r>
              <a:rPr lang="en-GB" sz="1200" b="1">
                <a:solidFill>
                  <a:srgbClr val="674A68"/>
                </a:solidFill>
                <a:latin typeface="Arial" panose="020B0604020202020204" pitchFamily="34" charset="0"/>
              </a:rPr>
              <a:t>Deaths in drug treatment </a:t>
            </a:r>
          </a:p>
          <a:p>
            <a:r>
              <a:rPr lang="en-GB" sz="1200" b="1">
                <a:solidFill>
                  <a:srgbClr val="674A68"/>
                </a:solidFill>
                <a:latin typeface="Arial" panose="020B0604020202020204" pitchFamily="34" charset="0"/>
              </a:rPr>
              <a:t>(mortality ratio)</a:t>
            </a:r>
          </a:p>
        </p:txBody>
      </p:sp>
      <p:pic>
        <p:nvPicPr>
          <p:cNvPr id="10" name="Picture 9">
            <a:extLst>
              <a:ext uri="{FF2B5EF4-FFF2-40B4-BE49-F238E27FC236}">
                <a16:creationId xmlns:a16="http://schemas.microsoft.com/office/drawing/2014/main" id="{9C4ED843-3786-B892-7456-6FB01737A633}"/>
              </a:ext>
            </a:extLst>
          </p:cNvPr>
          <p:cNvPicPr>
            <a:picLocks noChangeAspect="1"/>
          </p:cNvPicPr>
          <p:nvPr/>
        </p:nvPicPr>
        <p:blipFill>
          <a:blip r:embed="rId5"/>
          <a:stretch>
            <a:fillRect/>
          </a:stretch>
        </p:blipFill>
        <p:spPr>
          <a:xfrm>
            <a:off x="258569" y="3244392"/>
            <a:ext cx="2901370" cy="968832"/>
          </a:xfrm>
          <a:prstGeom prst="rect">
            <a:avLst/>
          </a:prstGeom>
        </p:spPr>
      </p:pic>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2" name="TextBox 1">
            <a:extLst>
              <a:ext uri="{FF2B5EF4-FFF2-40B4-BE49-F238E27FC236}">
                <a16:creationId xmlns:a16="http://schemas.microsoft.com/office/drawing/2014/main" id="{5997A5FD-4568-0D1F-08E2-476B6EE631A8}"/>
              </a:ext>
            </a:extLst>
          </p:cNvPr>
          <p:cNvSpPr txBox="1"/>
          <p:nvPr/>
        </p:nvSpPr>
        <p:spPr>
          <a:xfrm>
            <a:off x="6844841" y="2567426"/>
            <a:ext cx="1645002" cy="246221"/>
          </a:xfrm>
          <a:prstGeom prst="rect">
            <a:avLst/>
          </a:prstGeom>
          <a:noFill/>
        </p:spPr>
        <p:txBody>
          <a:bodyPr wrap="none" rtlCol="0">
            <a:spAutoFit/>
          </a:bodyPr>
          <a:lstStyle/>
          <a:p>
            <a:r>
              <a:rPr lang="en-GB" sz="1000">
                <a:latin typeface="Arial" panose="020B0604020202020204" pitchFamily="34" charset="0"/>
                <a:cs typeface="Arial" panose="020B0604020202020204" pitchFamily="34" charset="0"/>
              </a:rPr>
              <a:t>England is solid black line</a:t>
            </a:r>
          </a:p>
        </p:txBody>
      </p:sp>
    </p:spTree>
    <p:extLst>
      <p:ext uri="{BB962C8B-B14F-4D97-AF65-F5344CB8AC3E}">
        <p14:creationId xmlns:p14="http://schemas.microsoft.com/office/powerpoint/2010/main" val="2581831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EE51F-DFB4-B862-71CF-94FC113FDBDA}"/>
              </a:ext>
            </a:extLst>
          </p:cNvPr>
          <p:cNvSpPr/>
          <p:nvPr/>
        </p:nvSpPr>
        <p:spPr>
          <a:xfrm>
            <a:off x="0" y="0"/>
            <a:ext cx="12192000" cy="6858000"/>
          </a:xfrm>
          <a:prstGeom prst="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CE17A0-D99C-D6A9-3B43-F152D6F8FDD2}"/>
              </a:ext>
            </a:extLst>
          </p:cNvPr>
          <p:cNvSpPr/>
          <p:nvPr/>
        </p:nvSpPr>
        <p:spPr>
          <a:xfrm>
            <a:off x="1314449" y="947737"/>
            <a:ext cx="9563101" cy="496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rgbClr val="674A68"/>
                </a:solidFill>
                <a:latin typeface="Arial" panose="020B0604020202020204" pitchFamily="34" charset="0"/>
                <a:cs typeface="Arial" panose="020B0604020202020204" pitchFamily="34" charset="0"/>
              </a:rPr>
              <a:t>Children and Young People</a:t>
            </a:r>
          </a:p>
        </p:txBody>
      </p:sp>
    </p:spTree>
    <p:extLst>
      <p:ext uri="{BB962C8B-B14F-4D97-AF65-F5344CB8AC3E}">
        <p14:creationId xmlns:p14="http://schemas.microsoft.com/office/powerpoint/2010/main" val="174563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F50CC0-2B0B-4414-61DA-2B00F887F31B}"/>
              </a:ext>
            </a:extLst>
          </p:cNvPr>
          <p:cNvSpPr txBox="1"/>
          <p:nvPr/>
        </p:nvSpPr>
        <p:spPr>
          <a:xfrm>
            <a:off x="0" y="-20459"/>
            <a:ext cx="12191999"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Children and young people summary for 2021/22</a:t>
            </a:r>
          </a:p>
        </p:txBody>
      </p:sp>
      <p:graphicFrame>
        <p:nvGraphicFramePr>
          <p:cNvPr id="5" name="Table 5">
            <a:extLst>
              <a:ext uri="{FF2B5EF4-FFF2-40B4-BE49-F238E27FC236}">
                <a16:creationId xmlns:a16="http://schemas.microsoft.com/office/drawing/2014/main" id="{D8AE2759-DB1C-C481-50E6-76A96DF761EE}"/>
              </a:ext>
            </a:extLst>
          </p:cNvPr>
          <p:cNvGraphicFramePr>
            <a:graphicFrameLocks noGrp="1"/>
          </p:cNvGraphicFramePr>
          <p:nvPr>
            <p:extLst>
              <p:ext uri="{D42A27DB-BD31-4B8C-83A1-F6EECF244321}">
                <p14:modId xmlns:p14="http://schemas.microsoft.com/office/powerpoint/2010/main" val="1727969449"/>
              </p:ext>
            </p:extLst>
          </p:nvPr>
        </p:nvGraphicFramePr>
        <p:xfrm>
          <a:off x="22513" y="363983"/>
          <a:ext cx="12169485" cy="6258195"/>
        </p:xfrm>
        <a:graphic>
          <a:graphicData uri="http://schemas.openxmlformats.org/drawingml/2006/table">
            <a:tbl>
              <a:tblPr firstRow="1" bandRow="1">
                <a:tableStyleId>{5C22544A-7EE6-4342-B048-85BDC9FD1C3A}</a:tableStyleId>
              </a:tblPr>
              <a:tblGrid>
                <a:gridCol w="5934404">
                  <a:extLst>
                    <a:ext uri="{9D8B030D-6E8A-4147-A177-3AD203B41FA5}">
                      <a16:colId xmlns:a16="http://schemas.microsoft.com/office/drawing/2014/main" val="3160170042"/>
                    </a:ext>
                  </a:extLst>
                </a:gridCol>
                <a:gridCol w="6235081">
                  <a:extLst>
                    <a:ext uri="{9D8B030D-6E8A-4147-A177-3AD203B41FA5}">
                      <a16:colId xmlns:a16="http://schemas.microsoft.com/office/drawing/2014/main" val="1846242120"/>
                    </a:ext>
                  </a:extLst>
                </a:gridCol>
              </a:tblGrid>
              <a:tr h="310536">
                <a:tc>
                  <a:txBody>
                    <a:bodyPr/>
                    <a:lstStyle/>
                    <a:p>
                      <a:pPr algn="ctr"/>
                      <a:r>
                        <a:rPr lang="en-GB" sz="1400" b="0">
                          <a:latin typeface="Arial" panose="020B0604020202020204" pitchFamily="34" charset="0"/>
                          <a:cs typeface="Arial" panose="020B0604020202020204" pitchFamily="34" charset="0"/>
                        </a:rPr>
                        <a:t>Cambridgeshire	</a:t>
                      </a:r>
                    </a:p>
                  </a:txBody>
                  <a:tcPr anchor="ct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tc>
                  <a:txBody>
                    <a:bodyPr/>
                    <a:lstStyle/>
                    <a:p>
                      <a:pPr algn="ctr"/>
                      <a:r>
                        <a:rPr lang="en-GB" sz="1400" b="0" kern="1200">
                          <a:solidFill>
                            <a:schemeClr val="lt1"/>
                          </a:solidFill>
                          <a:latin typeface="Arial" panose="020B0604020202020204" pitchFamily="34" charset="0"/>
                          <a:ea typeface="+mn-ea"/>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298660528"/>
                  </a:ext>
                </a:extLst>
              </a:tr>
              <a:tr h="594765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Alcohol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In a school survey there was higher alcohol consumption in the last 7 days in females than male, and within the older age group. Consumption was higher than in Peterborough. </a:t>
                      </a:r>
                      <a:r>
                        <a:rPr lang="en-GB" sz="1100" b="0" kern="1200" baseline="30000">
                          <a:solidFill>
                            <a:schemeClr val="dk1"/>
                          </a:solidFill>
                          <a:latin typeface="Arial" panose="020B0604020202020204" pitchFamily="34" charset="0"/>
                          <a:ea typeface="+mn-ea"/>
                          <a:cs typeface="Arial" panose="020B0604020202020204" pitchFamily="34" charset="0"/>
                        </a:rPr>
                        <a:t>59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Hospital admissions due to alcohol similar to England, with a decreasing trend, as also seen nationally. </a:t>
                      </a:r>
                      <a:r>
                        <a:rPr lang="en-GB" sz="1100" b="0" kern="1200" baseline="30000">
                          <a:solidFill>
                            <a:schemeClr val="dk1"/>
                          </a:solidFill>
                          <a:latin typeface="Arial" panose="020B0604020202020204" pitchFamily="34" charset="0"/>
                          <a:ea typeface="+mn-ea"/>
                          <a:cs typeface="Arial" panose="020B0604020202020204" pitchFamily="34" charset="0"/>
                        </a:rPr>
                        <a:t>60</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6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Drugs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In a school survey around 11% of Year 10 pupils reported taking drugs to get high, and was higher in females than males and notably higher than Year 8.  Around a quarter of Year 10 pupils had been offered cannabis resin leaf or oil. </a:t>
                      </a:r>
                      <a:r>
                        <a:rPr lang="en-GB" sz="1100" b="0" kern="1200" baseline="30000">
                          <a:solidFill>
                            <a:schemeClr val="dk1"/>
                          </a:solidFill>
                          <a:latin typeface="Arial" panose="020B0604020202020204" pitchFamily="34" charset="0"/>
                          <a:ea typeface="+mn-ea"/>
                          <a:cs typeface="Arial" panose="020B0604020202020204" pitchFamily="34" charset="0"/>
                        </a:rPr>
                        <a:t>61-62</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Hospital admissions for substance misuse are low </a:t>
                      </a:r>
                      <a:r>
                        <a:rPr lang="en-GB" sz="1100" b="0" kern="1200" baseline="30000">
                          <a:solidFill>
                            <a:schemeClr val="dk1"/>
                          </a:solidFill>
                          <a:latin typeface="Arial" panose="020B0604020202020204" pitchFamily="34" charset="0"/>
                          <a:ea typeface="+mn-ea"/>
                          <a:cs typeface="Arial" panose="020B0604020202020204" pitchFamily="34" charset="0"/>
                        </a:rPr>
                        <a:t>63</a:t>
                      </a:r>
                      <a:endParaRPr lang="en-GB" sz="11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600" b="1"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Risk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Low rate of first time entrants to youth justice system and decreasing trend </a:t>
                      </a:r>
                      <a:r>
                        <a:rPr lang="en-GB" sz="1100" b="0" kern="1200" baseline="30000">
                          <a:solidFill>
                            <a:schemeClr val="dk1"/>
                          </a:solidFill>
                          <a:latin typeface="Arial" panose="020B0604020202020204" pitchFamily="34" charset="0"/>
                          <a:ea typeface="+mn-ea"/>
                          <a:cs typeface="Arial" panose="020B0604020202020204" pitchFamily="34" charset="0"/>
                        </a:rPr>
                        <a:t>64</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Low suspensions from school for drug and alcohol issues </a:t>
                      </a:r>
                      <a:r>
                        <a:rPr lang="en-GB" sz="1100" b="0" kern="1200" baseline="30000">
                          <a:solidFill>
                            <a:schemeClr val="dk1"/>
                          </a:solidFill>
                          <a:latin typeface="Arial" panose="020B0604020202020204" pitchFamily="34" charset="0"/>
                          <a:ea typeface="+mn-ea"/>
                          <a:cs typeface="Arial" panose="020B0604020202020204" pitchFamily="34" charset="0"/>
                        </a:rPr>
                        <a:t>65</a:t>
                      </a:r>
                      <a:endParaRPr lang="en-GB" sz="11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6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111 children and young people in treatment and 80 new presentations, higher in males than females and higher proportion of 16-17 year olds </a:t>
                      </a:r>
                      <a:r>
                        <a:rPr lang="en-GB" sz="1100" b="0" kern="1200" baseline="30000">
                          <a:solidFill>
                            <a:schemeClr val="dk1"/>
                          </a:solidFill>
                          <a:latin typeface="Arial" panose="020B0604020202020204" pitchFamily="34" charset="0"/>
                          <a:ea typeface="+mn-ea"/>
                          <a:cs typeface="Arial" panose="020B0604020202020204" pitchFamily="34" charset="0"/>
                        </a:rPr>
                        <a:t>66</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proportion of White British </a:t>
                      </a:r>
                      <a:r>
                        <a:rPr lang="en-GB" sz="1100" b="0" kern="1200" baseline="30000">
                          <a:solidFill>
                            <a:schemeClr val="dk1"/>
                          </a:solidFill>
                          <a:latin typeface="Arial" panose="020B0604020202020204" pitchFamily="34" charset="0"/>
                          <a:ea typeface="+mn-ea"/>
                          <a:cs typeface="Arial" panose="020B0604020202020204" pitchFamily="34" charset="0"/>
                        </a:rPr>
                        <a:t>67</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Higher proportion of cannabis and alcohol </a:t>
                      </a:r>
                      <a:r>
                        <a:rPr lang="en-GB" sz="1100" b="0" kern="1200" baseline="30000">
                          <a:solidFill>
                            <a:schemeClr val="dk1"/>
                          </a:solidFill>
                          <a:latin typeface="Arial" panose="020B0604020202020204" pitchFamily="34" charset="0"/>
                          <a:ea typeface="+mn-ea"/>
                          <a:cs typeface="Arial" panose="020B0604020202020204" pitchFamily="34" charset="0"/>
                        </a:rPr>
                        <a:t>68</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proportion not parent but living with children </a:t>
                      </a:r>
                      <a:r>
                        <a:rPr lang="en-GB" sz="1100" b="0" kern="1200" baseline="30000">
                          <a:solidFill>
                            <a:schemeClr val="dk1"/>
                          </a:solidFill>
                          <a:latin typeface="Arial" panose="020B0604020202020204" pitchFamily="34" charset="0"/>
                          <a:ea typeface="+mn-ea"/>
                          <a:cs typeface="Arial" panose="020B0604020202020204" pitchFamily="34" charset="0"/>
                        </a:rPr>
                        <a:t>69</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proportion of early help </a:t>
                      </a:r>
                      <a:r>
                        <a:rPr lang="en-GB" sz="1100" b="0" kern="1200" baseline="30000">
                          <a:solidFill>
                            <a:schemeClr val="dk1"/>
                          </a:solidFill>
                          <a:latin typeface="Arial" panose="020B0604020202020204" pitchFamily="34" charset="0"/>
                          <a:ea typeface="+mn-ea"/>
                          <a:cs typeface="Arial" panose="020B0604020202020204" pitchFamily="34" charset="0"/>
                        </a:rPr>
                        <a:t>69</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Higher proportion of referrals from youth criminal justice and health services. Highest from social care.</a:t>
                      </a:r>
                      <a:r>
                        <a:rPr lang="en-GB" sz="1100" b="0" kern="1200" baseline="30000">
                          <a:solidFill>
                            <a:schemeClr val="dk1"/>
                          </a:solidFill>
                          <a:latin typeface="Arial" panose="020B0604020202020204" pitchFamily="34" charset="0"/>
                          <a:ea typeface="+mn-ea"/>
                          <a:cs typeface="Arial" panose="020B0604020202020204" pitchFamily="34" charset="0"/>
                        </a:rPr>
                        <a:t> 70</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Higher proportion  ‘not in education, employment or training’ </a:t>
                      </a:r>
                      <a:r>
                        <a:rPr lang="en-GB" sz="1100" b="0" kern="1200" baseline="30000">
                          <a:solidFill>
                            <a:schemeClr val="dk1"/>
                          </a:solidFill>
                          <a:latin typeface="Arial" panose="020B0604020202020204" pitchFamily="34" charset="0"/>
                          <a:ea typeface="+mn-ea"/>
                          <a:cs typeface="Arial" panose="020B0604020202020204" pitchFamily="34" charset="0"/>
                        </a:rPr>
                        <a:t>73</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Higher proportion living with parents </a:t>
                      </a:r>
                      <a:r>
                        <a:rPr lang="en-GB" sz="1100" b="0" kern="1200" baseline="30000">
                          <a:solidFill>
                            <a:schemeClr val="dk1"/>
                          </a:solidFill>
                          <a:latin typeface="Arial" panose="020B0604020202020204" pitchFamily="34" charset="0"/>
                          <a:ea typeface="+mn-ea"/>
                          <a:cs typeface="Arial" panose="020B0604020202020204" pitchFamily="34" charset="0"/>
                        </a:rPr>
                        <a:t>74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proportion identified as having a mental health need and high proportion receiving treatment </a:t>
                      </a:r>
                      <a:r>
                        <a:rPr lang="en-GB" sz="1100" b="0" kern="1200" baseline="30000">
                          <a:solidFill>
                            <a:schemeClr val="dk1"/>
                          </a:solidFill>
                          <a:latin typeface="Arial" panose="020B0604020202020204" pitchFamily="34" charset="0"/>
                          <a:ea typeface="+mn-ea"/>
                          <a:cs typeface="Arial" panose="020B0604020202020204" pitchFamily="34" charset="0"/>
                        </a:rPr>
                        <a:t>75</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Longer lengths of treatment </a:t>
                      </a:r>
                      <a:r>
                        <a:rPr lang="en-GB" sz="1100" b="0" kern="1200" baseline="30000">
                          <a:solidFill>
                            <a:schemeClr val="dk1"/>
                          </a:solidFill>
                          <a:latin typeface="Arial" panose="020B0604020202020204" pitchFamily="34" charset="0"/>
                          <a:ea typeface="+mn-ea"/>
                          <a:cs typeface="Arial" panose="020B0604020202020204" pitchFamily="34" charset="0"/>
                        </a:rPr>
                        <a:t>76</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Low harm reduction interventions </a:t>
                      </a:r>
                      <a:r>
                        <a:rPr lang="en-GB" sz="1100" b="0" kern="1200" baseline="30000">
                          <a:solidFill>
                            <a:schemeClr val="dk1"/>
                          </a:solidFill>
                          <a:latin typeface="Arial" panose="020B0604020202020204" pitchFamily="34" charset="0"/>
                          <a:ea typeface="+mn-ea"/>
                          <a:cs typeface="Arial" panose="020B0604020202020204" pitchFamily="34" charset="0"/>
                        </a:rPr>
                        <a:t>76</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early onset (started before 15 years) and using two or more substances (including alcohol)</a:t>
                      </a:r>
                      <a:r>
                        <a:rPr lang="en-GB" sz="1100" b="0" kern="1200" baseline="30000">
                          <a:solidFill>
                            <a:schemeClr val="dk1"/>
                          </a:solidFill>
                          <a:latin typeface="Arial" panose="020B0604020202020204" pitchFamily="34" charset="0"/>
                          <a:ea typeface="+mn-ea"/>
                          <a:cs typeface="Arial" panose="020B0604020202020204" pitchFamily="34" charset="0"/>
                        </a:rPr>
                        <a:t> 77</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involvement in self-harm, anti-social behaviour, affected by domestic abuse and child in need </a:t>
                      </a:r>
                      <a:r>
                        <a:rPr lang="en-GB" sz="1100" b="0" kern="1200" baseline="30000">
                          <a:solidFill>
                            <a:schemeClr val="dk1"/>
                          </a:solidFill>
                          <a:latin typeface="Arial" panose="020B0604020202020204" pitchFamily="34" charset="0"/>
                          <a:ea typeface="+mn-ea"/>
                          <a:cs typeface="Arial" panose="020B0604020202020204" pitchFamily="34" charset="0"/>
                        </a:rPr>
                        <a:t>78</a:t>
                      </a:r>
                      <a:r>
                        <a:rPr lang="en-GB" sz="1100" b="0" kern="1200">
                          <a:solidFill>
                            <a:schemeClr val="dk1"/>
                          </a:solidFill>
                          <a:latin typeface="Arial" panose="020B0604020202020204" pitchFamily="34" charset="0"/>
                          <a:ea typeface="+mn-ea"/>
                          <a:cs typeface="Arial" panose="020B0604020202020204" pitchFamily="34" charset="0"/>
                        </a:rPr>
                        <a:t>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Almost all successful completions did not re-present in 6 months </a:t>
                      </a:r>
                      <a:r>
                        <a:rPr lang="en-GB" sz="1100" b="0" kern="1200" baseline="30000">
                          <a:solidFill>
                            <a:schemeClr val="dk1"/>
                          </a:solidFill>
                          <a:latin typeface="Arial" panose="020B0604020202020204" pitchFamily="34" charset="0"/>
                          <a:ea typeface="+mn-ea"/>
                          <a:cs typeface="Arial" panose="020B0604020202020204" pitchFamily="34" charset="0"/>
                        </a:rPr>
                        <a:t>79</a:t>
                      </a:r>
                      <a:endParaRPr lang="en-GB" sz="1100" b="0" kern="1200">
                        <a:solidFill>
                          <a:schemeClr val="dk1"/>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Alcohol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In a school survey there was higher alcohol consumption in the last 7 days in females than male, and within the older age group. Consumption was lower than in Cambridgeshire.</a:t>
                      </a:r>
                      <a:r>
                        <a:rPr lang="en-GB" sz="1100" b="0" kern="1200" baseline="30000">
                          <a:solidFill>
                            <a:schemeClr val="dk1"/>
                          </a:solidFill>
                          <a:latin typeface="Arial" panose="020B0604020202020204" pitchFamily="34" charset="0"/>
                          <a:ea typeface="+mn-ea"/>
                          <a:cs typeface="Arial" panose="020B0604020202020204" pitchFamily="34" charset="0"/>
                        </a:rPr>
                        <a:t> 59</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Hospital admissions due to alcohol lower than England, with a recent upward trend but remains notably lower than England.</a:t>
                      </a:r>
                      <a:r>
                        <a:rPr lang="en-GB" sz="1100" b="0" kern="1200" baseline="30000">
                          <a:solidFill>
                            <a:schemeClr val="dk1"/>
                          </a:solidFill>
                          <a:latin typeface="Arial" panose="020B0604020202020204" pitchFamily="34" charset="0"/>
                          <a:ea typeface="+mn-ea"/>
                          <a:cs typeface="Arial" panose="020B0604020202020204" pitchFamily="34" charset="0"/>
                        </a:rPr>
                        <a:t> 60</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6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Drugs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In a school survey around 11% of Year 10 pupils reported taking drugs to get high, and was higher in females than males and notably higher than Year 8.  Around a quarter of Year 10 pupils had been offered cannabis resin leaf or oil.</a:t>
                      </a:r>
                      <a:r>
                        <a:rPr lang="en-GB" sz="1100" b="0" kern="1200" baseline="30000">
                          <a:solidFill>
                            <a:schemeClr val="dk1"/>
                          </a:solidFill>
                          <a:latin typeface="Arial" panose="020B0604020202020204" pitchFamily="34" charset="0"/>
                          <a:ea typeface="+mn-ea"/>
                          <a:cs typeface="Arial" panose="020B0604020202020204" pitchFamily="34" charset="0"/>
                        </a:rPr>
                        <a:t> 61-62</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Hospital admissions for substance misuse are low </a:t>
                      </a:r>
                      <a:r>
                        <a:rPr lang="en-GB" sz="1100" b="0" kern="1200" baseline="30000">
                          <a:solidFill>
                            <a:schemeClr val="dk1"/>
                          </a:solidFill>
                          <a:latin typeface="Arial" panose="020B0604020202020204" pitchFamily="34" charset="0"/>
                          <a:ea typeface="+mn-ea"/>
                          <a:cs typeface="Arial" panose="020B0604020202020204" pitchFamily="34" charset="0"/>
                        </a:rPr>
                        <a:t>63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6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Risk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rate of first time entrants to youth justice system, highest in East of England </a:t>
                      </a:r>
                      <a:r>
                        <a:rPr lang="en-GB" sz="1100" b="0" kern="1200" baseline="30000">
                          <a:solidFill>
                            <a:schemeClr val="dk1"/>
                          </a:solidFill>
                          <a:latin typeface="Arial" panose="020B0604020202020204" pitchFamily="34" charset="0"/>
                          <a:ea typeface="+mn-ea"/>
                          <a:cs typeface="Arial" panose="020B0604020202020204" pitchFamily="34" charset="0"/>
                        </a:rPr>
                        <a:t>64</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Similar suspensions from school for drug and alcohol issues </a:t>
                      </a:r>
                      <a:r>
                        <a:rPr lang="en-GB" sz="1100" b="0" kern="1200" baseline="30000">
                          <a:solidFill>
                            <a:schemeClr val="dk1"/>
                          </a:solidFill>
                          <a:latin typeface="Arial" panose="020B0604020202020204" pitchFamily="34" charset="0"/>
                          <a:ea typeface="+mn-ea"/>
                          <a:cs typeface="Arial" panose="020B0604020202020204" pitchFamily="34" charset="0"/>
                        </a:rPr>
                        <a:t>65</a:t>
                      </a:r>
                      <a:endParaRPr lang="en-GB" sz="11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6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a:solidFill>
                            <a:schemeClr val="dk1"/>
                          </a:solidFill>
                          <a:latin typeface="Arial" panose="020B0604020202020204" pitchFamily="34" charset="0"/>
                          <a:ea typeface="+mn-ea"/>
                          <a:cs typeface="Arial" panose="020B0604020202020204" pitchFamily="34" charset="0"/>
                        </a:rPr>
                        <a:t>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139 children and young people in treatment and 110 new presentations (higher than Cambridgeshire), higher in males than females and notably high proportion in under 16 year olds  and 16-17 year olds </a:t>
                      </a:r>
                      <a:r>
                        <a:rPr lang="en-GB" sz="1100" b="0" kern="1200" baseline="30000">
                          <a:solidFill>
                            <a:schemeClr val="dk1"/>
                          </a:solidFill>
                          <a:latin typeface="Arial" panose="020B0604020202020204" pitchFamily="34" charset="0"/>
                          <a:ea typeface="+mn-ea"/>
                          <a:cs typeface="Arial" panose="020B0604020202020204" pitchFamily="34" charset="0"/>
                        </a:rPr>
                        <a:t>66</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Low proportion of White British and higher ‘Other White’ and Pakistani (sn) </a:t>
                      </a:r>
                      <a:r>
                        <a:rPr lang="en-GB" sz="1100" b="0" kern="1200" baseline="30000">
                          <a:solidFill>
                            <a:schemeClr val="dk1"/>
                          </a:solidFill>
                          <a:latin typeface="Arial" panose="020B0604020202020204" pitchFamily="34" charset="0"/>
                          <a:ea typeface="+mn-ea"/>
                          <a:cs typeface="Arial" panose="020B0604020202020204" pitchFamily="34" charset="0"/>
                        </a:rPr>
                        <a:t>67</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Cannabis was the only drug that was higher than England </a:t>
                      </a:r>
                      <a:r>
                        <a:rPr lang="en-GB" sz="1100" b="0" kern="1200" baseline="30000">
                          <a:solidFill>
                            <a:schemeClr val="dk1"/>
                          </a:solidFill>
                          <a:latin typeface="Arial" panose="020B0604020202020204" pitchFamily="34" charset="0"/>
                          <a:ea typeface="+mn-ea"/>
                          <a:cs typeface="Arial" panose="020B0604020202020204" pitchFamily="34" charset="0"/>
                        </a:rPr>
                        <a:t>68</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proportion not parent but living with children </a:t>
                      </a:r>
                      <a:r>
                        <a:rPr lang="en-GB" sz="1100" b="0" kern="1200" baseline="30000">
                          <a:solidFill>
                            <a:schemeClr val="dk1"/>
                          </a:solidFill>
                          <a:latin typeface="Arial" panose="020B0604020202020204" pitchFamily="34" charset="0"/>
                          <a:ea typeface="+mn-ea"/>
                          <a:cs typeface="Arial" panose="020B0604020202020204" pitchFamily="34" charset="0"/>
                        </a:rPr>
                        <a:t>69</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Low proportion of early help </a:t>
                      </a:r>
                      <a:r>
                        <a:rPr lang="en-GB" sz="1100" b="0" kern="1200" baseline="30000">
                          <a:solidFill>
                            <a:schemeClr val="dk1"/>
                          </a:solidFill>
                          <a:latin typeface="Arial" panose="020B0604020202020204" pitchFamily="34" charset="0"/>
                          <a:ea typeface="+mn-ea"/>
                          <a:cs typeface="Arial" panose="020B0604020202020204" pitchFamily="34" charset="0"/>
                        </a:rPr>
                        <a:t>69</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Notably high proportion of referrals from education and young criminal justice </a:t>
                      </a:r>
                      <a:r>
                        <a:rPr lang="en-GB" sz="1100" b="0" kern="1200" baseline="30000">
                          <a:solidFill>
                            <a:schemeClr val="dk1"/>
                          </a:solidFill>
                          <a:latin typeface="Arial" panose="020B0604020202020204" pitchFamily="34" charset="0"/>
                          <a:ea typeface="+mn-ea"/>
                          <a:cs typeface="Arial" panose="020B0604020202020204" pitchFamily="34" charset="0"/>
                        </a:rPr>
                        <a:t>70</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Higher proportion of alternative education and apprentices </a:t>
                      </a:r>
                      <a:r>
                        <a:rPr lang="en-GB" sz="1100" b="0" kern="1200" baseline="30000">
                          <a:solidFill>
                            <a:schemeClr val="dk1"/>
                          </a:solidFill>
                          <a:latin typeface="Arial" panose="020B0604020202020204" pitchFamily="34" charset="0"/>
                          <a:ea typeface="+mn-ea"/>
                          <a:cs typeface="Arial" panose="020B0604020202020204" pitchFamily="34" charset="0"/>
                        </a:rPr>
                        <a:t>73</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Higher proportion living with parents </a:t>
                      </a:r>
                      <a:r>
                        <a:rPr lang="en-GB" sz="1100" b="0" kern="1200" baseline="30000">
                          <a:solidFill>
                            <a:schemeClr val="dk1"/>
                          </a:solidFill>
                          <a:latin typeface="Arial" panose="020B0604020202020204" pitchFamily="34" charset="0"/>
                          <a:ea typeface="+mn-ea"/>
                          <a:cs typeface="Arial" panose="020B0604020202020204" pitchFamily="34" charset="0"/>
                        </a:rPr>
                        <a:t>74</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Low proportion identified as having a mental health need but of those known high proportion receiving treatment </a:t>
                      </a:r>
                      <a:r>
                        <a:rPr lang="en-GB" sz="1100" b="0" kern="1200" baseline="30000">
                          <a:solidFill>
                            <a:schemeClr val="dk1"/>
                          </a:solidFill>
                          <a:latin typeface="Arial" panose="020B0604020202020204" pitchFamily="34" charset="0"/>
                          <a:ea typeface="+mn-ea"/>
                          <a:cs typeface="Arial" panose="020B0604020202020204" pitchFamily="34" charset="0"/>
                        </a:rPr>
                        <a:t>75</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Shorter lengths of treatment </a:t>
                      </a:r>
                      <a:r>
                        <a:rPr lang="en-GB" sz="1100" b="0" kern="1200" baseline="30000">
                          <a:solidFill>
                            <a:schemeClr val="dk1"/>
                          </a:solidFill>
                          <a:latin typeface="Arial" panose="020B0604020202020204" pitchFamily="34" charset="0"/>
                          <a:ea typeface="+mn-ea"/>
                          <a:cs typeface="Arial" panose="020B0604020202020204" pitchFamily="34" charset="0"/>
                        </a:rPr>
                        <a:t>76</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harm reduction interventions </a:t>
                      </a:r>
                      <a:r>
                        <a:rPr lang="en-GB" sz="1100" b="0" kern="1200" baseline="30000">
                          <a:solidFill>
                            <a:schemeClr val="dk1"/>
                          </a:solidFill>
                          <a:latin typeface="Arial" panose="020B0604020202020204" pitchFamily="34" charset="0"/>
                          <a:ea typeface="+mn-ea"/>
                          <a:cs typeface="Arial" panose="020B0604020202020204" pitchFamily="34" charset="0"/>
                        </a:rPr>
                        <a:t>76</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early onset (started before 15 yrs) &amp; using two or more substances (including alcohol) </a:t>
                      </a:r>
                      <a:r>
                        <a:rPr lang="en-GB" sz="1100" b="0" kern="1200" baseline="30000">
                          <a:solidFill>
                            <a:schemeClr val="dk1"/>
                          </a:solidFill>
                          <a:latin typeface="Arial" panose="020B0604020202020204" pitchFamily="34" charset="0"/>
                          <a:ea typeface="+mn-ea"/>
                          <a:cs typeface="Arial" panose="020B0604020202020204" pitchFamily="34" charset="0"/>
                        </a:rPr>
                        <a:t>77</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High involvement in self-harm, affected by others substance misuse, affected by domestics abuse and affected by sexual exploitation </a:t>
                      </a:r>
                      <a:r>
                        <a:rPr lang="en-GB" sz="1100" b="0" kern="1200" baseline="30000">
                          <a:solidFill>
                            <a:schemeClr val="dk1"/>
                          </a:solidFill>
                          <a:latin typeface="Arial" panose="020B0604020202020204" pitchFamily="34" charset="0"/>
                          <a:ea typeface="+mn-ea"/>
                          <a:cs typeface="Arial" panose="020B0604020202020204" pitchFamily="34" charset="0"/>
                        </a:rPr>
                        <a:t>78</a:t>
                      </a:r>
                      <a:endParaRPr lang="en-GB" sz="1100" b="0" kern="120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a:solidFill>
                            <a:schemeClr val="dk1"/>
                          </a:solidFill>
                          <a:latin typeface="Arial" panose="020B0604020202020204" pitchFamily="34" charset="0"/>
                          <a:ea typeface="+mn-ea"/>
                          <a:cs typeface="Arial" panose="020B0604020202020204" pitchFamily="34" charset="0"/>
                        </a:rPr>
                        <a:t>Almost all successful completions did not re-present in 6 months </a:t>
                      </a:r>
                      <a:r>
                        <a:rPr lang="en-GB" sz="1100" b="0" kern="1200" baseline="30000">
                          <a:solidFill>
                            <a:schemeClr val="dk1"/>
                          </a:solidFill>
                          <a:latin typeface="Arial" panose="020B0604020202020204" pitchFamily="34" charset="0"/>
                          <a:ea typeface="+mn-ea"/>
                          <a:cs typeface="Arial" panose="020B0604020202020204" pitchFamily="34" charset="0"/>
                        </a:rPr>
                        <a:t>79</a:t>
                      </a:r>
                      <a:endParaRPr lang="en-GB" sz="1100" b="0" kern="120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a:latin typeface="Arial" panose="020B0604020202020204" pitchFamily="34" charset="0"/>
                        <a:cs typeface="Arial" panose="020B0604020202020204" pitchFamily="34" charset="0"/>
                      </a:endParaRPr>
                    </a:p>
                  </a:txBody>
                  <a:tcP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7848625"/>
                  </a:ext>
                </a:extLst>
              </a:tr>
            </a:tbl>
          </a:graphicData>
        </a:graphic>
      </p:graphicFrame>
      <p:sp>
        <p:nvSpPr>
          <p:cNvPr id="3" name="TextBox 2">
            <a:extLst>
              <a:ext uri="{FF2B5EF4-FFF2-40B4-BE49-F238E27FC236}">
                <a16:creationId xmlns:a16="http://schemas.microsoft.com/office/drawing/2014/main" id="{4F14FD21-46CA-9D44-9254-C30FD9D7D226}"/>
              </a:ext>
            </a:extLst>
          </p:cNvPr>
          <p:cNvSpPr txBox="1"/>
          <p:nvPr/>
        </p:nvSpPr>
        <p:spPr>
          <a:xfrm>
            <a:off x="-2" y="6596390"/>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Note: superscript numbers relates to slide number.  (</a:t>
            </a:r>
            <a:r>
              <a:rPr lang="en-GB" sz="1100" err="1">
                <a:solidFill>
                  <a:schemeClr val="bg1"/>
                </a:solidFill>
                <a:latin typeface="Arial" panose="020B0604020202020204" pitchFamily="34" charset="0"/>
                <a:cs typeface="Arial" panose="020B0604020202020204" pitchFamily="34" charset="0"/>
              </a:rPr>
              <a:t>sn</a:t>
            </a:r>
            <a:r>
              <a:rPr lang="en-GB" sz="1100">
                <a:solidFill>
                  <a:schemeClr val="bg1"/>
                </a:solidFill>
                <a:latin typeface="Arial" panose="020B0604020202020204" pitchFamily="34" charset="0"/>
                <a:cs typeface="Arial" panose="020B0604020202020204" pitchFamily="34" charset="0"/>
              </a:rPr>
              <a:t>) – small numbers. 	Comparisons are made to England.</a:t>
            </a:r>
          </a:p>
        </p:txBody>
      </p:sp>
      <p:sp>
        <p:nvSpPr>
          <p:cNvPr id="2" name="TextBox 1">
            <a:extLst>
              <a:ext uri="{FF2B5EF4-FFF2-40B4-BE49-F238E27FC236}">
                <a16:creationId xmlns:a16="http://schemas.microsoft.com/office/drawing/2014/main" id="{F5F51AA5-B578-E0F8-4917-1543BDA41070}"/>
              </a:ext>
            </a:extLst>
          </p:cNvPr>
          <p:cNvSpPr txBox="1"/>
          <p:nvPr/>
        </p:nvSpPr>
        <p:spPr>
          <a:xfrm>
            <a:off x="10876555" y="2485"/>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3956218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3101983-52EB-F7AE-01BC-E0F71B1DD264}"/>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Health Related Behaviour Survey, The Schools Health Education Unit</a:t>
            </a:r>
          </a:p>
        </p:txBody>
      </p:sp>
      <p:sp>
        <p:nvSpPr>
          <p:cNvPr id="15" name="Rectangle: Rounded Corners 14">
            <a:extLst>
              <a:ext uri="{FF2B5EF4-FFF2-40B4-BE49-F238E27FC236}">
                <a16:creationId xmlns:a16="http://schemas.microsoft.com/office/drawing/2014/main" id="{C78425AE-9415-4FCE-970C-EFC1B8666E56}"/>
              </a:ext>
            </a:extLst>
          </p:cNvPr>
          <p:cNvSpPr/>
          <p:nvPr/>
        </p:nvSpPr>
        <p:spPr>
          <a:xfrm>
            <a:off x="201991" y="1019145"/>
            <a:ext cx="6831106" cy="3127690"/>
          </a:xfrm>
          <a:prstGeom prst="roundRect">
            <a:avLst/>
          </a:prstGeom>
          <a:noFill/>
          <a:ln w="38100">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0E5DDFE-38D6-4AB7-983F-6F5CA4C5D77D}"/>
              </a:ext>
            </a:extLst>
          </p:cNvPr>
          <p:cNvSpPr>
            <a:spLocks noGrp="1"/>
          </p:cNvSpPr>
          <p:nvPr>
            <p:ph type="title"/>
          </p:nvPr>
        </p:nvSpPr>
        <p:spPr>
          <a:xfrm>
            <a:off x="0" y="434393"/>
            <a:ext cx="12192000" cy="504080"/>
          </a:xfrm>
        </p:spPr>
        <p:txBody>
          <a:bodyPr>
            <a:normAutofit/>
          </a:bodyPr>
          <a:lstStyle/>
          <a:p>
            <a:pPr algn="ctr"/>
            <a:r>
              <a:rPr lang="en-GB" sz="1400" b="1">
                <a:solidFill>
                  <a:srgbClr val="674A68"/>
                </a:solidFill>
                <a:latin typeface="Arial" panose="020B0604020202020204" pitchFamily="34" charset="0"/>
                <a:cs typeface="Arial" panose="020B0604020202020204" pitchFamily="34" charset="0"/>
              </a:rPr>
              <a:t>A larger proportion of female pupils had recently drunk alcohol. Consumption rates were higher in Cambridgeshire than Peterborough.</a:t>
            </a:r>
          </a:p>
        </p:txBody>
      </p:sp>
      <p:sp>
        <p:nvSpPr>
          <p:cNvPr id="3" name="TextBox 2">
            <a:extLst>
              <a:ext uri="{FF2B5EF4-FFF2-40B4-BE49-F238E27FC236}">
                <a16:creationId xmlns:a16="http://schemas.microsoft.com/office/drawing/2014/main" id="{C2F8B1DF-2187-46D4-A595-FFB48798F4C6}"/>
              </a:ext>
            </a:extLst>
          </p:cNvPr>
          <p:cNvSpPr txBox="1"/>
          <p:nvPr/>
        </p:nvSpPr>
        <p:spPr>
          <a:xfrm>
            <a:off x="284074" y="1239097"/>
            <a:ext cx="5253318" cy="276999"/>
          </a:xfrm>
          <a:prstGeom prst="rect">
            <a:avLst/>
          </a:prstGeom>
          <a:noFill/>
        </p:spPr>
        <p:txBody>
          <a:bodyPr wrap="square" rtlCol="0">
            <a:spAutoFit/>
          </a:bodyPr>
          <a:lstStyle/>
          <a:p>
            <a:r>
              <a:rPr lang="en-GB" sz="1200" b="1">
                <a:solidFill>
                  <a:srgbClr val="674A68"/>
                </a:solidFill>
                <a:latin typeface="Arial" panose="020B0604020202020204" pitchFamily="34" charset="0"/>
                <a:cs typeface="Arial" panose="020B0604020202020204" pitchFamily="34" charset="0"/>
              </a:rPr>
              <a:t>Question: Have you had any alcohol in the last 7 days?</a:t>
            </a:r>
          </a:p>
        </p:txBody>
      </p:sp>
      <p:pic>
        <p:nvPicPr>
          <p:cNvPr id="5" name="Picture 4">
            <a:extLst>
              <a:ext uri="{FF2B5EF4-FFF2-40B4-BE49-F238E27FC236}">
                <a16:creationId xmlns:a16="http://schemas.microsoft.com/office/drawing/2014/main" id="{67919B2F-2EBE-47AA-8F6C-C265544E6893}"/>
              </a:ext>
            </a:extLst>
          </p:cNvPr>
          <p:cNvPicPr>
            <a:picLocks noChangeAspect="1"/>
          </p:cNvPicPr>
          <p:nvPr/>
        </p:nvPicPr>
        <p:blipFill>
          <a:blip r:embed="rId3"/>
          <a:stretch>
            <a:fillRect/>
          </a:stretch>
        </p:blipFill>
        <p:spPr>
          <a:xfrm>
            <a:off x="526682" y="1934206"/>
            <a:ext cx="6286500" cy="781050"/>
          </a:xfrm>
          <a:prstGeom prst="rect">
            <a:avLst/>
          </a:prstGeom>
        </p:spPr>
      </p:pic>
      <p:pic>
        <p:nvPicPr>
          <p:cNvPr id="6" name="Picture 5">
            <a:extLst>
              <a:ext uri="{FF2B5EF4-FFF2-40B4-BE49-F238E27FC236}">
                <a16:creationId xmlns:a16="http://schemas.microsoft.com/office/drawing/2014/main" id="{A0BE3696-5E4C-49BE-94F2-B6DA51B2D259}"/>
              </a:ext>
            </a:extLst>
          </p:cNvPr>
          <p:cNvPicPr>
            <a:picLocks noChangeAspect="1"/>
          </p:cNvPicPr>
          <p:nvPr/>
        </p:nvPicPr>
        <p:blipFill>
          <a:blip r:embed="rId4"/>
          <a:stretch>
            <a:fillRect/>
          </a:stretch>
        </p:blipFill>
        <p:spPr>
          <a:xfrm>
            <a:off x="526682" y="3181707"/>
            <a:ext cx="6267450" cy="781050"/>
          </a:xfrm>
          <a:prstGeom prst="rect">
            <a:avLst/>
          </a:prstGeom>
        </p:spPr>
      </p:pic>
      <p:sp>
        <p:nvSpPr>
          <p:cNvPr id="7" name="TextBox 6">
            <a:extLst>
              <a:ext uri="{FF2B5EF4-FFF2-40B4-BE49-F238E27FC236}">
                <a16:creationId xmlns:a16="http://schemas.microsoft.com/office/drawing/2014/main" id="{D7768FAD-BE8D-44F8-8D89-60FDD7C2142E}"/>
              </a:ext>
            </a:extLst>
          </p:cNvPr>
          <p:cNvSpPr txBox="1"/>
          <p:nvPr/>
        </p:nvSpPr>
        <p:spPr>
          <a:xfrm>
            <a:off x="382686" y="1572711"/>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a:t>
            </a:r>
          </a:p>
        </p:txBody>
      </p:sp>
      <p:sp>
        <p:nvSpPr>
          <p:cNvPr id="8" name="TextBox 7">
            <a:extLst>
              <a:ext uri="{FF2B5EF4-FFF2-40B4-BE49-F238E27FC236}">
                <a16:creationId xmlns:a16="http://schemas.microsoft.com/office/drawing/2014/main" id="{9F025620-3FB4-4111-B84D-746067D4FEEE}"/>
              </a:ext>
            </a:extLst>
          </p:cNvPr>
          <p:cNvSpPr txBox="1"/>
          <p:nvPr/>
        </p:nvSpPr>
        <p:spPr>
          <a:xfrm>
            <a:off x="382686" y="2873930"/>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Peterborough</a:t>
            </a:r>
          </a:p>
        </p:txBody>
      </p:sp>
      <p:sp>
        <p:nvSpPr>
          <p:cNvPr id="9" name="Rectangle: Rounded Corners 8">
            <a:extLst>
              <a:ext uri="{FF2B5EF4-FFF2-40B4-BE49-F238E27FC236}">
                <a16:creationId xmlns:a16="http://schemas.microsoft.com/office/drawing/2014/main" id="{C5320808-1BE0-4E58-B3D0-20FE6782CC33}"/>
              </a:ext>
            </a:extLst>
          </p:cNvPr>
          <p:cNvSpPr/>
          <p:nvPr/>
        </p:nvSpPr>
        <p:spPr>
          <a:xfrm>
            <a:off x="7247963" y="986232"/>
            <a:ext cx="4684060" cy="5415339"/>
          </a:xfrm>
          <a:prstGeom prst="round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674A6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8917339-DC5A-4F22-9E49-79B4887D8B88}"/>
              </a:ext>
            </a:extLst>
          </p:cNvPr>
          <p:cNvSpPr txBox="1"/>
          <p:nvPr/>
        </p:nvSpPr>
        <p:spPr>
          <a:xfrm>
            <a:off x="259977" y="4227507"/>
            <a:ext cx="6831106" cy="2308324"/>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Other findings:</a:t>
            </a:r>
          </a:p>
          <a:p>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22% of Cambridgeshire pupils responded they had an alcoholic drink in the 7 days before the survey, this compares to 22% in 2021 and 25% in 2018 (comparator data not available for Peterborough).</a:t>
            </a:r>
          </a:p>
          <a:p>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When asked how they obtained the alcohol, 78% of Cambridgeshire pupils who stated they had drunk in the last 7 days said ‘someone gave it to me’ (17% of all respondents). For Peterborough this figure was 71% (9% of all respondents)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The proportion of Year 10 males in Cambridgeshire who had drunk alcohol decreased from 31% in 2021 to 27% in 2022.</a:t>
            </a:r>
          </a:p>
        </p:txBody>
      </p:sp>
      <p:sp>
        <p:nvSpPr>
          <p:cNvPr id="13" name="TextBox 12">
            <a:extLst>
              <a:ext uri="{FF2B5EF4-FFF2-40B4-BE49-F238E27FC236}">
                <a16:creationId xmlns:a16="http://schemas.microsoft.com/office/drawing/2014/main" id="{13B6B1CB-78C5-4BB4-B9B1-768765533693}"/>
              </a:ext>
            </a:extLst>
          </p:cNvPr>
          <p:cNvSpPr txBox="1"/>
          <p:nvPr/>
        </p:nvSpPr>
        <p:spPr>
          <a:xfrm>
            <a:off x="7535082" y="1182852"/>
            <a:ext cx="3514165" cy="276999"/>
          </a:xfrm>
          <a:prstGeom prst="rect">
            <a:avLst/>
          </a:prstGeom>
          <a:noFill/>
        </p:spPr>
        <p:txBody>
          <a:bodyPr wrap="square">
            <a:spAutoFit/>
          </a:bodyPr>
          <a:lstStyle/>
          <a:p>
            <a:r>
              <a:rPr lang="en-GB" sz="1200" b="1">
                <a:solidFill>
                  <a:srgbClr val="674A68"/>
                </a:solidFill>
                <a:latin typeface="Arial" panose="020B0604020202020204" pitchFamily="34" charset="0"/>
                <a:cs typeface="Arial" panose="020B0604020202020204" pitchFamily="34" charset="0"/>
              </a:rPr>
              <a:t>Key findings:</a:t>
            </a:r>
          </a:p>
        </p:txBody>
      </p:sp>
      <p:sp>
        <p:nvSpPr>
          <p:cNvPr id="4" name="TextBox 3">
            <a:extLst>
              <a:ext uri="{FF2B5EF4-FFF2-40B4-BE49-F238E27FC236}">
                <a16:creationId xmlns:a16="http://schemas.microsoft.com/office/drawing/2014/main" id="{3C514C01-7523-A7C7-FE82-455C12568432}"/>
              </a:ext>
            </a:extLst>
          </p:cNvPr>
          <p:cNvSpPr txBox="1"/>
          <p:nvPr/>
        </p:nvSpPr>
        <p:spPr>
          <a:xfrm>
            <a:off x="1" y="-20459"/>
            <a:ext cx="3347206"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Health Related Behavioural Survey</a:t>
            </a:r>
          </a:p>
        </p:txBody>
      </p:sp>
      <p:sp>
        <p:nvSpPr>
          <p:cNvPr id="12" name="TextBox 11">
            <a:extLst>
              <a:ext uri="{FF2B5EF4-FFF2-40B4-BE49-F238E27FC236}">
                <a16:creationId xmlns:a16="http://schemas.microsoft.com/office/drawing/2014/main" id="{A9403F75-E59F-FA73-DA93-9411FCB73A2F}"/>
              </a:ext>
            </a:extLst>
          </p:cNvPr>
          <p:cNvSpPr txBox="1"/>
          <p:nvPr/>
        </p:nvSpPr>
        <p:spPr>
          <a:xfrm>
            <a:off x="3347207" y="-20459"/>
            <a:ext cx="8844793"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Alcohol</a:t>
            </a:r>
            <a:endParaRPr lang="en-GB" sz="1600">
              <a:solidFill>
                <a:schemeClr val="bg1"/>
              </a:solidFill>
            </a:endParaRPr>
          </a:p>
        </p:txBody>
      </p:sp>
      <p:sp>
        <p:nvSpPr>
          <p:cNvPr id="11" name="TextBox 10">
            <a:extLst>
              <a:ext uri="{FF2B5EF4-FFF2-40B4-BE49-F238E27FC236}">
                <a16:creationId xmlns:a16="http://schemas.microsoft.com/office/drawing/2014/main" id="{03A509D3-D79E-4DCC-87E3-4F73906A5A5B}"/>
              </a:ext>
            </a:extLst>
          </p:cNvPr>
          <p:cNvSpPr txBox="1"/>
          <p:nvPr/>
        </p:nvSpPr>
        <p:spPr>
          <a:xfrm>
            <a:off x="7247963" y="1622230"/>
            <a:ext cx="4684059" cy="3970318"/>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22% of Cambridgeshire pupils and 13% of Peterborough pupils responded they had an alcoholic drink in the 7 days before the survey</a:t>
            </a:r>
          </a:p>
          <a:p>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some categories, rates for Cambridgeshire pupils are almost double the rates for Peterborough pupils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A larger proportion of females had drunk alcohol in the 7 days prior in both year groups compared to males. This was true for both Cambridgeshire and Peterborough</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Cambridgeshire, 1 in 3 females in Year 10 had drunk alcohol in the 7 days prior (33% in 2022, 31% in 2021)</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There is a considerable increase between responses to having drunk alcohol in the 7 days prior among Year 10 pupils compared to Year 8 pupils.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FF56C16-B98D-A6ED-1D2F-4BB344BDC32E}"/>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Tree>
    <p:extLst>
      <p:ext uri="{BB962C8B-B14F-4D97-AF65-F5344CB8AC3E}">
        <p14:creationId xmlns:p14="http://schemas.microsoft.com/office/powerpoint/2010/main" val="48421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Impacts of Covid</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557"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Covid</a:t>
            </a:r>
          </a:p>
        </p:txBody>
      </p:sp>
      <p:sp>
        <p:nvSpPr>
          <p:cNvPr id="12" name="TextBox 11">
            <a:extLst>
              <a:ext uri="{FF2B5EF4-FFF2-40B4-BE49-F238E27FC236}">
                <a16:creationId xmlns:a16="http://schemas.microsoft.com/office/drawing/2014/main" id="{94B9666B-BB16-42E3-F275-4E1FED9C4F72}"/>
              </a:ext>
            </a:extLst>
          </p:cNvPr>
          <p:cNvSpPr txBox="1"/>
          <p:nvPr/>
        </p:nvSpPr>
        <p:spPr>
          <a:xfrm>
            <a:off x="0" y="6596390"/>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TONIC</a:t>
            </a:r>
          </a:p>
        </p:txBody>
      </p:sp>
      <p:sp>
        <p:nvSpPr>
          <p:cNvPr id="2" name="TextBox 1">
            <a:extLst>
              <a:ext uri="{FF2B5EF4-FFF2-40B4-BE49-F238E27FC236}">
                <a16:creationId xmlns:a16="http://schemas.microsoft.com/office/drawing/2014/main" id="{3B030F8A-209A-68CA-4F15-1C6536F52CED}"/>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3" name="TextBox 2">
            <a:extLst>
              <a:ext uri="{FF2B5EF4-FFF2-40B4-BE49-F238E27FC236}">
                <a16:creationId xmlns:a16="http://schemas.microsoft.com/office/drawing/2014/main" id="{BD78DF5D-5BA9-A54E-82FF-F5AE2F0B6EEB}"/>
              </a:ext>
            </a:extLst>
          </p:cNvPr>
          <p:cNvSpPr txBox="1"/>
          <p:nvPr/>
        </p:nvSpPr>
        <p:spPr>
          <a:xfrm>
            <a:off x="122438" y="753732"/>
            <a:ext cx="11947124" cy="1560877"/>
          </a:xfrm>
          <a:prstGeom prst="rect">
            <a:avLst/>
          </a:prstGeom>
          <a:solidFill>
            <a:srgbClr val="F8F6F8"/>
          </a:solidFill>
        </p:spPr>
        <p:txBody>
          <a:bodyPr wrap="square" rtlCol="0">
            <a:spAutoFit/>
          </a:bodyPr>
          <a:lstStyle/>
          <a:p>
            <a:pPr algn="l">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Nationally the increase in substance-related deaths was the largest among ‘alcohol only’ clients, with a 44% increase in deaths during 2020-2021. It is evident that in addition to the direct effects of COVID-19, the pandemic had numerous other indirect effects on health and wellbeing, including affecting people’s alcohol consumption. Interventions to control coronavirus involved restrictions on social contact as well as the closure of support services and non-essential businesses. This resulted in the purchasing and consumption of alcohol being displaced towards off-trade settings such as supermarkets and off-licences making it more readily available in large quantities. As a result, there was a rise.</a:t>
            </a:r>
          </a:p>
          <a:p>
            <a:pPr algn="l">
              <a:lnSpc>
                <a:spcPct val="115000"/>
              </a:lnSpc>
            </a:pPr>
            <a:endParaRPr lang="en-GB" sz="1200">
              <a:solidFill>
                <a:srgbClr val="674A68"/>
              </a:solidFill>
              <a:latin typeface="Arial" panose="020B0604020202020204" pitchFamily="34" charset="0"/>
              <a:ea typeface="Calibri" panose="020F0502020204030204" pitchFamily="34" charset="0"/>
              <a:cs typeface="Arial" panose="020B0604020202020204" pitchFamily="34" charset="0"/>
            </a:endParaRPr>
          </a:p>
          <a:p>
            <a:pPr algn="l">
              <a:lnSpc>
                <a:spcPct val="115000"/>
              </a:lnSpc>
            </a:pPr>
            <a:endParaRPr lang="en-GB" sz="1200">
              <a:solidFill>
                <a:srgbClr val="674A68"/>
              </a:solidFill>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AD728E-B977-3FAD-F8C8-BC3F2B610104}"/>
              </a:ext>
            </a:extLst>
          </p:cNvPr>
          <p:cNvSpPr txBox="1"/>
          <p:nvPr/>
        </p:nvSpPr>
        <p:spPr>
          <a:xfrm>
            <a:off x="122438" y="477410"/>
            <a:ext cx="11947124"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Impact of Covid-19 on Alcohol Consumption</a:t>
            </a:r>
          </a:p>
        </p:txBody>
      </p:sp>
      <p:sp>
        <p:nvSpPr>
          <p:cNvPr id="11" name="TextBox 10">
            <a:extLst>
              <a:ext uri="{FF2B5EF4-FFF2-40B4-BE49-F238E27FC236}">
                <a16:creationId xmlns:a16="http://schemas.microsoft.com/office/drawing/2014/main" id="{B01EA229-FFF2-4904-8E08-58CA9C306B8F}"/>
              </a:ext>
            </a:extLst>
          </p:cNvPr>
          <p:cNvSpPr txBox="1"/>
          <p:nvPr/>
        </p:nvSpPr>
        <p:spPr>
          <a:xfrm>
            <a:off x="122438" y="2314609"/>
            <a:ext cx="11947124" cy="276999"/>
          </a:xfrm>
          <a:prstGeom prst="rect">
            <a:avLst/>
          </a:prstGeom>
          <a:solidFill>
            <a:srgbClr val="674A68"/>
          </a:solidFill>
        </p:spPr>
        <p:txBody>
          <a:bodyPr wrap="square">
            <a:spAutoFit/>
          </a:bodyPr>
          <a:lstStyle/>
          <a:p>
            <a:r>
              <a:rPr lang="en-GB" sz="1200" b="1">
                <a:solidFill>
                  <a:schemeClr val="bg1"/>
                </a:solidFill>
                <a:latin typeface="Arial" panose="020B0604020202020204" pitchFamily="34" charset="0"/>
              </a:rPr>
              <a:t>Impact of Covid-19 on substance treatment and support services</a:t>
            </a:r>
          </a:p>
        </p:txBody>
      </p:sp>
      <p:sp>
        <p:nvSpPr>
          <p:cNvPr id="14" name="TextBox 13">
            <a:extLst>
              <a:ext uri="{FF2B5EF4-FFF2-40B4-BE49-F238E27FC236}">
                <a16:creationId xmlns:a16="http://schemas.microsoft.com/office/drawing/2014/main" id="{B947529E-22E9-99D5-84DC-7C2E7FDFD7ED}"/>
              </a:ext>
            </a:extLst>
          </p:cNvPr>
          <p:cNvSpPr txBox="1"/>
          <p:nvPr/>
        </p:nvSpPr>
        <p:spPr>
          <a:xfrm>
            <a:off x="122438" y="2590931"/>
            <a:ext cx="11947124" cy="2410340"/>
          </a:xfrm>
          <a:prstGeom prst="rect">
            <a:avLst/>
          </a:prstGeom>
          <a:solidFill>
            <a:srgbClr val="F8F6F8"/>
          </a:solidFill>
        </p:spPr>
        <p:txBody>
          <a:bodyPr wrap="square">
            <a:spAutoFit/>
          </a:bodyPr>
          <a:lstStyle/>
          <a:p>
            <a:pPr algn="l">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COVID-19 meant that treatment services had to restrict face-to-face contact, which limited the interventions that service users could access. There were numerous impacts that resulted from this, such as fewer service users being able to access inpatient detoxification for drugs or alcohol due to increased pressure on the NHS at the time of the pandemic. In addition, there was a reduced supply and interrupted access to medicines due to pharmacies being closed. In response to this, more clients were given </a:t>
            </a:r>
            <a:r>
              <a:rPr lang="en-GB" sz="1200">
                <a:solidFill>
                  <a:srgbClr val="674A68"/>
                </a:solidFill>
                <a:latin typeface="Arial" panose="020B0604020202020204" pitchFamily="34" charset="0"/>
                <a:cs typeface="Arial" panose="020B0604020202020204" pitchFamily="34" charset="0"/>
              </a:rPr>
              <a:t>take-home doses of opioid substitution treatment (OST), which increased the risk of the illegal selling of prescriptions such as methadone. In response to lockdown restrictions and to mitigate the difficulties in providing face-to-face support, services began to increasingly use remote technology via mobile phones or online platforms. Despite its positive contributions, this raised numerous challenges such as excluding clients who do not have access to the internet or a mobile phone, further marginalising specific groups from the service. During COVID-19, many harm reduction interventions including needle exchanges were reduced or suspended. Over 25% of drug users reported greater difficulties accessing equipment for the safer consumption of drugs in 2020 compared to 2019. Testing for blood-borne viruses (BBV) was also significantly reduced as a result of COVID-19, with a 60% decrease in antibody and ribonucleic acid testing. In response to these challenges, services formulated innovative approaches to the provision of harm reduction interventions including home delivery of needles and self-testing kits for BBV. Overall, while the COVID-19 pandemic may be driving innovative models of service provision, it is important that face-to-face services are adequately reinstated to mitigate increased adverse health outcomes and disparities.</a:t>
            </a:r>
            <a:endPar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3074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4F16E5-84FE-99AA-809B-4465EC78B6D4}"/>
              </a:ext>
            </a:extLst>
          </p:cNvPr>
          <p:cNvPicPr>
            <a:picLocks noChangeAspect="1"/>
          </p:cNvPicPr>
          <p:nvPr/>
        </p:nvPicPr>
        <p:blipFill>
          <a:blip r:embed="rId2"/>
          <a:stretch>
            <a:fillRect/>
          </a:stretch>
        </p:blipFill>
        <p:spPr>
          <a:xfrm>
            <a:off x="339032" y="2523677"/>
            <a:ext cx="8245675" cy="2855218"/>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	A</a:t>
            </a:r>
            <a:r>
              <a:rPr lang="en-GB" sz="1600">
                <a:solidFill>
                  <a:schemeClr val="bg1"/>
                </a:solidFill>
                <a:latin typeface="Arial" panose="020B0604020202020204" pitchFamily="34" charset="0"/>
                <a:ea typeface="Calibri" panose="020F0502020204030204" pitchFamily="34" charset="0"/>
              </a:rPr>
              <a:t>lcohol-specific conditions, under 18 year olds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Hospital admissions</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951053" y="721051"/>
            <a:ext cx="3082584" cy="175432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Peterborough had a low rate of alcohol specific hospital admissions in under 18 year olds compared to England, and has experienced decreases in rates since 2014/17.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The rate in Cambridgeshire is similar to nationally, with a general decrease in rates since 2014/17.</a:t>
            </a:r>
          </a:p>
        </p:txBody>
      </p:sp>
      <p:sp>
        <p:nvSpPr>
          <p:cNvPr id="32" name="TextBox 31">
            <a:extLst>
              <a:ext uri="{FF2B5EF4-FFF2-40B4-BE49-F238E27FC236}">
                <a16:creationId xmlns:a16="http://schemas.microsoft.com/office/drawing/2014/main" id="{CDE79E7F-7115-6A95-7941-7E2FD30326F5}"/>
              </a:ext>
            </a:extLst>
          </p:cNvPr>
          <p:cNvSpPr txBox="1"/>
          <p:nvPr/>
        </p:nvSpPr>
        <p:spPr>
          <a:xfrm>
            <a:off x="8951053" y="442510"/>
            <a:ext cx="3082583"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790CBF2E-4555-BBA2-1E19-B550C785D09A}"/>
              </a:ext>
            </a:extLst>
          </p:cNvPr>
          <p:cNvSpPr txBox="1"/>
          <p:nvPr/>
        </p:nvSpPr>
        <p:spPr>
          <a:xfrm>
            <a:off x="1571749" y="2584389"/>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9" name="TextBox 18">
            <a:extLst>
              <a:ext uri="{FF2B5EF4-FFF2-40B4-BE49-F238E27FC236}">
                <a16:creationId xmlns:a16="http://schemas.microsoft.com/office/drawing/2014/main" id="{B31B200E-DDD1-33A7-5078-1F6E89ED372C}"/>
              </a:ext>
            </a:extLst>
          </p:cNvPr>
          <p:cNvSpPr txBox="1"/>
          <p:nvPr/>
        </p:nvSpPr>
        <p:spPr>
          <a:xfrm>
            <a:off x="71052" y="480418"/>
            <a:ext cx="6115050" cy="461665"/>
          </a:xfrm>
          <a:prstGeom prst="rect">
            <a:avLst/>
          </a:prstGeom>
          <a:noFill/>
        </p:spPr>
        <p:txBody>
          <a:bodyPr wrap="square">
            <a:spAutoFit/>
          </a:bodyPr>
          <a:lstStyle/>
          <a:p>
            <a:r>
              <a:rPr lang="en-GB" sz="1200" b="1">
                <a:solidFill>
                  <a:srgbClr val="674A68"/>
                </a:solidFill>
                <a:latin typeface="Arial" panose="020B0604020202020204" pitchFamily="34" charset="0"/>
              </a:rPr>
              <a:t>Hospital admission episodes for alcohol-specific conditions,</a:t>
            </a:r>
          </a:p>
          <a:p>
            <a:r>
              <a:rPr lang="en-GB" sz="1200" b="1">
                <a:solidFill>
                  <a:srgbClr val="674A68"/>
                </a:solidFill>
                <a:latin typeface="Arial" panose="020B0604020202020204" pitchFamily="34" charset="0"/>
              </a:rPr>
              <a:t>Under 18 years olds, 2018/19 – 2020/21</a:t>
            </a:r>
          </a:p>
        </p:txBody>
      </p:sp>
      <p:sp>
        <p:nvSpPr>
          <p:cNvPr id="22" name="TextBox 21">
            <a:extLst>
              <a:ext uri="{FF2B5EF4-FFF2-40B4-BE49-F238E27FC236}">
                <a16:creationId xmlns:a16="http://schemas.microsoft.com/office/drawing/2014/main" id="{AE674CF8-CF9C-C837-9837-AED2C7681F0C}"/>
              </a:ext>
            </a:extLst>
          </p:cNvPr>
          <p:cNvSpPr txBox="1"/>
          <p:nvPr/>
        </p:nvSpPr>
        <p:spPr>
          <a:xfrm>
            <a:off x="5485564" y="2540383"/>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25" name="TextBox 24">
            <a:extLst>
              <a:ext uri="{FF2B5EF4-FFF2-40B4-BE49-F238E27FC236}">
                <a16:creationId xmlns:a16="http://schemas.microsoft.com/office/drawing/2014/main" id="{92D74AE7-FD3F-5790-0D21-63A5790FCEC3}"/>
              </a:ext>
            </a:extLst>
          </p:cNvPr>
          <p:cNvSpPr txBox="1"/>
          <p:nvPr/>
        </p:nvSpPr>
        <p:spPr>
          <a:xfrm>
            <a:off x="10863742" y="-29337"/>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2" name="Rectangle 1">
            <a:extLst>
              <a:ext uri="{FF2B5EF4-FFF2-40B4-BE49-F238E27FC236}">
                <a16:creationId xmlns:a16="http://schemas.microsoft.com/office/drawing/2014/main" id="{85F677E7-B1A8-ED9F-D73C-9062FA0FC665}"/>
              </a:ext>
            </a:extLst>
          </p:cNvPr>
          <p:cNvSpPr/>
          <p:nvPr/>
        </p:nvSpPr>
        <p:spPr>
          <a:xfrm>
            <a:off x="158363" y="2475377"/>
            <a:ext cx="8595019" cy="3183270"/>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78C00A68-75BC-5163-A38F-D511091F4912}"/>
              </a:ext>
            </a:extLst>
          </p:cNvPr>
          <p:cNvGraphicFramePr>
            <a:graphicFrameLocks noGrp="1"/>
          </p:cNvGraphicFramePr>
          <p:nvPr>
            <p:extLst>
              <p:ext uri="{D42A27DB-BD31-4B8C-83A1-F6EECF244321}">
                <p14:modId xmlns:p14="http://schemas.microsoft.com/office/powerpoint/2010/main" val="2037266539"/>
              </p:ext>
            </p:extLst>
          </p:nvPr>
        </p:nvGraphicFramePr>
        <p:xfrm>
          <a:off x="158363" y="1074194"/>
          <a:ext cx="3234825" cy="934245"/>
        </p:xfrm>
        <a:graphic>
          <a:graphicData uri="http://schemas.openxmlformats.org/drawingml/2006/table">
            <a:tbl>
              <a:tblPr/>
              <a:tblGrid>
                <a:gridCol w="1235431">
                  <a:extLst>
                    <a:ext uri="{9D8B030D-6E8A-4147-A177-3AD203B41FA5}">
                      <a16:colId xmlns:a16="http://schemas.microsoft.com/office/drawing/2014/main" val="3441600790"/>
                    </a:ext>
                  </a:extLst>
                </a:gridCol>
                <a:gridCol w="999697">
                  <a:extLst>
                    <a:ext uri="{9D8B030D-6E8A-4147-A177-3AD203B41FA5}">
                      <a16:colId xmlns:a16="http://schemas.microsoft.com/office/drawing/2014/main" val="2711029962"/>
                    </a:ext>
                  </a:extLst>
                </a:gridCol>
                <a:gridCol w="999697">
                  <a:extLst>
                    <a:ext uri="{9D8B030D-6E8A-4147-A177-3AD203B41FA5}">
                      <a16:colId xmlns:a16="http://schemas.microsoft.com/office/drawing/2014/main" val="3030688301"/>
                    </a:ext>
                  </a:extLst>
                </a:gridCol>
              </a:tblGrid>
              <a:tr h="412275">
                <a:tc>
                  <a:txBody>
                    <a:bodyPr/>
                    <a:lstStyle/>
                    <a:p>
                      <a:r>
                        <a:rPr lang="en-GB" sz="1100" b="0" i="0" u="none" strike="noStrike" kern="1200">
                          <a:solidFill>
                            <a:srgbClr val="FFFFFF"/>
                          </a:solidFill>
                          <a:effectLst/>
                          <a:latin typeface="Arial" panose="020B0604020202020204" pitchFamily="34" charset="0"/>
                          <a:ea typeface="+mn-ea"/>
                          <a:cs typeface="+mn-cs"/>
                        </a:rPr>
                        <a:t>Area</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Number</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Rate per 100,000</a:t>
                      </a:r>
                    </a:p>
                  </a:txBody>
                  <a:tcPr marL="6350" marR="6350" marT="6350" marB="0"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1836663579"/>
                  </a:ext>
                </a:extLst>
              </a:tr>
              <a:tr h="36000">
                <a:tc>
                  <a:txBody>
                    <a:bodyPr/>
                    <a:lstStyle/>
                    <a:p>
                      <a:pPr algn="l" fontAlgn="b"/>
                      <a:r>
                        <a:rPr lang="en-GB" sz="1100" b="0" i="0" u="none" strike="noStrike">
                          <a:solidFill>
                            <a:srgbClr val="000000"/>
                          </a:solidFill>
                          <a:effectLst/>
                          <a:latin typeface="Arial" panose="020B0604020202020204" pitchFamily="34" charset="0"/>
                        </a:rPr>
                        <a:t> Cambridgeshire</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Arial" panose="020B0604020202020204" pitchFamily="34" charset="0"/>
                        </a:rPr>
                        <a:t>125</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noFill/>
                  </a:tcPr>
                </a:tc>
                <a:tc>
                  <a:txBody>
                    <a:bodyPr/>
                    <a:lstStyle/>
                    <a:p>
                      <a:pPr algn="ctr" fontAlgn="b"/>
                      <a:r>
                        <a:rPr lang="en-GB" sz="1100" b="0" i="0" u="none" strike="noStrike">
                          <a:solidFill>
                            <a:srgbClr val="000000"/>
                          </a:solidFill>
                          <a:effectLst/>
                          <a:latin typeface="Arial" panose="020B0604020202020204" pitchFamily="34" charset="0"/>
                        </a:rPr>
                        <a:t>30.5</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1899350253"/>
                  </a:ext>
                </a:extLst>
              </a:tr>
              <a:tr h="36000">
                <a:tc>
                  <a:txBody>
                    <a:bodyPr/>
                    <a:lstStyle/>
                    <a:p>
                      <a:pPr algn="l" fontAlgn="b"/>
                      <a:r>
                        <a:rPr lang="en-GB" sz="1100" b="0" i="0" u="none" strike="noStrike">
                          <a:solidFill>
                            <a:srgbClr val="000000"/>
                          </a:solidFill>
                          <a:effectLst/>
                          <a:latin typeface="Arial" panose="020B0604020202020204" pitchFamily="34" charset="0"/>
                        </a:rPr>
                        <a:t> Peterborough</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30</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19.3</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solidFill>
                      <a:srgbClr val="92D050"/>
                    </a:solidFill>
                  </a:tcPr>
                </a:tc>
                <a:extLst>
                  <a:ext uri="{0D108BD9-81ED-4DB2-BD59-A6C34878D82A}">
                    <a16:rowId xmlns:a16="http://schemas.microsoft.com/office/drawing/2014/main" val="1898823932"/>
                  </a:ext>
                </a:extLst>
              </a:tr>
              <a:tr h="36000">
                <a:tc>
                  <a:txBody>
                    <a:bodyPr/>
                    <a:lstStyle/>
                    <a:p>
                      <a:pPr algn="l" fontAlgn="b"/>
                      <a:r>
                        <a:rPr lang="en-GB" sz="1100" b="0" i="0" u="none" strike="noStrike">
                          <a:solidFill>
                            <a:srgbClr val="000000"/>
                          </a:solidFill>
                          <a:effectLst/>
                          <a:latin typeface="Arial" panose="020B0604020202020204" pitchFamily="34" charset="0"/>
                        </a:rPr>
                        <a:t> England</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10,569</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29.3</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extLst>
                  <a:ext uri="{0D108BD9-81ED-4DB2-BD59-A6C34878D82A}">
                    <a16:rowId xmlns:a16="http://schemas.microsoft.com/office/drawing/2014/main" val="13845022"/>
                  </a:ext>
                </a:extLst>
              </a:tr>
            </a:tbl>
          </a:graphicData>
        </a:graphic>
      </p:graphicFrame>
    </p:spTree>
    <p:extLst>
      <p:ext uri="{BB962C8B-B14F-4D97-AF65-F5344CB8AC3E}">
        <p14:creationId xmlns:p14="http://schemas.microsoft.com/office/powerpoint/2010/main" val="2727289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AD2AAE-6F08-DDD8-9CA2-A1DDD1DBC8CD}"/>
              </a:ext>
            </a:extLst>
          </p:cNvPr>
          <p:cNvSpPr txBox="1"/>
          <p:nvPr/>
        </p:nvSpPr>
        <p:spPr>
          <a:xfrm>
            <a:off x="0" y="-20459"/>
            <a:ext cx="12192001"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Drugs</a:t>
            </a:r>
            <a:endParaRPr lang="en-GB" sz="1600">
              <a:solidFill>
                <a:schemeClr val="bg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78425AE-9415-4FCE-970C-EFC1B8666E56}"/>
              </a:ext>
            </a:extLst>
          </p:cNvPr>
          <p:cNvSpPr/>
          <p:nvPr/>
        </p:nvSpPr>
        <p:spPr>
          <a:xfrm>
            <a:off x="259975" y="815229"/>
            <a:ext cx="6943171" cy="2699843"/>
          </a:xfrm>
          <a:prstGeom prst="roundRect">
            <a:avLst/>
          </a:prstGeom>
          <a:noFill/>
          <a:ln w="38100">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0E5DDFE-38D6-4AB7-983F-6F5CA4C5D77D}"/>
              </a:ext>
            </a:extLst>
          </p:cNvPr>
          <p:cNvSpPr>
            <a:spLocks noGrp="1"/>
          </p:cNvSpPr>
          <p:nvPr>
            <p:ph type="title"/>
          </p:nvPr>
        </p:nvSpPr>
        <p:spPr>
          <a:xfrm>
            <a:off x="0" y="309649"/>
            <a:ext cx="12192000" cy="362863"/>
          </a:xfrm>
        </p:spPr>
        <p:txBody>
          <a:bodyPr>
            <a:normAutofit/>
          </a:bodyPr>
          <a:lstStyle/>
          <a:p>
            <a:pPr algn="ctr"/>
            <a:r>
              <a:rPr lang="en-GB" sz="1200" b="1">
                <a:solidFill>
                  <a:srgbClr val="674A68"/>
                </a:solidFill>
                <a:latin typeface="Arial" panose="020B0604020202020204" pitchFamily="34" charset="0"/>
                <a:cs typeface="Arial" panose="020B0604020202020204" pitchFamily="34" charset="0"/>
              </a:rPr>
              <a:t>By Year 10, 1 in 4 pupils across Cambridgeshire &amp; Peterborough reported having been offered cannabis</a:t>
            </a:r>
          </a:p>
        </p:txBody>
      </p:sp>
      <p:sp>
        <p:nvSpPr>
          <p:cNvPr id="3" name="TextBox 2">
            <a:extLst>
              <a:ext uri="{FF2B5EF4-FFF2-40B4-BE49-F238E27FC236}">
                <a16:creationId xmlns:a16="http://schemas.microsoft.com/office/drawing/2014/main" id="{C2F8B1DF-2187-46D4-A595-FFB48798F4C6}"/>
              </a:ext>
            </a:extLst>
          </p:cNvPr>
          <p:cNvSpPr txBox="1"/>
          <p:nvPr/>
        </p:nvSpPr>
        <p:spPr>
          <a:xfrm>
            <a:off x="434509" y="812134"/>
            <a:ext cx="6615953" cy="276999"/>
          </a:xfrm>
          <a:prstGeom prst="rect">
            <a:avLst/>
          </a:prstGeom>
          <a:noFill/>
        </p:spPr>
        <p:txBody>
          <a:bodyPr wrap="square" rtlCol="0">
            <a:spAutoFit/>
          </a:bodyPr>
          <a:lstStyle/>
          <a:p>
            <a:r>
              <a:rPr lang="en-GB" sz="1200" b="1">
                <a:solidFill>
                  <a:srgbClr val="674A68"/>
                </a:solidFill>
                <a:latin typeface="Arial" panose="020B0604020202020204" pitchFamily="34" charset="0"/>
                <a:cs typeface="Arial" panose="020B0604020202020204" pitchFamily="34" charset="0"/>
              </a:rPr>
              <a:t>Question: Have you ever been offered drugs to get high? - Cannabis resin, leaf or oil</a:t>
            </a:r>
          </a:p>
        </p:txBody>
      </p:sp>
      <p:sp>
        <p:nvSpPr>
          <p:cNvPr id="7" name="TextBox 6">
            <a:extLst>
              <a:ext uri="{FF2B5EF4-FFF2-40B4-BE49-F238E27FC236}">
                <a16:creationId xmlns:a16="http://schemas.microsoft.com/office/drawing/2014/main" id="{D7768FAD-BE8D-44F8-8D89-60FDD7C2142E}"/>
              </a:ext>
            </a:extLst>
          </p:cNvPr>
          <p:cNvSpPr txBox="1"/>
          <p:nvPr/>
        </p:nvSpPr>
        <p:spPr>
          <a:xfrm>
            <a:off x="259975" y="1116247"/>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a:t>
            </a:r>
          </a:p>
        </p:txBody>
      </p:sp>
      <p:sp>
        <p:nvSpPr>
          <p:cNvPr id="8" name="TextBox 7">
            <a:extLst>
              <a:ext uri="{FF2B5EF4-FFF2-40B4-BE49-F238E27FC236}">
                <a16:creationId xmlns:a16="http://schemas.microsoft.com/office/drawing/2014/main" id="{9F025620-3FB4-4111-B84D-746067D4FEEE}"/>
              </a:ext>
            </a:extLst>
          </p:cNvPr>
          <p:cNvSpPr txBox="1"/>
          <p:nvPr/>
        </p:nvSpPr>
        <p:spPr>
          <a:xfrm>
            <a:off x="259975" y="2230168"/>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Peterborough</a:t>
            </a:r>
          </a:p>
        </p:txBody>
      </p:sp>
      <p:sp>
        <p:nvSpPr>
          <p:cNvPr id="9" name="Rectangle: Rounded Corners 8">
            <a:extLst>
              <a:ext uri="{FF2B5EF4-FFF2-40B4-BE49-F238E27FC236}">
                <a16:creationId xmlns:a16="http://schemas.microsoft.com/office/drawing/2014/main" id="{C5320808-1BE0-4E58-B3D0-20FE6782CC33}"/>
              </a:ext>
            </a:extLst>
          </p:cNvPr>
          <p:cNvSpPr/>
          <p:nvPr/>
        </p:nvSpPr>
        <p:spPr>
          <a:xfrm>
            <a:off x="7355543" y="699517"/>
            <a:ext cx="4684060" cy="5523695"/>
          </a:xfrm>
          <a:prstGeom prst="round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674A68"/>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3A509D3-D79E-4DCC-87E3-4F73906A5A5B}"/>
              </a:ext>
            </a:extLst>
          </p:cNvPr>
          <p:cNvSpPr txBox="1"/>
          <p:nvPr/>
        </p:nvSpPr>
        <p:spPr>
          <a:xfrm>
            <a:off x="7395880" y="1625394"/>
            <a:ext cx="4361612" cy="3231654"/>
          </a:xfrm>
          <a:prstGeom prst="rect">
            <a:avLst/>
          </a:prstGeom>
          <a:noFill/>
        </p:spPr>
        <p:txBody>
          <a:bodyPr wrap="square" rtlCol="0">
            <a:spAutoFit/>
          </a:bodyPr>
          <a:lstStyle/>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17% (17% in 2021) of Cambridgeshire pupils and 16% of Peterborough pupils said they had been offered cannabis resin, leaf or oil to get high</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There is a considerable increase between responses of being offered drugs among Year 10 pupils compared to Year 8 pupils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By year 10, 1 in 4 pupils had been offered cannabis. A higher proportion of females had been offered cannabis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5% (4% in 2021) of Cambridgeshire pupils and 4% of Peterborough pupils said they had been offered other drugs to get high</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Rates of other drugs offered, compared to cannabis, are much lower.</a:t>
            </a:r>
          </a:p>
        </p:txBody>
      </p:sp>
      <p:sp>
        <p:nvSpPr>
          <p:cNvPr id="13" name="TextBox 12">
            <a:extLst>
              <a:ext uri="{FF2B5EF4-FFF2-40B4-BE49-F238E27FC236}">
                <a16:creationId xmlns:a16="http://schemas.microsoft.com/office/drawing/2014/main" id="{13B6B1CB-78C5-4BB4-B9B1-768765533693}"/>
              </a:ext>
            </a:extLst>
          </p:cNvPr>
          <p:cNvSpPr txBox="1"/>
          <p:nvPr/>
        </p:nvSpPr>
        <p:spPr>
          <a:xfrm>
            <a:off x="7624949" y="1174340"/>
            <a:ext cx="3514165" cy="276999"/>
          </a:xfrm>
          <a:prstGeom prst="rect">
            <a:avLst/>
          </a:prstGeom>
          <a:noFill/>
        </p:spPr>
        <p:txBody>
          <a:bodyPr wrap="square">
            <a:spAutoFit/>
          </a:bodyPr>
          <a:lstStyle/>
          <a:p>
            <a:r>
              <a:rPr lang="en-GB" sz="1200" b="1">
                <a:solidFill>
                  <a:srgbClr val="674A68"/>
                </a:solidFill>
                <a:latin typeface="Arial" panose="020B0604020202020204" pitchFamily="34" charset="0"/>
                <a:cs typeface="Arial" panose="020B0604020202020204" pitchFamily="34" charset="0"/>
              </a:rPr>
              <a:t>Key findings:</a:t>
            </a:r>
          </a:p>
        </p:txBody>
      </p:sp>
      <p:pic>
        <p:nvPicPr>
          <p:cNvPr id="5" name="Picture 4">
            <a:extLst>
              <a:ext uri="{FF2B5EF4-FFF2-40B4-BE49-F238E27FC236}">
                <a16:creationId xmlns:a16="http://schemas.microsoft.com/office/drawing/2014/main" id="{C8F9927A-1BD2-45F5-86B1-A499D7CCA109}"/>
              </a:ext>
            </a:extLst>
          </p:cNvPr>
          <p:cNvPicPr>
            <a:picLocks noChangeAspect="1"/>
          </p:cNvPicPr>
          <p:nvPr/>
        </p:nvPicPr>
        <p:blipFill>
          <a:blip r:embed="rId3"/>
          <a:stretch>
            <a:fillRect/>
          </a:stretch>
        </p:blipFill>
        <p:spPr>
          <a:xfrm>
            <a:off x="401171" y="1420359"/>
            <a:ext cx="6486525" cy="781050"/>
          </a:xfrm>
          <a:prstGeom prst="rect">
            <a:avLst/>
          </a:prstGeom>
        </p:spPr>
      </p:pic>
      <p:pic>
        <p:nvPicPr>
          <p:cNvPr id="6" name="Picture 5">
            <a:extLst>
              <a:ext uri="{FF2B5EF4-FFF2-40B4-BE49-F238E27FC236}">
                <a16:creationId xmlns:a16="http://schemas.microsoft.com/office/drawing/2014/main" id="{173AFA25-0246-4602-BA31-2C9EE6095A10}"/>
              </a:ext>
            </a:extLst>
          </p:cNvPr>
          <p:cNvPicPr>
            <a:picLocks noChangeAspect="1"/>
          </p:cNvPicPr>
          <p:nvPr/>
        </p:nvPicPr>
        <p:blipFill>
          <a:blip r:embed="rId4"/>
          <a:stretch>
            <a:fillRect/>
          </a:stretch>
        </p:blipFill>
        <p:spPr>
          <a:xfrm>
            <a:off x="367833" y="2549490"/>
            <a:ext cx="6553200" cy="781050"/>
          </a:xfrm>
          <a:prstGeom prst="rect">
            <a:avLst/>
          </a:prstGeom>
        </p:spPr>
      </p:pic>
      <p:sp>
        <p:nvSpPr>
          <p:cNvPr id="17" name="Rectangle: Rounded Corners 16">
            <a:extLst>
              <a:ext uri="{FF2B5EF4-FFF2-40B4-BE49-F238E27FC236}">
                <a16:creationId xmlns:a16="http://schemas.microsoft.com/office/drawing/2014/main" id="{553EE9E8-2323-41EF-BA1E-567C040EF4A4}"/>
              </a:ext>
            </a:extLst>
          </p:cNvPr>
          <p:cNvSpPr/>
          <p:nvPr/>
        </p:nvSpPr>
        <p:spPr>
          <a:xfrm>
            <a:off x="259975" y="3630988"/>
            <a:ext cx="6943171" cy="2592224"/>
          </a:xfrm>
          <a:prstGeom prst="roundRect">
            <a:avLst/>
          </a:prstGeom>
          <a:noFill/>
          <a:ln w="38100">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E8953CD-7058-44D4-8173-9205E15303C3}"/>
              </a:ext>
            </a:extLst>
          </p:cNvPr>
          <p:cNvSpPr txBox="1"/>
          <p:nvPr/>
        </p:nvSpPr>
        <p:spPr>
          <a:xfrm>
            <a:off x="479614" y="3684097"/>
            <a:ext cx="6615953" cy="276999"/>
          </a:xfrm>
          <a:prstGeom prst="rect">
            <a:avLst/>
          </a:prstGeom>
          <a:noFill/>
        </p:spPr>
        <p:txBody>
          <a:bodyPr wrap="square" rtlCol="0">
            <a:spAutoFit/>
          </a:bodyPr>
          <a:lstStyle/>
          <a:p>
            <a:r>
              <a:rPr lang="en-GB" sz="1200" b="1">
                <a:solidFill>
                  <a:srgbClr val="674A68"/>
                </a:solidFill>
                <a:latin typeface="Arial" panose="020B0604020202020204" pitchFamily="34" charset="0"/>
                <a:cs typeface="Arial" panose="020B0604020202020204" pitchFamily="34" charset="0"/>
              </a:rPr>
              <a:t>Question: Have you ever been offered drugs to get high? - Other drugs to get high</a:t>
            </a:r>
          </a:p>
        </p:txBody>
      </p:sp>
      <p:sp>
        <p:nvSpPr>
          <p:cNvPr id="21" name="TextBox 20">
            <a:extLst>
              <a:ext uri="{FF2B5EF4-FFF2-40B4-BE49-F238E27FC236}">
                <a16:creationId xmlns:a16="http://schemas.microsoft.com/office/drawing/2014/main" id="{469E3F6C-F4C5-4962-80C6-C638C6FA2D32}"/>
              </a:ext>
            </a:extLst>
          </p:cNvPr>
          <p:cNvSpPr txBox="1"/>
          <p:nvPr/>
        </p:nvSpPr>
        <p:spPr>
          <a:xfrm>
            <a:off x="310779" y="3910262"/>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a:t>
            </a:r>
          </a:p>
        </p:txBody>
      </p:sp>
      <p:sp>
        <p:nvSpPr>
          <p:cNvPr id="22" name="TextBox 21">
            <a:extLst>
              <a:ext uri="{FF2B5EF4-FFF2-40B4-BE49-F238E27FC236}">
                <a16:creationId xmlns:a16="http://schemas.microsoft.com/office/drawing/2014/main" id="{35450156-C2E8-43BD-860A-3E4D8DA5F747}"/>
              </a:ext>
            </a:extLst>
          </p:cNvPr>
          <p:cNvSpPr txBox="1"/>
          <p:nvPr/>
        </p:nvSpPr>
        <p:spPr>
          <a:xfrm>
            <a:off x="310779" y="5027936"/>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Peterborough</a:t>
            </a:r>
          </a:p>
        </p:txBody>
      </p:sp>
      <p:pic>
        <p:nvPicPr>
          <p:cNvPr id="12" name="Picture 11">
            <a:extLst>
              <a:ext uri="{FF2B5EF4-FFF2-40B4-BE49-F238E27FC236}">
                <a16:creationId xmlns:a16="http://schemas.microsoft.com/office/drawing/2014/main" id="{8A82E178-6B33-43D3-8C22-515E01919BF9}"/>
              </a:ext>
            </a:extLst>
          </p:cNvPr>
          <p:cNvPicPr>
            <a:picLocks noChangeAspect="1"/>
          </p:cNvPicPr>
          <p:nvPr/>
        </p:nvPicPr>
        <p:blipFill>
          <a:blip r:embed="rId5"/>
          <a:stretch>
            <a:fillRect/>
          </a:stretch>
        </p:blipFill>
        <p:spPr>
          <a:xfrm>
            <a:off x="434509" y="4201106"/>
            <a:ext cx="6543675" cy="781050"/>
          </a:xfrm>
          <a:prstGeom prst="rect">
            <a:avLst/>
          </a:prstGeom>
        </p:spPr>
      </p:pic>
      <p:pic>
        <p:nvPicPr>
          <p:cNvPr id="23" name="Picture 22">
            <a:extLst>
              <a:ext uri="{FF2B5EF4-FFF2-40B4-BE49-F238E27FC236}">
                <a16:creationId xmlns:a16="http://schemas.microsoft.com/office/drawing/2014/main" id="{471E5616-1E6C-4B2B-8B87-2201538E3BC8}"/>
              </a:ext>
            </a:extLst>
          </p:cNvPr>
          <p:cNvPicPr>
            <a:picLocks noChangeAspect="1"/>
          </p:cNvPicPr>
          <p:nvPr/>
        </p:nvPicPr>
        <p:blipFill>
          <a:blip r:embed="rId6"/>
          <a:stretch>
            <a:fillRect/>
          </a:stretch>
        </p:blipFill>
        <p:spPr>
          <a:xfrm>
            <a:off x="416860" y="5301079"/>
            <a:ext cx="6629400" cy="781050"/>
          </a:xfrm>
          <a:prstGeom prst="rect">
            <a:avLst/>
          </a:prstGeom>
        </p:spPr>
      </p:pic>
      <p:sp>
        <p:nvSpPr>
          <p:cNvPr id="4" name="TextBox 3">
            <a:extLst>
              <a:ext uri="{FF2B5EF4-FFF2-40B4-BE49-F238E27FC236}">
                <a16:creationId xmlns:a16="http://schemas.microsoft.com/office/drawing/2014/main" id="{B96DEF64-3AB0-77A4-EADC-6D5D5B25ED9C}"/>
              </a:ext>
            </a:extLst>
          </p:cNvPr>
          <p:cNvSpPr txBox="1"/>
          <p:nvPr/>
        </p:nvSpPr>
        <p:spPr>
          <a:xfrm>
            <a:off x="1" y="-20459"/>
            <a:ext cx="3347206"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Health Related Behavioural Survey</a:t>
            </a:r>
          </a:p>
        </p:txBody>
      </p:sp>
      <p:sp>
        <p:nvSpPr>
          <p:cNvPr id="14" name="TextBox 13">
            <a:extLst>
              <a:ext uri="{FF2B5EF4-FFF2-40B4-BE49-F238E27FC236}">
                <a16:creationId xmlns:a16="http://schemas.microsoft.com/office/drawing/2014/main" id="{42F56408-56AB-E2FA-7AA3-56EABB920DF7}"/>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Health Related Behaviour Survey, The Schools Health Education Unit</a:t>
            </a:r>
          </a:p>
        </p:txBody>
      </p:sp>
      <p:sp>
        <p:nvSpPr>
          <p:cNvPr id="16" name="TextBox 15">
            <a:extLst>
              <a:ext uri="{FF2B5EF4-FFF2-40B4-BE49-F238E27FC236}">
                <a16:creationId xmlns:a16="http://schemas.microsoft.com/office/drawing/2014/main" id="{3793CFA5-0922-5AFF-3937-1CEBE0F8D10B}"/>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2913771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78425AE-9415-4FCE-970C-EFC1B8666E56}"/>
              </a:ext>
            </a:extLst>
          </p:cNvPr>
          <p:cNvSpPr/>
          <p:nvPr/>
        </p:nvSpPr>
        <p:spPr>
          <a:xfrm>
            <a:off x="238017" y="927335"/>
            <a:ext cx="6831106" cy="3122144"/>
          </a:xfrm>
          <a:prstGeom prst="roundRect">
            <a:avLst/>
          </a:prstGeom>
          <a:noFill/>
          <a:ln w="38100">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0E5DDFE-38D6-4AB7-983F-6F5CA4C5D77D}"/>
              </a:ext>
            </a:extLst>
          </p:cNvPr>
          <p:cNvSpPr>
            <a:spLocks noGrp="1"/>
          </p:cNvSpPr>
          <p:nvPr>
            <p:ph type="title"/>
          </p:nvPr>
        </p:nvSpPr>
        <p:spPr>
          <a:xfrm>
            <a:off x="-1556" y="318121"/>
            <a:ext cx="12192000" cy="486974"/>
          </a:xfrm>
        </p:spPr>
        <p:txBody>
          <a:bodyPr>
            <a:normAutofit/>
          </a:bodyPr>
          <a:lstStyle/>
          <a:p>
            <a:pPr algn="ctr"/>
            <a:r>
              <a:rPr lang="en-GB" sz="1200" b="1">
                <a:solidFill>
                  <a:srgbClr val="674A68"/>
                </a:solidFill>
                <a:latin typeface="Arial" panose="020B0604020202020204" pitchFamily="34" charset="0"/>
                <a:cs typeface="Arial" panose="020B0604020202020204" pitchFamily="34" charset="0"/>
              </a:rPr>
              <a:t>Drugs: More than 1 in 10 Year 10 C&amp;P pupils reported having taken drugs to get high. Rates are higher among females.</a:t>
            </a:r>
          </a:p>
        </p:txBody>
      </p:sp>
      <p:sp>
        <p:nvSpPr>
          <p:cNvPr id="3" name="TextBox 2">
            <a:extLst>
              <a:ext uri="{FF2B5EF4-FFF2-40B4-BE49-F238E27FC236}">
                <a16:creationId xmlns:a16="http://schemas.microsoft.com/office/drawing/2014/main" id="{C2F8B1DF-2187-46D4-A595-FFB48798F4C6}"/>
              </a:ext>
            </a:extLst>
          </p:cNvPr>
          <p:cNvSpPr txBox="1"/>
          <p:nvPr/>
        </p:nvSpPr>
        <p:spPr>
          <a:xfrm>
            <a:off x="318698" y="1080358"/>
            <a:ext cx="6611879" cy="461665"/>
          </a:xfrm>
          <a:prstGeom prst="rect">
            <a:avLst/>
          </a:prstGeom>
          <a:noFill/>
        </p:spPr>
        <p:txBody>
          <a:bodyPr wrap="square" rtlCol="0">
            <a:spAutoFit/>
          </a:bodyPr>
          <a:lstStyle/>
          <a:p>
            <a:r>
              <a:rPr lang="en-GB" sz="1200" b="1">
                <a:solidFill>
                  <a:srgbClr val="674A68"/>
                </a:solidFill>
                <a:latin typeface="Arial" panose="020B0604020202020204" pitchFamily="34" charset="0"/>
                <a:cs typeface="Arial" panose="020B0604020202020204" pitchFamily="34" charset="0"/>
              </a:rPr>
              <a:t>Question: Have you ever taken any drugs to get high? e.g. cannabis, amphetamine, ecstasy (not your own prescription)?</a:t>
            </a:r>
          </a:p>
        </p:txBody>
      </p:sp>
      <p:sp>
        <p:nvSpPr>
          <p:cNvPr id="7" name="TextBox 6">
            <a:extLst>
              <a:ext uri="{FF2B5EF4-FFF2-40B4-BE49-F238E27FC236}">
                <a16:creationId xmlns:a16="http://schemas.microsoft.com/office/drawing/2014/main" id="{D7768FAD-BE8D-44F8-8D89-60FDD7C2142E}"/>
              </a:ext>
            </a:extLst>
          </p:cNvPr>
          <p:cNvSpPr txBox="1"/>
          <p:nvPr/>
        </p:nvSpPr>
        <p:spPr>
          <a:xfrm>
            <a:off x="318697" y="1673192"/>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a:t>
            </a:r>
          </a:p>
        </p:txBody>
      </p:sp>
      <p:sp>
        <p:nvSpPr>
          <p:cNvPr id="8" name="TextBox 7">
            <a:extLst>
              <a:ext uri="{FF2B5EF4-FFF2-40B4-BE49-F238E27FC236}">
                <a16:creationId xmlns:a16="http://schemas.microsoft.com/office/drawing/2014/main" id="{9F025620-3FB4-4111-B84D-746067D4FEEE}"/>
              </a:ext>
            </a:extLst>
          </p:cNvPr>
          <p:cNvSpPr txBox="1"/>
          <p:nvPr/>
        </p:nvSpPr>
        <p:spPr>
          <a:xfrm>
            <a:off x="417311" y="2715191"/>
            <a:ext cx="2214282" cy="276999"/>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Peterborough</a:t>
            </a:r>
          </a:p>
        </p:txBody>
      </p:sp>
      <p:sp>
        <p:nvSpPr>
          <p:cNvPr id="9" name="Rectangle: Rounded Corners 8">
            <a:extLst>
              <a:ext uri="{FF2B5EF4-FFF2-40B4-BE49-F238E27FC236}">
                <a16:creationId xmlns:a16="http://schemas.microsoft.com/office/drawing/2014/main" id="{C5320808-1BE0-4E58-B3D0-20FE6782CC33}"/>
              </a:ext>
            </a:extLst>
          </p:cNvPr>
          <p:cNvSpPr/>
          <p:nvPr/>
        </p:nvSpPr>
        <p:spPr>
          <a:xfrm>
            <a:off x="7231813" y="1024554"/>
            <a:ext cx="4684060" cy="4595333"/>
          </a:xfrm>
          <a:prstGeom prst="round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674A6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8917339-DC5A-4F22-9E49-79B4887D8B88}"/>
              </a:ext>
            </a:extLst>
          </p:cNvPr>
          <p:cNvSpPr txBox="1"/>
          <p:nvPr/>
        </p:nvSpPr>
        <p:spPr>
          <a:xfrm>
            <a:off x="417311" y="4234892"/>
            <a:ext cx="6113930" cy="1384995"/>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Other findings: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Of those pupils responding that they have taken at least one of the drugs listed, 53%* in Cambridgeshire and 59%* in Peterborough had taken them ‘within the last month’ (most recent drug use recorded).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*3% of all Cambridgeshire respondents, 4% of all Peterborough respondents</a:t>
            </a:r>
          </a:p>
        </p:txBody>
      </p:sp>
      <p:sp>
        <p:nvSpPr>
          <p:cNvPr id="11" name="TextBox 10">
            <a:extLst>
              <a:ext uri="{FF2B5EF4-FFF2-40B4-BE49-F238E27FC236}">
                <a16:creationId xmlns:a16="http://schemas.microsoft.com/office/drawing/2014/main" id="{03A509D3-D79E-4DCC-87E3-4F73906A5A5B}"/>
              </a:ext>
            </a:extLst>
          </p:cNvPr>
          <p:cNvSpPr txBox="1"/>
          <p:nvPr/>
        </p:nvSpPr>
        <p:spPr>
          <a:xfrm>
            <a:off x="7248417" y="1540557"/>
            <a:ext cx="4684059" cy="2677656"/>
          </a:xfrm>
          <a:prstGeom prst="rect">
            <a:avLst/>
          </a:prstGeom>
          <a:noFill/>
        </p:spPr>
        <p:txBody>
          <a:bodyPr wrap="square" rtlCol="0">
            <a:spAutoFit/>
          </a:bodyPr>
          <a:lstStyle/>
          <a:p>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6% of Cambridgeshire pupils and 7% of Peterborough pupils responded they had ever taken any drugs to get high</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Cambridgeshire, 3% of Year 8 pupils said they had taken drugs to get high compared to 11% of Year 10 pupils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Peterborough, 2% of Year 8 pupils said they had taken drugs to get high compared to 11% of Year 10 pupils</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In both Cambridgeshire and Peterborough a larger proportion of females in Year 10 had taken any drugs to get high</a:t>
            </a:r>
          </a:p>
          <a:p>
            <a:pPr marL="285750" indent="-2857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a:p>
            <a:endParaRPr lang="en-GB" sz="1200">
              <a:solidFill>
                <a:srgbClr val="674A68"/>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3B6B1CB-78C5-4BB4-B9B1-768765533693}"/>
              </a:ext>
            </a:extLst>
          </p:cNvPr>
          <p:cNvSpPr txBox="1"/>
          <p:nvPr/>
        </p:nvSpPr>
        <p:spPr>
          <a:xfrm>
            <a:off x="7466150" y="1286254"/>
            <a:ext cx="3514165" cy="276999"/>
          </a:xfrm>
          <a:prstGeom prst="rect">
            <a:avLst/>
          </a:prstGeom>
          <a:noFill/>
        </p:spPr>
        <p:txBody>
          <a:bodyPr wrap="square">
            <a:spAutoFit/>
          </a:bodyPr>
          <a:lstStyle/>
          <a:p>
            <a:r>
              <a:rPr lang="en-GB" sz="1200">
                <a:solidFill>
                  <a:srgbClr val="674A68"/>
                </a:solidFill>
                <a:latin typeface="Arial" panose="020B0604020202020204" pitchFamily="34" charset="0"/>
                <a:cs typeface="Arial" panose="020B0604020202020204" pitchFamily="34" charset="0"/>
              </a:rPr>
              <a:t>Key findings:</a:t>
            </a:r>
          </a:p>
        </p:txBody>
      </p:sp>
      <p:pic>
        <p:nvPicPr>
          <p:cNvPr id="12" name="Picture 11">
            <a:extLst>
              <a:ext uri="{FF2B5EF4-FFF2-40B4-BE49-F238E27FC236}">
                <a16:creationId xmlns:a16="http://schemas.microsoft.com/office/drawing/2014/main" id="{92A1D062-21A1-4A88-AEDB-F518BB331E67}"/>
              </a:ext>
            </a:extLst>
          </p:cNvPr>
          <p:cNvPicPr>
            <a:picLocks noChangeAspect="1"/>
          </p:cNvPicPr>
          <p:nvPr/>
        </p:nvPicPr>
        <p:blipFill>
          <a:blip r:embed="rId3"/>
          <a:stretch>
            <a:fillRect/>
          </a:stretch>
        </p:blipFill>
        <p:spPr>
          <a:xfrm>
            <a:off x="481387" y="1958468"/>
            <a:ext cx="6286500" cy="779665"/>
          </a:xfrm>
          <a:prstGeom prst="rect">
            <a:avLst/>
          </a:prstGeom>
        </p:spPr>
      </p:pic>
      <p:pic>
        <p:nvPicPr>
          <p:cNvPr id="14" name="Picture 13">
            <a:extLst>
              <a:ext uri="{FF2B5EF4-FFF2-40B4-BE49-F238E27FC236}">
                <a16:creationId xmlns:a16="http://schemas.microsoft.com/office/drawing/2014/main" id="{F286F8D1-3919-4BB8-A2DA-6536C7234894}"/>
              </a:ext>
            </a:extLst>
          </p:cNvPr>
          <p:cNvPicPr>
            <a:picLocks noChangeAspect="1"/>
          </p:cNvPicPr>
          <p:nvPr/>
        </p:nvPicPr>
        <p:blipFill>
          <a:blip r:embed="rId4"/>
          <a:stretch>
            <a:fillRect/>
          </a:stretch>
        </p:blipFill>
        <p:spPr>
          <a:xfrm>
            <a:off x="481387" y="3083215"/>
            <a:ext cx="6362700" cy="779665"/>
          </a:xfrm>
          <a:prstGeom prst="rect">
            <a:avLst/>
          </a:prstGeom>
          <a:noFill/>
        </p:spPr>
      </p:pic>
      <p:sp>
        <p:nvSpPr>
          <p:cNvPr id="4" name="TextBox 3">
            <a:extLst>
              <a:ext uri="{FF2B5EF4-FFF2-40B4-BE49-F238E27FC236}">
                <a16:creationId xmlns:a16="http://schemas.microsoft.com/office/drawing/2014/main" id="{ED3D7C4D-76D1-C75F-0C01-5DF040F31D62}"/>
              </a:ext>
            </a:extLst>
          </p:cNvPr>
          <p:cNvSpPr txBox="1"/>
          <p:nvPr/>
        </p:nvSpPr>
        <p:spPr>
          <a:xfrm>
            <a:off x="0" y="-20459"/>
            <a:ext cx="12192001"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Drugs</a:t>
            </a:r>
            <a:endParaRPr lang="en-GB" sz="16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B4AB5C-E1F6-6E4D-5FA7-15DE14E77835}"/>
              </a:ext>
            </a:extLst>
          </p:cNvPr>
          <p:cNvSpPr txBox="1"/>
          <p:nvPr/>
        </p:nvSpPr>
        <p:spPr>
          <a:xfrm>
            <a:off x="1" y="-20459"/>
            <a:ext cx="3347206"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Health Related Behavioural Survey</a:t>
            </a:r>
          </a:p>
        </p:txBody>
      </p:sp>
      <p:sp>
        <p:nvSpPr>
          <p:cNvPr id="6" name="TextBox 5">
            <a:extLst>
              <a:ext uri="{FF2B5EF4-FFF2-40B4-BE49-F238E27FC236}">
                <a16:creationId xmlns:a16="http://schemas.microsoft.com/office/drawing/2014/main" id="{CF5F174A-DDAC-B4EB-8E1F-317779EA441D}"/>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Health Related Behaviour Survey, The Schools Health Education Unit</a:t>
            </a:r>
          </a:p>
        </p:txBody>
      </p:sp>
      <p:sp>
        <p:nvSpPr>
          <p:cNvPr id="16" name="TextBox 15">
            <a:extLst>
              <a:ext uri="{FF2B5EF4-FFF2-40B4-BE49-F238E27FC236}">
                <a16:creationId xmlns:a16="http://schemas.microsoft.com/office/drawing/2014/main" id="{4B3C7C6F-BAC4-7DF8-BBD7-6686A18A959C}"/>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Tree>
    <p:extLst>
      <p:ext uri="{BB962C8B-B14F-4D97-AF65-F5344CB8AC3E}">
        <p14:creationId xmlns:p14="http://schemas.microsoft.com/office/powerpoint/2010/main" val="4093175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0AC126-072F-C2BE-8D80-6F26069CC21E}"/>
              </a:ext>
            </a:extLst>
          </p:cNvPr>
          <p:cNvPicPr>
            <a:picLocks noChangeAspect="1"/>
          </p:cNvPicPr>
          <p:nvPr/>
        </p:nvPicPr>
        <p:blipFill>
          <a:blip r:embed="rId2"/>
          <a:stretch>
            <a:fillRect/>
          </a:stretch>
        </p:blipFill>
        <p:spPr>
          <a:xfrm>
            <a:off x="252781" y="2553104"/>
            <a:ext cx="8406181" cy="2702085"/>
          </a:xfrm>
          <a:prstGeom prst="rect">
            <a:avLst/>
          </a:prstGeom>
        </p:spPr>
      </p:pic>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Hospital admissions</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t>
            </a:r>
            <a:r>
              <a:rPr lang="en-GB" sz="1600">
                <a:solidFill>
                  <a:schemeClr val="bg1"/>
                </a:solidFill>
                <a:latin typeface="Arial" panose="020B0604020202020204" pitchFamily="34" charset="0"/>
                <a:ea typeface="Calibri" panose="020F0502020204030204" pitchFamily="34" charset="0"/>
              </a:rPr>
              <a:t>Substance misuse (15-24 years)</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951053" y="721051"/>
            <a:ext cx="3082584" cy="175432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Both Cambridgeshire and Peterborough had low substance misuse hospital admission in young people compared to England.  There have been notable decreases in rates in Peterborough, with rates in 2013/14 to 2017/18 being significantly higher than England to rates in 2018/21 being significantly lower than England, and lower than Cambridgeshire.</a:t>
            </a:r>
          </a:p>
        </p:txBody>
      </p:sp>
      <p:sp>
        <p:nvSpPr>
          <p:cNvPr id="32" name="TextBox 31">
            <a:extLst>
              <a:ext uri="{FF2B5EF4-FFF2-40B4-BE49-F238E27FC236}">
                <a16:creationId xmlns:a16="http://schemas.microsoft.com/office/drawing/2014/main" id="{CDE79E7F-7115-6A95-7941-7E2FD30326F5}"/>
              </a:ext>
            </a:extLst>
          </p:cNvPr>
          <p:cNvSpPr txBox="1"/>
          <p:nvPr/>
        </p:nvSpPr>
        <p:spPr>
          <a:xfrm>
            <a:off x="8951053" y="442510"/>
            <a:ext cx="3082583"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1" name="TextBox 10">
            <a:extLst>
              <a:ext uri="{FF2B5EF4-FFF2-40B4-BE49-F238E27FC236}">
                <a16:creationId xmlns:a16="http://schemas.microsoft.com/office/drawing/2014/main" id="{790CBF2E-4555-BBA2-1E19-B550C785D09A}"/>
              </a:ext>
            </a:extLst>
          </p:cNvPr>
          <p:cNvSpPr txBox="1"/>
          <p:nvPr/>
        </p:nvSpPr>
        <p:spPr>
          <a:xfrm>
            <a:off x="1608978" y="2678883"/>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9" name="TextBox 18">
            <a:extLst>
              <a:ext uri="{FF2B5EF4-FFF2-40B4-BE49-F238E27FC236}">
                <a16:creationId xmlns:a16="http://schemas.microsoft.com/office/drawing/2014/main" id="{B31B200E-DDD1-33A7-5078-1F6E89ED372C}"/>
              </a:ext>
            </a:extLst>
          </p:cNvPr>
          <p:cNvSpPr txBox="1"/>
          <p:nvPr/>
        </p:nvSpPr>
        <p:spPr>
          <a:xfrm>
            <a:off x="71052" y="480418"/>
            <a:ext cx="6115050" cy="461665"/>
          </a:xfrm>
          <a:prstGeom prst="rect">
            <a:avLst/>
          </a:prstGeom>
          <a:noFill/>
        </p:spPr>
        <p:txBody>
          <a:bodyPr wrap="square">
            <a:spAutoFit/>
          </a:bodyPr>
          <a:lstStyle/>
          <a:p>
            <a:r>
              <a:rPr lang="en-GB" sz="1200" b="1">
                <a:solidFill>
                  <a:srgbClr val="674A68"/>
                </a:solidFill>
                <a:latin typeface="Arial" panose="020B0604020202020204" pitchFamily="34" charset="0"/>
              </a:rPr>
              <a:t>Hospital admissions due to substance misuse (15-24 years), 2018/19 to 2020/21			</a:t>
            </a:r>
          </a:p>
        </p:txBody>
      </p:sp>
      <p:sp>
        <p:nvSpPr>
          <p:cNvPr id="22" name="TextBox 21">
            <a:extLst>
              <a:ext uri="{FF2B5EF4-FFF2-40B4-BE49-F238E27FC236}">
                <a16:creationId xmlns:a16="http://schemas.microsoft.com/office/drawing/2014/main" id="{AE674CF8-CF9C-C837-9837-AED2C7681F0C}"/>
              </a:ext>
            </a:extLst>
          </p:cNvPr>
          <p:cNvSpPr txBox="1"/>
          <p:nvPr/>
        </p:nvSpPr>
        <p:spPr>
          <a:xfrm>
            <a:off x="5485564" y="2678883"/>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25" name="TextBox 24">
            <a:extLst>
              <a:ext uri="{FF2B5EF4-FFF2-40B4-BE49-F238E27FC236}">
                <a16:creationId xmlns:a16="http://schemas.microsoft.com/office/drawing/2014/main" id="{92D74AE7-FD3F-5790-0D21-63A5790FCEC3}"/>
              </a:ext>
            </a:extLst>
          </p:cNvPr>
          <p:cNvSpPr txBox="1"/>
          <p:nvPr/>
        </p:nvSpPr>
        <p:spPr>
          <a:xfrm>
            <a:off x="10863742" y="-21855"/>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2" name="Rectangle 1">
            <a:extLst>
              <a:ext uri="{FF2B5EF4-FFF2-40B4-BE49-F238E27FC236}">
                <a16:creationId xmlns:a16="http://schemas.microsoft.com/office/drawing/2014/main" id="{85F677E7-B1A8-ED9F-D73C-9062FA0FC665}"/>
              </a:ext>
            </a:extLst>
          </p:cNvPr>
          <p:cNvSpPr/>
          <p:nvPr/>
        </p:nvSpPr>
        <p:spPr>
          <a:xfrm>
            <a:off x="158363" y="2475377"/>
            <a:ext cx="8595019" cy="3183270"/>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78C00A68-75BC-5163-A38F-D511091F4912}"/>
              </a:ext>
            </a:extLst>
          </p:cNvPr>
          <p:cNvGraphicFramePr>
            <a:graphicFrameLocks noGrp="1"/>
          </p:cNvGraphicFramePr>
          <p:nvPr>
            <p:extLst>
              <p:ext uri="{D42A27DB-BD31-4B8C-83A1-F6EECF244321}">
                <p14:modId xmlns:p14="http://schemas.microsoft.com/office/powerpoint/2010/main" val="1446020763"/>
              </p:ext>
            </p:extLst>
          </p:nvPr>
        </p:nvGraphicFramePr>
        <p:xfrm>
          <a:off x="158363" y="876495"/>
          <a:ext cx="3234825" cy="934245"/>
        </p:xfrm>
        <a:graphic>
          <a:graphicData uri="http://schemas.openxmlformats.org/drawingml/2006/table">
            <a:tbl>
              <a:tblPr/>
              <a:tblGrid>
                <a:gridCol w="1235431">
                  <a:extLst>
                    <a:ext uri="{9D8B030D-6E8A-4147-A177-3AD203B41FA5}">
                      <a16:colId xmlns:a16="http://schemas.microsoft.com/office/drawing/2014/main" val="3441600790"/>
                    </a:ext>
                  </a:extLst>
                </a:gridCol>
                <a:gridCol w="999697">
                  <a:extLst>
                    <a:ext uri="{9D8B030D-6E8A-4147-A177-3AD203B41FA5}">
                      <a16:colId xmlns:a16="http://schemas.microsoft.com/office/drawing/2014/main" val="2711029962"/>
                    </a:ext>
                  </a:extLst>
                </a:gridCol>
                <a:gridCol w="999697">
                  <a:extLst>
                    <a:ext uri="{9D8B030D-6E8A-4147-A177-3AD203B41FA5}">
                      <a16:colId xmlns:a16="http://schemas.microsoft.com/office/drawing/2014/main" val="3030688301"/>
                    </a:ext>
                  </a:extLst>
                </a:gridCol>
              </a:tblGrid>
              <a:tr h="412275">
                <a:tc>
                  <a:txBody>
                    <a:bodyPr/>
                    <a:lstStyle/>
                    <a:p>
                      <a:r>
                        <a:rPr lang="en-GB" sz="1100" b="0" i="0" u="none" strike="noStrike" kern="1200">
                          <a:solidFill>
                            <a:srgbClr val="FFFFFF"/>
                          </a:solidFill>
                          <a:effectLst/>
                          <a:latin typeface="Arial" panose="020B0604020202020204" pitchFamily="34" charset="0"/>
                          <a:ea typeface="+mn-ea"/>
                          <a:cs typeface="+mn-cs"/>
                        </a:rPr>
                        <a:t>Area</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Number</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Rate per 100,000</a:t>
                      </a:r>
                    </a:p>
                  </a:txBody>
                  <a:tcPr marL="6350" marR="6350" marT="6350" marB="0"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1836663579"/>
                  </a:ext>
                </a:extLst>
              </a:tr>
              <a:tr h="36000">
                <a:tc>
                  <a:txBody>
                    <a:bodyPr/>
                    <a:lstStyle/>
                    <a:p>
                      <a:pPr algn="l" fontAlgn="b"/>
                      <a:r>
                        <a:rPr lang="en-GB" sz="1100" b="0" i="0" u="none" strike="noStrike">
                          <a:solidFill>
                            <a:srgbClr val="000000"/>
                          </a:solidFill>
                          <a:effectLst/>
                          <a:latin typeface="Arial" panose="020B0604020202020204" pitchFamily="34" charset="0"/>
                        </a:rPr>
                        <a:t> Cambridgeshire</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Arial" panose="020B0604020202020204" pitchFamily="34" charset="0"/>
                        </a:rPr>
                        <a:t>160</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noFill/>
                  </a:tcPr>
                </a:tc>
                <a:tc>
                  <a:txBody>
                    <a:bodyPr/>
                    <a:lstStyle/>
                    <a:p>
                      <a:pPr algn="ctr" fontAlgn="b"/>
                      <a:r>
                        <a:rPr lang="en-GB" sz="1100" b="0" i="0" u="none" strike="noStrike">
                          <a:solidFill>
                            <a:srgbClr val="000000"/>
                          </a:solidFill>
                          <a:effectLst/>
                          <a:latin typeface="Arial" panose="020B0604020202020204" pitchFamily="34" charset="0"/>
                        </a:rPr>
                        <a:t>65.8 </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899350253"/>
                  </a:ext>
                </a:extLst>
              </a:tr>
              <a:tr h="36000">
                <a:tc>
                  <a:txBody>
                    <a:bodyPr/>
                    <a:lstStyle/>
                    <a:p>
                      <a:pPr algn="l" fontAlgn="b"/>
                      <a:r>
                        <a:rPr lang="en-GB" sz="1100" b="0" i="0" u="none" strike="noStrike">
                          <a:solidFill>
                            <a:srgbClr val="000000"/>
                          </a:solidFill>
                          <a:effectLst/>
                          <a:latin typeface="Arial" panose="020B0604020202020204" pitchFamily="34" charset="0"/>
                        </a:rPr>
                        <a:t> Peterborough</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35</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54.8</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solidFill>
                      <a:srgbClr val="92D050"/>
                    </a:solidFill>
                  </a:tcPr>
                </a:tc>
                <a:extLst>
                  <a:ext uri="{0D108BD9-81ED-4DB2-BD59-A6C34878D82A}">
                    <a16:rowId xmlns:a16="http://schemas.microsoft.com/office/drawing/2014/main" val="1898823932"/>
                  </a:ext>
                </a:extLst>
              </a:tr>
              <a:tr h="36000">
                <a:tc>
                  <a:txBody>
                    <a:bodyPr/>
                    <a:lstStyle/>
                    <a:p>
                      <a:pPr algn="l" fontAlgn="b"/>
                      <a:r>
                        <a:rPr lang="en-GB" sz="1100" b="0" i="0" u="none" strike="noStrike">
                          <a:solidFill>
                            <a:srgbClr val="000000"/>
                          </a:solidFill>
                          <a:effectLst/>
                          <a:latin typeface="Arial" panose="020B0604020202020204" pitchFamily="34" charset="0"/>
                        </a:rPr>
                        <a:t> England</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16,053</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81.2</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extLst>
                  <a:ext uri="{0D108BD9-81ED-4DB2-BD59-A6C34878D82A}">
                    <a16:rowId xmlns:a16="http://schemas.microsoft.com/office/drawing/2014/main" val="13845022"/>
                  </a:ext>
                </a:extLst>
              </a:tr>
            </a:tbl>
          </a:graphicData>
        </a:graphic>
      </p:graphicFrame>
      <p:sp>
        <p:nvSpPr>
          <p:cNvPr id="3" name="TextBox 2">
            <a:extLst>
              <a:ext uri="{FF2B5EF4-FFF2-40B4-BE49-F238E27FC236}">
                <a16:creationId xmlns:a16="http://schemas.microsoft.com/office/drawing/2014/main" id="{516C8850-A02A-9810-FC7F-3461B3161276}"/>
              </a:ext>
            </a:extLst>
          </p:cNvPr>
          <p:cNvSpPr txBox="1"/>
          <p:nvPr/>
        </p:nvSpPr>
        <p:spPr>
          <a:xfrm>
            <a:off x="7013960" y="5369279"/>
            <a:ext cx="1645002" cy="246221"/>
          </a:xfrm>
          <a:prstGeom prst="rect">
            <a:avLst/>
          </a:prstGeom>
          <a:noFill/>
        </p:spPr>
        <p:txBody>
          <a:bodyPr wrap="none" rtlCol="0">
            <a:spAutoFit/>
          </a:bodyPr>
          <a:lstStyle/>
          <a:p>
            <a:r>
              <a:rPr lang="en-GB" sz="1000">
                <a:latin typeface="Arial" panose="020B0604020202020204" pitchFamily="34" charset="0"/>
                <a:cs typeface="Arial" panose="020B0604020202020204" pitchFamily="34" charset="0"/>
              </a:rPr>
              <a:t>England is solid black line</a:t>
            </a:r>
          </a:p>
        </p:txBody>
      </p:sp>
    </p:spTree>
    <p:extLst>
      <p:ext uri="{BB962C8B-B14F-4D97-AF65-F5344CB8AC3E}">
        <p14:creationId xmlns:p14="http://schemas.microsoft.com/office/powerpoint/2010/main" val="4063466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		</a:t>
            </a:r>
            <a:r>
              <a:rPr lang="en-GB" sz="1600">
                <a:solidFill>
                  <a:schemeClr val="bg1"/>
                </a:solidFill>
                <a:latin typeface="Arial" panose="020B0604020202020204" pitchFamily="34" charset="0"/>
                <a:ea typeface="Calibri" panose="020F0502020204030204" pitchFamily="34" charset="0"/>
              </a:rPr>
              <a:t>First time entrants to the youth justice system</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Offending</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951053" y="721051"/>
            <a:ext cx="3082584" cy="212365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Peterborough had high rate of first time entrants to the youth justice system in children and young people aged under 18 years compared to England and was the only local authority in the East of England to have a high rate.  Until the lates time period Peterborough had rates that were similar to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low rates in 2021 compared to England.</a:t>
            </a:r>
          </a:p>
        </p:txBody>
      </p:sp>
      <p:sp>
        <p:nvSpPr>
          <p:cNvPr id="32" name="TextBox 31">
            <a:extLst>
              <a:ext uri="{FF2B5EF4-FFF2-40B4-BE49-F238E27FC236}">
                <a16:creationId xmlns:a16="http://schemas.microsoft.com/office/drawing/2014/main" id="{CDE79E7F-7115-6A95-7941-7E2FD30326F5}"/>
              </a:ext>
            </a:extLst>
          </p:cNvPr>
          <p:cNvSpPr txBox="1"/>
          <p:nvPr/>
        </p:nvSpPr>
        <p:spPr>
          <a:xfrm>
            <a:off x="8951053" y="442510"/>
            <a:ext cx="3082583"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9" name="TextBox 18">
            <a:extLst>
              <a:ext uri="{FF2B5EF4-FFF2-40B4-BE49-F238E27FC236}">
                <a16:creationId xmlns:a16="http://schemas.microsoft.com/office/drawing/2014/main" id="{B31B200E-DDD1-33A7-5078-1F6E89ED372C}"/>
              </a:ext>
            </a:extLst>
          </p:cNvPr>
          <p:cNvSpPr txBox="1"/>
          <p:nvPr/>
        </p:nvSpPr>
        <p:spPr>
          <a:xfrm>
            <a:off x="71052" y="456282"/>
            <a:ext cx="8880000" cy="276999"/>
          </a:xfrm>
          <a:prstGeom prst="rect">
            <a:avLst/>
          </a:prstGeom>
          <a:noFill/>
        </p:spPr>
        <p:txBody>
          <a:bodyPr wrap="square">
            <a:spAutoFit/>
          </a:bodyPr>
          <a:lstStyle/>
          <a:p>
            <a:r>
              <a:rPr lang="en-GB" sz="1200" b="1">
                <a:solidFill>
                  <a:srgbClr val="674A68"/>
                </a:solidFill>
                <a:latin typeface="Arial" panose="020B0604020202020204" pitchFamily="34" charset="0"/>
              </a:rPr>
              <a:t>First time entrants to the youth justice system, under 18’s, 2021			</a:t>
            </a:r>
          </a:p>
        </p:txBody>
      </p:sp>
      <p:sp>
        <p:nvSpPr>
          <p:cNvPr id="25" name="TextBox 24">
            <a:extLst>
              <a:ext uri="{FF2B5EF4-FFF2-40B4-BE49-F238E27FC236}">
                <a16:creationId xmlns:a16="http://schemas.microsoft.com/office/drawing/2014/main" id="{92D74AE7-FD3F-5790-0D21-63A5790FCEC3}"/>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2" name="Rectangle 1">
            <a:extLst>
              <a:ext uri="{FF2B5EF4-FFF2-40B4-BE49-F238E27FC236}">
                <a16:creationId xmlns:a16="http://schemas.microsoft.com/office/drawing/2014/main" id="{85F677E7-B1A8-ED9F-D73C-9062FA0FC665}"/>
              </a:ext>
            </a:extLst>
          </p:cNvPr>
          <p:cNvSpPr/>
          <p:nvPr/>
        </p:nvSpPr>
        <p:spPr>
          <a:xfrm>
            <a:off x="158363" y="3233215"/>
            <a:ext cx="8595019" cy="3183270"/>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78C00A68-75BC-5163-A38F-D511091F4912}"/>
              </a:ext>
            </a:extLst>
          </p:cNvPr>
          <p:cNvGraphicFramePr>
            <a:graphicFrameLocks noGrp="1"/>
          </p:cNvGraphicFramePr>
          <p:nvPr>
            <p:extLst>
              <p:ext uri="{D42A27DB-BD31-4B8C-83A1-F6EECF244321}">
                <p14:modId xmlns:p14="http://schemas.microsoft.com/office/powerpoint/2010/main" val="600540778"/>
              </p:ext>
            </p:extLst>
          </p:nvPr>
        </p:nvGraphicFramePr>
        <p:xfrm>
          <a:off x="158363" y="733281"/>
          <a:ext cx="3234825" cy="934245"/>
        </p:xfrm>
        <a:graphic>
          <a:graphicData uri="http://schemas.openxmlformats.org/drawingml/2006/table">
            <a:tbl>
              <a:tblPr/>
              <a:tblGrid>
                <a:gridCol w="1235431">
                  <a:extLst>
                    <a:ext uri="{9D8B030D-6E8A-4147-A177-3AD203B41FA5}">
                      <a16:colId xmlns:a16="http://schemas.microsoft.com/office/drawing/2014/main" val="3441600790"/>
                    </a:ext>
                  </a:extLst>
                </a:gridCol>
                <a:gridCol w="999697">
                  <a:extLst>
                    <a:ext uri="{9D8B030D-6E8A-4147-A177-3AD203B41FA5}">
                      <a16:colId xmlns:a16="http://schemas.microsoft.com/office/drawing/2014/main" val="2711029962"/>
                    </a:ext>
                  </a:extLst>
                </a:gridCol>
                <a:gridCol w="999697">
                  <a:extLst>
                    <a:ext uri="{9D8B030D-6E8A-4147-A177-3AD203B41FA5}">
                      <a16:colId xmlns:a16="http://schemas.microsoft.com/office/drawing/2014/main" val="3030688301"/>
                    </a:ext>
                  </a:extLst>
                </a:gridCol>
              </a:tblGrid>
              <a:tr h="412275">
                <a:tc>
                  <a:txBody>
                    <a:bodyPr/>
                    <a:lstStyle/>
                    <a:p>
                      <a:r>
                        <a:rPr lang="en-GB" sz="1100" b="0" i="0" u="none" strike="noStrike" kern="1200">
                          <a:solidFill>
                            <a:srgbClr val="FFFFFF"/>
                          </a:solidFill>
                          <a:effectLst/>
                          <a:latin typeface="Arial" panose="020B0604020202020204" pitchFamily="34" charset="0"/>
                          <a:ea typeface="+mn-ea"/>
                          <a:cs typeface="+mn-cs"/>
                        </a:rPr>
                        <a:t>Area</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Number</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Rate per 100,000</a:t>
                      </a:r>
                    </a:p>
                  </a:txBody>
                  <a:tcPr marL="6350" marR="6350" marT="6350" marB="0"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1836663579"/>
                  </a:ext>
                </a:extLst>
              </a:tr>
              <a:tr h="38056">
                <a:tc>
                  <a:txBody>
                    <a:bodyPr/>
                    <a:lstStyle/>
                    <a:p>
                      <a:pPr algn="l" fontAlgn="b"/>
                      <a:r>
                        <a:rPr lang="en-GB" sz="1100" b="0" i="0" u="none" strike="noStrike">
                          <a:solidFill>
                            <a:srgbClr val="000000"/>
                          </a:solidFill>
                          <a:effectLst/>
                          <a:latin typeface="Arial" panose="020B0604020202020204" pitchFamily="34" charset="0"/>
                        </a:rPr>
                        <a:t> Cambridgeshire</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Arial" panose="020B0604020202020204" pitchFamily="34" charset="0"/>
                        </a:rPr>
                        <a:t>70</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noFill/>
                  </a:tcPr>
                </a:tc>
                <a:tc>
                  <a:txBody>
                    <a:bodyPr/>
                    <a:lstStyle/>
                    <a:p>
                      <a:pPr algn="ctr" fontAlgn="b"/>
                      <a:r>
                        <a:rPr lang="en-GB" sz="1100" b="0" i="0" u="none" strike="noStrike">
                          <a:solidFill>
                            <a:srgbClr val="000000"/>
                          </a:solidFill>
                          <a:effectLst/>
                          <a:latin typeface="Arial" panose="020B0604020202020204" pitchFamily="34" charset="0"/>
                        </a:rPr>
                        <a:t>115.1</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899350253"/>
                  </a:ext>
                </a:extLst>
              </a:tr>
              <a:tr h="36000">
                <a:tc>
                  <a:txBody>
                    <a:bodyPr/>
                    <a:lstStyle/>
                    <a:p>
                      <a:pPr algn="l" fontAlgn="b"/>
                      <a:r>
                        <a:rPr lang="en-GB" sz="1100" b="0" i="0" u="none" strike="noStrike">
                          <a:solidFill>
                            <a:srgbClr val="000000"/>
                          </a:solidFill>
                          <a:effectLst/>
                          <a:latin typeface="Arial" panose="020B0604020202020204" pitchFamily="34" charset="0"/>
                        </a:rPr>
                        <a:t> Peterborough</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49</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231.1</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solidFill>
                      <a:srgbClr val="FF0000"/>
                    </a:solidFill>
                  </a:tcPr>
                </a:tc>
                <a:extLst>
                  <a:ext uri="{0D108BD9-81ED-4DB2-BD59-A6C34878D82A}">
                    <a16:rowId xmlns:a16="http://schemas.microsoft.com/office/drawing/2014/main" val="1898823932"/>
                  </a:ext>
                </a:extLst>
              </a:tr>
              <a:tr h="36000">
                <a:tc>
                  <a:txBody>
                    <a:bodyPr/>
                    <a:lstStyle/>
                    <a:p>
                      <a:pPr algn="l" fontAlgn="b"/>
                      <a:r>
                        <a:rPr lang="en-GB" sz="1100" b="0" i="0" u="none" strike="noStrike">
                          <a:solidFill>
                            <a:srgbClr val="000000"/>
                          </a:solidFill>
                          <a:effectLst/>
                          <a:latin typeface="Arial" panose="020B0604020202020204" pitchFamily="34" charset="0"/>
                        </a:rPr>
                        <a:t> England</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7,805</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146.9</a:t>
                      </a:r>
                    </a:p>
                  </a:txBody>
                  <a:tcPr marL="6350" marR="6350" marT="6350" marB="0" anchor="b">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extLst>
                  <a:ext uri="{0D108BD9-81ED-4DB2-BD59-A6C34878D82A}">
                    <a16:rowId xmlns:a16="http://schemas.microsoft.com/office/drawing/2014/main" val="13845022"/>
                  </a:ext>
                </a:extLst>
              </a:tr>
            </a:tbl>
          </a:graphicData>
        </a:graphic>
      </p:graphicFrame>
      <p:pic>
        <p:nvPicPr>
          <p:cNvPr id="6" name="Picture 5">
            <a:extLst>
              <a:ext uri="{FF2B5EF4-FFF2-40B4-BE49-F238E27FC236}">
                <a16:creationId xmlns:a16="http://schemas.microsoft.com/office/drawing/2014/main" id="{145FDF6E-373C-2534-49B4-DDC23DB218E4}"/>
              </a:ext>
            </a:extLst>
          </p:cNvPr>
          <p:cNvPicPr>
            <a:picLocks noChangeAspect="1"/>
          </p:cNvPicPr>
          <p:nvPr/>
        </p:nvPicPr>
        <p:blipFill>
          <a:blip r:embed="rId2"/>
          <a:stretch>
            <a:fillRect/>
          </a:stretch>
        </p:blipFill>
        <p:spPr>
          <a:xfrm>
            <a:off x="3639845" y="708256"/>
            <a:ext cx="5105291" cy="2141855"/>
          </a:xfrm>
          <a:prstGeom prst="rect">
            <a:avLst/>
          </a:prstGeom>
          <a:ln>
            <a:solidFill>
              <a:srgbClr val="674A68"/>
            </a:solidFill>
          </a:ln>
        </p:spPr>
      </p:pic>
      <p:sp>
        <p:nvSpPr>
          <p:cNvPr id="10" name="TextBox 9">
            <a:extLst>
              <a:ext uri="{FF2B5EF4-FFF2-40B4-BE49-F238E27FC236}">
                <a16:creationId xmlns:a16="http://schemas.microsoft.com/office/drawing/2014/main" id="{F850E268-B79C-3CDC-B0DB-EB0A127E8398}"/>
              </a:ext>
            </a:extLst>
          </p:cNvPr>
          <p:cNvSpPr txBox="1"/>
          <p:nvPr/>
        </p:nvSpPr>
        <p:spPr>
          <a:xfrm>
            <a:off x="9107860" y="3609100"/>
            <a:ext cx="3082583" cy="2123658"/>
          </a:xfrm>
          <a:prstGeom prst="rect">
            <a:avLst/>
          </a:prstGeom>
          <a:noFill/>
        </p:spPr>
        <p:txBody>
          <a:bodyPr wrap="square">
            <a:spAutoFit/>
          </a:bodyPr>
          <a:lstStyle/>
          <a:p>
            <a:r>
              <a:rPr lang="en-GB" sz="1200" b="0" i="0">
                <a:solidFill>
                  <a:srgbClr val="A686A6"/>
                </a:solidFill>
                <a:effectLst/>
                <a:latin typeface="Arial" panose="020B0604020202020204" pitchFamily="34" charset="0"/>
                <a:cs typeface="Arial" panose="020B0604020202020204" pitchFamily="34" charset="0"/>
              </a:rPr>
              <a:t>Youth justice, particularly Youth Offending Teams, are a major source of referrals into substance misuse treatment for young people. To improve co-ordination between Youth Offending Teams (YOTs) and substance misuse services a new substance misuse key performance indicator will be introduced for YOTs in England from April 2023 covering treatment engagement of YOT service users with substance misuse needs.</a:t>
            </a:r>
            <a:endParaRPr lang="en-GB" sz="1200">
              <a:solidFill>
                <a:srgbClr val="A686A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79C84B1-A1B5-9BA2-1F24-DB612E03CC18}"/>
              </a:ext>
            </a:extLst>
          </p:cNvPr>
          <p:cNvSpPr txBox="1"/>
          <p:nvPr/>
        </p:nvSpPr>
        <p:spPr>
          <a:xfrm>
            <a:off x="114707" y="2850111"/>
            <a:ext cx="8682330" cy="461665"/>
          </a:xfrm>
          <a:prstGeom prst="rect">
            <a:avLst/>
          </a:prstGeom>
          <a:noFill/>
        </p:spPr>
        <p:txBody>
          <a:bodyPr wrap="square">
            <a:spAutoFit/>
          </a:bodyPr>
          <a:lstStyle/>
          <a:p>
            <a:r>
              <a:rPr lang="en-GB" sz="1200" b="1">
                <a:solidFill>
                  <a:srgbClr val="674A68"/>
                </a:solidFill>
                <a:latin typeface="Arial" panose="020B0604020202020204" pitchFamily="34" charset="0"/>
              </a:rPr>
              <a:t>First time entrants to the youth justice system, under 18’s, 2021</a:t>
            </a:r>
          </a:p>
          <a:p>
            <a:r>
              <a:rPr lang="en-GB" sz="1200" b="1">
                <a:solidFill>
                  <a:srgbClr val="674A68"/>
                </a:solidFill>
                <a:latin typeface="Arial" panose="020B0604020202020204" pitchFamily="34" charset="0"/>
              </a:rPr>
              <a:t>			</a:t>
            </a:r>
          </a:p>
        </p:txBody>
      </p:sp>
      <p:pic>
        <p:nvPicPr>
          <p:cNvPr id="20" name="Picture 19">
            <a:extLst>
              <a:ext uri="{FF2B5EF4-FFF2-40B4-BE49-F238E27FC236}">
                <a16:creationId xmlns:a16="http://schemas.microsoft.com/office/drawing/2014/main" id="{D9FF1151-D93A-82A0-D86D-4BC9C63AA563}"/>
              </a:ext>
            </a:extLst>
          </p:cNvPr>
          <p:cNvPicPr>
            <a:picLocks noChangeAspect="1"/>
          </p:cNvPicPr>
          <p:nvPr/>
        </p:nvPicPr>
        <p:blipFill>
          <a:blip r:embed="rId3"/>
          <a:stretch>
            <a:fillRect/>
          </a:stretch>
        </p:blipFill>
        <p:spPr>
          <a:xfrm>
            <a:off x="647538" y="3295639"/>
            <a:ext cx="7727027" cy="2871447"/>
          </a:xfrm>
          <a:prstGeom prst="rect">
            <a:avLst/>
          </a:prstGeom>
        </p:spPr>
      </p:pic>
      <p:sp>
        <p:nvSpPr>
          <p:cNvPr id="21" name="TextBox 20">
            <a:extLst>
              <a:ext uri="{FF2B5EF4-FFF2-40B4-BE49-F238E27FC236}">
                <a16:creationId xmlns:a16="http://schemas.microsoft.com/office/drawing/2014/main" id="{7FBA0377-EC25-76D7-DA4D-4D28ECEED8F9}"/>
              </a:ext>
            </a:extLst>
          </p:cNvPr>
          <p:cNvSpPr txBox="1"/>
          <p:nvPr/>
        </p:nvSpPr>
        <p:spPr>
          <a:xfrm>
            <a:off x="1679999" y="3407725"/>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23" name="TextBox 22">
            <a:extLst>
              <a:ext uri="{FF2B5EF4-FFF2-40B4-BE49-F238E27FC236}">
                <a16:creationId xmlns:a16="http://schemas.microsoft.com/office/drawing/2014/main" id="{750C75D9-9B29-7A83-FCB5-45276A0C2D47}"/>
              </a:ext>
            </a:extLst>
          </p:cNvPr>
          <p:cNvSpPr txBox="1"/>
          <p:nvPr/>
        </p:nvSpPr>
        <p:spPr>
          <a:xfrm>
            <a:off x="5556585" y="3407725"/>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3" name="TextBox 2">
            <a:extLst>
              <a:ext uri="{FF2B5EF4-FFF2-40B4-BE49-F238E27FC236}">
                <a16:creationId xmlns:a16="http://schemas.microsoft.com/office/drawing/2014/main" id="{EBD3DD21-F19D-8760-2266-56B064C3CADA}"/>
              </a:ext>
            </a:extLst>
          </p:cNvPr>
          <p:cNvSpPr txBox="1"/>
          <p:nvPr/>
        </p:nvSpPr>
        <p:spPr>
          <a:xfrm>
            <a:off x="6906802" y="6179818"/>
            <a:ext cx="1645002" cy="246221"/>
          </a:xfrm>
          <a:prstGeom prst="rect">
            <a:avLst/>
          </a:prstGeom>
          <a:noFill/>
        </p:spPr>
        <p:txBody>
          <a:bodyPr wrap="none" rtlCol="0">
            <a:spAutoFit/>
          </a:bodyPr>
          <a:lstStyle/>
          <a:p>
            <a:r>
              <a:rPr lang="en-GB" sz="1000">
                <a:latin typeface="Arial" panose="020B0604020202020204" pitchFamily="34" charset="0"/>
                <a:cs typeface="Arial" panose="020B0604020202020204" pitchFamily="34" charset="0"/>
              </a:rPr>
              <a:t>England is solid black line</a:t>
            </a:r>
          </a:p>
        </p:txBody>
      </p:sp>
    </p:spTree>
    <p:extLst>
      <p:ext uri="{BB962C8B-B14F-4D97-AF65-F5344CB8AC3E}">
        <p14:creationId xmlns:p14="http://schemas.microsoft.com/office/powerpoint/2010/main" val="2809553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557" y="-10379"/>
            <a:ext cx="12192000"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Suspensions from school</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556" y="0"/>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Education</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8951053" y="721051"/>
            <a:ext cx="3082584" cy="249299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2020/21 92 suspensions from school in Cambridgeshire and 69 in Peterborough were related to drugs and alcohol, with the rate in Cambridgeshire rate being lower than England and similar in Peterborough.</a:t>
            </a:r>
          </a:p>
          <a:p>
            <a:endParaRPr lang="en-GB" sz="1200">
              <a:solidFill>
                <a:srgbClr val="674A68"/>
              </a:solidFill>
              <a:latin typeface="Arial" panose="020B0604020202020204" pitchFamily="34" charset="0"/>
              <a:cs typeface="Arial" panose="020B0604020202020204" pitchFamily="34" charset="0"/>
            </a:endParaRP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total 15% of Peterborough’s permanent exclusions related to drugs and alcohol, but numbers are very small (too small to report here).   There were no drug and alcohol related permanent exclusions in Cambridgeshire.</a:t>
            </a:r>
          </a:p>
        </p:txBody>
      </p:sp>
      <p:sp>
        <p:nvSpPr>
          <p:cNvPr id="32" name="TextBox 31">
            <a:extLst>
              <a:ext uri="{FF2B5EF4-FFF2-40B4-BE49-F238E27FC236}">
                <a16:creationId xmlns:a16="http://schemas.microsoft.com/office/drawing/2014/main" id="{CDE79E7F-7115-6A95-7941-7E2FD30326F5}"/>
              </a:ext>
            </a:extLst>
          </p:cNvPr>
          <p:cNvSpPr txBox="1"/>
          <p:nvPr/>
        </p:nvSpPr>
        <p:spPr>
          <a:xfrm>
            <a:off x="8951053" y="442510"/>
            <a:ext cx="3082583"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9" name="TextBox 18">
            <a:extLst>
              <a:ext uri="{FF2B5EF4-FFF2-40B4-BE49-F238E27FC236}">
                <a16:creationId xmlns:a16="http://schemas.microsoft.com/office/drawing/2014/main" id="{B31B200E-DDD1-33A7-5078-1F6E89ED372C}"/>
              </a:ext>
            </a:extLst>
          </p:cNvPr>
          <p:cNvSpPr txBox="1"/>
          <p:nvPr/>
        </p:nvSpPr>
        <p:spPr>
          <a:xfrm>
            <a:off x="71052" y="480418"/>
            <a:ext cx="6115050" cy="461665"/>
          </a:xfrm>
          <a:prstGeom prst="rect">
            <a:avLst/>
          </a:prstGeom>
          <a:noFill/>
        </p:spPr>
        <p:txBody>
          <a:bodyPr wrap="square">
            <a:spAutoFit/>
          </a:bodyPr>
          <a:lstStyle/>
          <a:p>
            <a:r>
              <a:rPr lang="en-GB" sz="1200" b="1">
                <a:solidFill>
                  <a:srgbClr val="674A68"/>
                </a:solidFill>
                <a:latin typeface="Arial" panose="020B0604020202020204" pitchFamily="34" charset="0"/>
              </a:rPr>
              <a:t>Suspensions from school related to drugs and alcohol, 2020/21			</a:t>
            </a:r>
          </a:p>
        </p:txBody>
      </p:sp>
      <p:sp>
        <p:nvSpPr>
          <p:cNvPr id="25" name="TextBox 24">
            <a:extLst>
              <a:ext uri="{FF2B5EF4-FFF2-40B4-BE49-F238E27FC236}">
                <a16:creationId xmlns:a16="http://schemas.microsoft.com/office/drawing/2014/main" id="{92D74AE7-FD3F-5790-0D21-63A5790FCEC3}"/>
              </a:ext>
            </a:extLst>
          </p:cNvPr>
          <p:cNvSpPr txBox="1"/>
          <p:nvPr/>
        </p:nvSpPr>
        <p:spPr>
          <a:xfrm>
            <a:off x="10128309" y="-11921"/>
            <a:ext cx="206369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 &amp; Alcohol</a:t>
            </a:r>
          </a:p>
        </p:txBody>
      </p:sp>
      <p:graphicFrame>
        <p:nvGraphicFramePr>
          <p:cNvPr id="5" name="Table 4">
            <a:extLst>
              <a:ext uri="{FF2B5EF4-FFF2-40B4-BE49-F238E27FC236}">
                <a16:creationId xmlns:a16="http://schemas.microsoft.com/office/drawing/2014/main" id="{78C00A68-75BC-5163-A38F-D511091F4912}"/>
              </a:ext>
            </a:extLst>
          </p:cNvPr>
          <p:cNvGraphicFramePr>
            <a:graphicFrameLocks noGrp="1"/>
          </p:cNvGraphicFramePr>
          <p:nvPr>
            <p:extLst>
              <p:ext uri="{D42A27DB-BD31-4B8C-83A1-F6EECF244321}">
                <p14:modId xmlns:p14="http://schemas.microsoft.com/office/powerpoint/2010/main" val="3340955673"/>
              </p:ext>
            </p:extLst>
          </p:nvPr>
        </p:nvGraphicFramePr>
        <p:xfrm>
          <a:off x="158363" y="876495"/>
          <a:ext cx="3234825" cy="968248"/>
        </p:xfrm>
        <a:graphic>
          <a:graphicData uri="http://schemas.openxmlformats.org/drawingml/2006/table">
            <a:tbl>
              <a:tblPr/>
              <a:tblGrid>
                <a:gridCol w="1235431">
                  <a:extLst>
                    <a:ext uri="{9D8B030D-6E8A-4147-A177-3AD203B41FA5}">
                      <a16:colId xmlns:a16="http://schemas.microsoft.com/office/drawing/2014/main" val="3441600790"/>
                    </a:ext>
                  </a:extLst>
                </a:gridCol>
                <a:gridCol w="999697">
                  <a:extLst>
                    <a:ext uri="{9D8B030D-6E8A-4147-A177-3AD203B41FA5}">
                      <a16:colId xmlns:a16="http://schemas.microsoft.com/office/drawing/2014/main" val="2711029962"/>
                    </a:ext>
                  </a:extLst>
                </a:gridCol>
                <a:gridCol w="999697">
                  <a:extLst>
                    <a:ext uri="{9D8B030D-6E8A-4147-A177-3AD203B41FA5}">
                      <a16:colId xmlns:a16="http://schemas.microsoft.com/office/drawing/2014/main" val="3030688301"/>
                    </a:ext>
                  </a:extLst>
                </a:gridCol>
              </a:tblGrid>
              <a:tr h="446278">
                <a:tc>
                  <a:txBody>
                    <a:bodyPr/>
                    <a:lstStyle/>
                    <a:p>
                      <a:r>
                        <a:rPr lang="en-GB" sz="1100" b="0" i="0" u="none" strike="noStrike" kern="1200">
                          <a:solidFill>
                            <a:srgbClr val="FFFFFF"/>
                          </a:solidFill>
                          <a:effectLst/>
                          <a:latin typeface="Arial" panose="020B0604020202020204" pitchFamily="34" charset="0"/>
                          <a:ea typeface="+mn-ea"/>
                          <a:cs typeface="+mn-cs"/>
                        </a:rPr>
                        <a:t>Area</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Number</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fontAlgn="ctr"/>
                      <a:r>
                        <a:rPr lang="en-GB" sz="1100" b="0" i="0" u="none" strike="noStrike">
                          <a:solidFill>
                            <a:srgbClr val="FFFFFF"/>
                          </a:solidFill>
                          <a:effectLst/>
                          <a:latin typeface="Arial" panose="020B0604020202020204" pitchFamily="34" charset="0"/>
                        </a:rPr>
                        <a:t>% of all suspensions</a:t>
                      </a:r>
                    </a:p>
                  </a:txBody>
                  <a:tcPr marL="6350" marR="6350" marT="635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1836663579"/>
                  </a:ext>
                </a:extLst>
              </a:tr>
              <a:tr h="0">
                <a:tc>
                  <a:txBody>
                    <a:bodyPr/>
                    <a:lstStyle/>
                    <a:p>
                      <a:pPr algn="l" fontAlgn="b"/>
                      <a:r>
                        <a:rPr lang="en-GB" sz="1100" b="0" i="0" u="none" strike="noStrike">
                          <a:solidFill>
                            <a:srgbClr val="000000"/>
                          </a:solidFill>
                          <a:effectLst/>
                          <a:latin typeface="Arial" panose="020B0604020202020204" pitchFamily="34" charset="0"/>
                        </a:rPr>
                        <a:t> Cambridgeshire</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Arial" panose="020B0604020202020204" pitchFamily="34" charset="0"/>
                        </a:rPr>
                        <a:t>92</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noFill/>
                  </a:tcPr>
                </a:tc>
                <a:tc>
                  <a:txBody>
                    <a:bodyPr/>
                    <a:lstStyle/>
                    <a:p>
                      <a:pPr algn="ctr" fontAlgn="b"/>
                      <a:r>
                        <a:rPr lang="en-GB" sz="1100" b="0" i="0" u="none" strike="noStrike">
                          <a:solidFill>
                            <a:srgbClr val="000000"/>
                          </a:solidFill>
                          <a:effectLst/>
                          <a:latin typeface="Arial" panose="020B0604020202020204" pitchFamily="34" charset="0"/>
                        </a:rPr>
                        <a:t>2.2%</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899350253"/>
                  </a:ext>
                </a:extLst>
              </a:tr>
              <a:tr h="36000">
                <a:tc>
                  <a:txBody>
                    <a:bodyPr/>
                    <a:lstStyle/>
                    <a:p>
                      <a:pPr algn="l" fontAlgn="b"/>
                      <a:r>
                        <a:rPr lang="en-GB" sz="1100" b="0" i="0" u="none" strike="noStrike">
                          <a:solidFill>
                            <a:srgbClr val="000000"/>
                          </a:solidFill>
                          <a:effectLst/>
                          <a:latin typeface="Arial" panose="020B0604020202020204" pitchFamily="34" charset="0"/>
                        </a:rPr>
                        <a:t> Peterborough</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69</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2.9%</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a:noFill/>
                    </a:lnT>
                    <a:lnB w="6350" cap="flat" cmpd="sng" algn="ctr">
                      <a:solidFill>
                        <a:srgbClr val="674A68"/>
                      </a:solidFill>
                      <a:prstDash val="solid"/>
                      <a:round/>
                      <a:headEnd type="none" w="med" len="med"/>
                      <a:tailEnd type="none" w="med" len="med"/>
                    </a:lnB>
                    <a:solidFill>
                      <a:srgbClr val="FFC000"/>
                    </a:solidFill>
                  </a:tcPr>
                </a:tc>
                <a:extLst>
                  <a:ext uri="{0D108BD9-81ED-4DB2-BD59-A6C34878D82A}">
                    <a16:rowId xmlns:a16="http://schemas.microsoft.com/office/drawing/2014/main" val="1898823932"/>
                  </a:ext>
                </a:extLst>
              </a:tr>
              <a:tr h="36000">
                <a:tc>
                  <a:txBody>
                    <a:bodyPr/>
                    <a:lstStyle/>
                    <a:p>
                      <a:pPr algn="l" fontAlgn="b"/>
                      <a:r>
                        <a:rPr lang="en-GB" sz="1100" b="0" i="0" u="none" strike="noStrike">
                          <a:solidFill>
                            <a:srgbClr val="000000"/>
                          </a:solidFill>
                          <a:effectLst/>
                          <a:latin typeface="Arial" panose="020B0604020202020204" pitchFamily="34" charset="0"/>
                        </a:rPr>
                        <a:t> England</a:t>
                      </a:r>
                    </a:p>
                  </a:txBody>
                  <a:tcPr marL="6350" marR="6350" marT="6350" marB="0" anchor="b">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11,343</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2.8%</a:t>
                      </a:r>
                    </a:p>
                  </a:txBody>
                  <a:tcPr marL="6350" marR="6350" marT="6350" marB="0" anchor="b">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noFill/>
                  </a:tcPr>
                </a:tc>
                <a:extLst>
                  <a:ext uri="{0D108BD9-81ED-4DB2-BD59-A6C34878D82A}">
                    <a16:rowId xmlns:a16="http://schemas.microsoft.com/office/drawing/2014/main" val="13845022"/>
                  </a:ext>
                </a:extLst>
              </a:tr>
            </a:tbl>
          </a:graphicData>
        </a:graphic>
      </p:graphicFrame>
    </p:spTree>
    <p:extLst>
      <p:ext uri="{BB962C8B-B14F-4D97-AF65-F5344CB8AC3E}">
        <p14:creationId xmlns:p14="http://schemas.microsoft.com/office/powerpoint/2010/main" val="1428091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22C8CC-7FB8-F586-88F0-FBF9D5E85BEA}"/>
              </a:ext>
            </a:extLst>
          </p:cNvPr>
          <p:cNvPicPr>
            <a:picLocks noChangeAspect="1"/>
          </p:cNvPicPr>
          <p:nvPr/>
        </p:nvPicPr>
        <p:blipFill>
          <a:blip r:embed="rId2"/>
          <a:stretch>
            <a:fillRect/>
          </a:stretch>
        </p:blipFill>
        <p:spPr>
          <a:xfrm>
            <a:off x="376297" y="2365183"/>
            <a:ext cx="4444754" cy="1928602"/>
          </a:xfrm>
          <a:prstGeom prst="rect">
            <a:avLst/>
          </a:prstGeom>
        </p:spPr>
      </p:pic>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in treatment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9" name="Table 4">
            <a:extLst>
              <a:ext uri="{FF2B5EF4-FFF2-40B4-BE49-F238E27FC236}">
                <a16:creationId xmlns:a16="http://schemas.microsoft.com/office/drawing/2014/main" id="{8A93DD13-617B-6C5A-A574-01CADDC2B049}"/>
              </a:ext>
            </a:extLst>
          </p:cNvPr>
          <p:cNvGraphicFramePr>
            <a:graphicFrameLocks noGrp="1"/>
          </p:cNvGraphicFramePr>
          <p:nvPr>
            <p:extLst>
              <p:ext uri="{D42A27DB-BD31-4B8C-83A1-F6EECF244321}">
                <p14:modId xmlns:p14="http://schemas.microsoft.com/office/powerpoint/2010/main" val="636229315"/>
              </p:ext>
            </p:extLst>
          </p:nvPr>
        </p:nvGraphicFramePr>
        <p:xfrm>
          <a:off x="300024" y="442510"/>
          <a:ext cx="8481744" cy="1868732"/>
        </p:xfrm>
        <a:graphic>
          <a:graphicData uri="http://schemas.openxmlformats.org/drawingml/2006/table">
            <a:tbl>
              <a:tblPr firstRow="1" bandRow="1">
                <a:tableStyleId>{5C22544A-7EE6-4342-B048-85BDC9FD1C3A}</a:tableStyleId>
              </a:tblPr>
              <a:tblGrid>
                <a:gridCol w="1417629">
                  <a:extLst>
                    <a:ext uri="{9D8B030D-6E8A-4147-A177-3AD203B41FA5}">
                      <a16:colId xmlns:a16="http://schemas.microsoft.com/office/drawing/2014/main" val="925364966"/>
                    </a:ext>
                  </a:extLst>
                </a:gridCol>
                <a:gridCol w="1783647">
                  <a:extLst>
                    <a:ext uri="{9D8B030D-6E8A-4147-A177-3AD203B41FA5}">
                      <a16:colId xmlns:a16="http://schemas.microsoft.com/office/drawing/2014/main" val="2776768022"/>
                    </a:ext>
                  </a:extLst>
                </a:gridCol>
                <a:gridCol w="1760156">
                  <a:extLst>
                    <a:ext uri="{9D8B030D-6E8A-4147-A177-3AD203B41FA5}">
                      <a16:colId xmlns:a16="http://schemas.microsoft.com/office/drawing/2014/main" val="3161705845"/>
                    </a:ext>
                  </a:extLst>
                </a:gridCol>
                <a:gridCol w="1760156">
                  <a:extLst>
                    <a:ext uri="{9D8B030D-6E8A-4147-A177-3AD203B41FA5}">
                      <a16:colId xmlns:a16="http://schemas.microsoft.com/office/drawing/2014/main" val="3915985308"/>
                    </a:ext>
                  </a:extLst>
                </a:gridCol>
                <a:gridCol w="1760156">
                  <a:extLst>
                    <a:ext uri="{9D8B030D-6E8A-4147-A177-3AD203B41FA5}">
                      <a16:colId xmlns:a16="http://schemas.microsoft.com/office/drawing/2014/main" val="1526083571"/>
                    </a:ext>
                  </a:extLst>
                </a:gridCol>
              </a:tblGrid>
              <a:tr h="226578">
                <a:tc rowSpan="2" gridSpan="2">
                  <a:txBody>
                    <a:bodyPr/>
                    <a:lstStyle/>
                    <a:p>
                      <a:r>
                        <a:rPr lang="en-GB" sz="1100" b="1" i="0">
                          <a:latin typeface="Arial" panose="020B0604020202020204" pitchFamily="34" charset="0"/>
                          <a:cs typeface="Arial" panose="020B0604020202020204" pitchFamily="34" charset="0"/>
                        </a:rPr>
                        <a:t>Young people in treatment, 2021/22</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rowSpan="2" hMerge="1">
                  <a:txBody>
                    <a:bodyPr/>
                    <a:lstStyle/>
                    <a:p>
                      <a:endParaRPr lang="en-GB"/>
                    </a:p>
                  </a:txBody>
                  <a:tcPr/>
                </a:tc>
                <a:tc gridSpan="3">
                  <a:txBody>
                    <a:bodyPr/>
                    <a:lstStyle/>
                    <a:p>
                      <a:pPr algn="ctr"/>
                      <a:r>
                        <a:rPr lang="en-GB" sz="1100" b="0" i="0">
                          <a:latin typeface="Arial" panose="020B0604020202020204" pitchFamily="34" charset="0"/>
                          <a:cs typeface="Arial" panose="020B0604020202020204" pitchFamily="34" charset="0"/>
                        </a:rPr>
                        <a:t>In treatment</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28575" cap="flat" cmpd="sng" algn="ctr">
                      <a:solidFill>
                        <a:srgbClr val="674A68"/>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190828568"/>
                  </a:ext>
                </a:extLst>
              </a:tr>
              <a:tr h="324000">
                <a:tc gridSpan="2" v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257253">
                <a:tc gridSpan="2">
                  <a:txBody>
                    <a:bodyPr/>
                    <a:lstStyle/>
                    <a:p>
                      <a:r>
                        <a:rPr lang="en-GB" sz="1100">
                          <a:solidFill>
                            <a:srgbClr val="674A68"/>
                          </a:solidFill>
                          <a:latin typeface="Arial" panose="020B0604020202020204" pitchFamily="34" charset="0"/>
                          <a:cs typeface="Arial" panose="020B0604020202020204" pitchFamily="34" charset="0"/>
                        </a:rPr>
                        <a:t>Number</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111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139</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14,884</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432212">
                <a:tc>
                  <a:txBody>
                    <a:bodyPr/>
                    <a:lstStyle/>
                    <a:p>
                      <a:r>
                        <a:rPr lang="en-GB" sz="1100">
                          <a:solidFill>
                            <a:srgbClr val="674A68"/>
                          </a:solidFill>
                          <a:latin typeface="Arial" panose="020B0604020202020204" pitchFamily="34" charset="0"/>
                          <a:cs typeface="Arial" panose="020B0604020202020204" pitchFamily="34" charset="0"/>
                        </a:rPr>
                        <a:t>Sex</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Male</a:t>
                      </a:r>
                    </a:p>
                    <a:p>
                      <a:r>
                        <a:rPr lang="en-GB" sz="1100">
                          <a:solidFill>
                            <a:srgbClr val="674A68"/>
                          </a:solidFill>
                          <a:latin typeface="Arial" panose="020B0604020202020204" pitchFamily="34" charset="0"/>
                          <a:cs typeface="Arial" panose="020B0604020202020204" pitchFamily="34" charset="0"/>
                        </a:rPr>
                        <a:t>Female</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59%</a:t>
                      </a:r>
                    </a:p>
                    <a:p>
                      <a:pPr algn="ctr"/>
                      <a:r>
                        <a:rPr lang="en-GB" sz="1100">
                          <a:solidFill>
                            <a:srgbClr val="674A68"/>
                          </a:solidFill>
                          <a:latin typeface="Arial" panose="020B0604020202020204" pitchFamily="34" charset="0"/>
                          <a:cs typeface="Arial" panose="020B0604020202020204" pitchFamily="34" charset="0"/>
                        </a:rPr>
                        <a:t>41%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59%</a:t>
                      </a:r>
                    </a:p>
                    <a:p>
                      <a:pPr algn="ctr"/>
                      <a:r>
                        <a:rPr lang="en-GB" sz="1100">
                          <a:solidFill>
                            <a:srgbClr val="674A68"/>
                          </a:solidFill>
                          <a:latin typeface="Arial" panose="020B0604020202020204" pitchFamily="34" charset="0"/>
                          <a:cs typeface="Arial" panose="020B0604020202020204" pitchFamily="34" charset="0"/>
                        </a:rPr>
                        <a:t>41%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62%</a:t>
                      </a:r>
                    </a:p>
                    <a:p>
                      <a:pPr algn="ctr"/>
                      <a:r>
                        <a:rPr lang="en-GB" sz="1100">
                          <a:solidFill>
                            <a:srgbClr val="674A68"/>
                          </a:solidFill>
                          <a:latin typeface="Arial" panose="020B0604020202020204" pitchFamily="34" charset="0"/>
                          <a:cs typeface="Arial" panose="020B0604020202020204" pitchFamily="34" charset="0"/>
                        </a:rPr>
                        <a:t>38%</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576000">
                <a:tc>
                  <a:txBody>
                    <a:bodyPr/>
                    <a:lstStyle/>
                    <a:p>
                      <a:r>
                        <a:rPr lang="en-GB" sz="1100">
                          <a:solidFill>
                            <a:srgbClr val="674A68"/>
                          </a:solidFill>
                          <a:latin typeface="Arial" panose="020B0604020202020204" pitchFamily="34" charset="0"/>
                          <a:cs typeface="Arial" panose="020B0604020202020204" pitchFamily="34" charset="0"/>
                        </a:rPr>
                        <a:t>Age</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Under 16 years</a:t>
                      </a:r>
                    </a:p>
                    <a:p>
                      <a:r>
                        <a:rPr lang="en-GB" sz="1100">
                          <a:solidFill>
                            <a:srgbClr val="674A68"/>
                          </a:solidFill>
                          <a:latin typeface="Arial" panose="020B0604020202020204" pitchFamily="34" charset="0"/>
                          <a:cs typeface="Arial" panose="020B0604020202020204" pitchFamily="34" charset="0"/>
                        </a:rPr>
                        <a:t>16-17 years</a:t>
                      </a:r>
                    </a:p>
                    <a:p>
                      <a:r>
                        <a:rPr lang="en-GB" sz="1100">
                          <a:solidFill>
                            <a:srgbClr val="674A68"/>
                          </a:solidFill>
                          <a:latin typeface="Arial" panose="020B0604020202020204" pitchFamily="34" charset="0"/>
                          <a:cs typeface="Arial" panose="020B0604020202020204" pitchFamily="34" charset="0"/>
                        </a:rPr>
                        <a:t>18-24 years</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39%</a:t>
                      </a:r>
                    </a:p>
                    <a:p>
                      <a:pPr algn="ctr"/>
                      <a:r>
                        <a:rPr lang="en-GB" sz="1100">
                          <a:solidFill>
                            <a:srgbClr val="674A68"/>
                          </a:solidFill>
                          <a:latin typeface="Arial" panose="020B0604020202020204" pitchFamily="34" charset="0"/>
                          <a:cs typeface="Arial" panose="020B0604020202020204" pitchFamily="34" charset="0"/>
                        </a:rPr>
                        <a:t>51%</a:t>
                      </a:r>
                    </a:p>
                    <a:p>
                      <a:pPr algn="ctr"/>
                      <a:r>
                        <a:rPr lang="en-GB" sz="1100">
                          <a:solidFill>
                            <a:srgbClr val="674A68"/>
                          </a:solidFill>
                          <a:latin typeface="Arial" panose="020B0604020202020204" pitchFamily="34" charset="0"/>
                          <a:cs typeface="Arial" panose="020B0604020202020204" pitchFamily="34" charset="0"/>
                        </a:rPr>
                        <a:t>10%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57%</a:t>
                      </a:r>
                    </a:p>
                    <a:p>
                      <a:pPr algn="ctr"/>
                      <a:r>
                        <a:rPr lang="en-GB" sz="1100">
                          <a:solidFill>
                            <a:srgbClr val="674A68"/>
                          </a:solidFill>
                          <a:latin typeface="Arial" panose="020B0604020202020204" pitchFamily="34" charset="0"/>
                          <a:cs typeface="Arial" panose="020B0604020202020204" pitchFamily="34" charset="0"/>
                        </a:rPr>
                        <a:t>42%</a:t>
                      </a:r>
                    </a:p>
                    <a:p>
                      <a:pPr algn="ctr"/>
                      <a:r>
                        <a:rPr lang="en-GB" sz="1100">
                          <a:solidFill>
                            <a:srgbClr val="674A68"/>
                          </a:solidFill>
                          <a:latin typeface="Arial" panose="020B0604020202020204" pitchFamily="34" charset="0"/>
                          <a:cs typeface="Arial" panose="020B0604020202020204" pitchFamily="34" charset="0"/>
                        </a:rPr>
                        <a:t>-</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40%</a:t>
                      </a:r>
                    </a:p>
                    <a:p>
                      <a:pPr algn="ctr"/>
                      <a:r>
                        <a:rPr lang="en-GB" sz="1100">
                          <a:solidFill>
                            <a:srgbClr val="674A68"/>
                          </a:solidFill>
                          <a:latin typeface="Arial" panose="020B0604020202020204" pitchFamily="34" charset="0"/>
                          <a:cs typeface="Arial" panose="020B0604020202020204" pitchFamily="34" charset="0"/>
                        </a:rPr>
                        <a:t>37%</a:t>
                      </a:r>
                    </a:p>
                    <a:p>
                      <a:pPr algn="ctr"/>
                      <a:r>
                        <a:rPr lang="en-GB" sz="1100">
                          <a:solidFill>
                            <a:srgbClr val="674A68"/>
                          </a:solidFill>
                          <a:latin typeface="Arial" panose="020B0604020202020204" pitchFamily="34" charset="0"/>
                          <a:cs typeface="Arial" panose="020B0604020202020204" pitchFamily="34" charset="0"/>
                        </a:rPr>
                        <a:t>24%</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bl>
          </a:graphicData>
        </a:graphic>
      </p:graphicFrame>
      <p:sp>
        <p:nvSpPr>
          <p:cNvPr id="2" name="TextBox 1">
            <a:extLst>
              <a:ext uri="{FF2B5EF4-FFF2-40B4-BE49-F238E27FC236}">
                <a16:creationId xmlns:a16="http://schemas.microsoft.com/office/drawing/2014/main" id="{4933E04B-FB12-85CA-2A2B-08DA99D2F689}"/>
              </a:ext>
            </a:extLst>
          </p:cNvPr>
          <p:cNvSpPr txBox="1"/>
          <p:nvPr/>
        </p:nvSpPr>
        <p:spPr>
          <a:xfrm>
            <a:off x="9348185" y="719509"/>
            <a:ext cx="2604119" cy="341632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there were 111 young people aged under 25 years in specialist substance misuse services in  Cambridgeshire, with 59% being male and over half aged 16 to 17 years (higher than the national proportion of 37%).  Cambridgeshire had a lower proportion of young adults in treatment compared to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a higher number of young people in treatment than Cambridgeshire and a different age profile to England, with only 1% of those in treatment aged 18 to 24 years, compared to almost a quarter nationally.</a:t>
            </a:r>
          </a:p>
        </p:txBody>
      </p:sp>
      <p:sp>
        <p:nvSpPr>
          <p:cNvPr id="3" name="TextBox 2">
            <a:extLst>
              <a:ext uri="{FF2B5EF4-FFF2-40B4-BE49-F238E27FC236}">
                <a16:creationId xmlns:a16="http://schemas.microsoft.com/office/drawing/2014/main" id="{A0B09263-7921-0829-07F6-3F7562D2B759}"/>
              </a:ext>
            </a:extLst>
          </p:cNvPr>
          <p:cNvSpPr txBox="1"/>
          <p:nvPr/>
        </p:nvSpPr>
        <p:spPr>
          <a:xfrm>
            <a:off x="9348185" y="442510"/>
            <a:ext cx="2604120"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pic>
        <p:nvPicPr>
          <p:cNvPr id="6" name="Picture 5">
            <a:extLst>
              <a:ext uri="{FF2B5EF4-FFF2-40B4-BE49-F238E27FC236}">
                <a16:creationId xmlns:a16="http://schemas.microsoft.com/office/drawing/2014/main" id="{A9AD233F-5820-843D-35B9-3425CA86A784}"/>
              </a:ext>
            </a:extLst>
          </p:cNvPr>
          <p:cNvPicPr>
            <a:picLocks noChangeAspect="1"/>
          </p:cNvPicPr>
          <p:nvPr/>
        </p:nvPicPr>
        <p:blipFill>
          <a:blip r:embed="rId3"/>
          <a:stretch>
            <a:fillRect/>
          </a:stretch>
        </p:blipFill>
        <p:spPr>
          <a:xfrm>
            <a:off x="4329639" y="2471099"/>
            <a:ext cx="4290646" cy="1675436"/>
          </a:xfrm>
          <a:prstGeom prst="rect">
            <a:avLst/>
          </a:prstGeom>
        </p:spPr>
      </p:pic>
      <p:pic>
        <p:nvPicPr>
          <p:cNvPr id="10" name="Picture 9">
            <a:extLst>
              <a:ext uri="{FF2B5EF4-FFF2-40B4-BE49-F238E27FC236}">
                <a16:creationId xmlns:a16="http://schemas.microsoft.com/office/drawing/2014/main" id="{7E4E578A-7CCD-2009-6C67-11727F26277F}"/>
              </a:ext>
            </a:extLst>
          </p:cNvPr>
          <p:cNvPicPr>
            <a:picLocks noChangeAspect="1"/>
          </p:cNvPicPr>
          <p:nvPr/>
        </p:nvPicPr>
        <p:blipFill>
          <a:blip r:embed="rId4"/>
          <a:stretch>
            <a:fillRect/>
          </a:stretch>
        </p:blipFill>
        <p:spPr>
          <a:xfrm>
            <a:off x="1640048" y="4386717"/>
            <a:ext cx="5251558" cy="2181578"/>
          </a:xfrm>
          <a:prstGeom prst="rect">
            <a:avLst/>
          </a:prstGeom>
        </p:spPr>
      </p:pic>
      <p:sp>
        <p:nvSpPr>
          <p:cNvPr id="14" name="TextBox 13">
            <a:extLst>
              <a:ext uri="{FF2B5EF4-FFF2-40B4-BE49-F238E27FC236}">
                <a16:creationId xmlns:a16="http://schemas.microsoft.com/office/drawing/2014/main" id="{6EF71A58-6660-2535-4BC9-EACCD4671568}"/>
              </a:ext>
            </a:extLst>
          </p:cNvPr>
          <p:cNvSpPr txBox="1"/>
          <p:nvPr/>
        </p:nvSpPr>
        <p:spPr>
          <a:xfrm>
            <a:off x="1546835" y="2435657"/>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5" name="TextBox 14">
            <a:extLst>
              <a:ext uri="{FF2B5EF4-FFF2-40B4-BE49-F238E27FC236}">
                <a16:creationId xmlns:a16="http://schemas.microsoft.com/office/drawing/2014/main" id="{4055BB82-9BB9-1D82-49A8-8897489B89E9}"/>
              </a:ext>
            </a:extLst>
          </p:cNvPr>
          <p:cNvSpPr txBox="1"/>
          <p:nvPr/>
        </p:nvSpPr>
        <p:spPr>
          <a:xfrm>
            <a:off x="5552022" y="2391180"/>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17" name="TextBox 16">
            <a:extLst>
              <a:ext uri="{FF2B5EF4-FFF2-40B4-BE49-F238E27FC236}">
                <a16:creationId xmlns:a16="http://schemas.microsoft.com/office/drawing/2014/main" id="{D299841A-9114-2F36-A08E-4CF6B2A781D9}"/>
              </a:ext>
            </a:extLst>
          </p:cNvPr>
          <p:cNvSpPr txBox="1"/>
          <p:nvPr/>
        </p:nvSpPr>
        <p:spPr>
          <a:xfrm>
            <a:off x="3483647" y="4243649"/>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England</a:t>
            </a:r>
          </a:p>
        </p:txBody>
      </p:sp>
      <p:sp>
        <p:nvSpPr>
          <p:cNvPr id="18" name="Rectangle 17">
            <a:extLst>
              <a:ext uri="{FF2B5EF4-FFF2-40B4-BE49-F238E27FC236}">
                <a16:creationId xmlns:a16="http://schemas.microsoft.com/office/drawing/2014/main" id="{F956B9C9-460C-9A75-BA03-A57A3657FE34}"/>
              </a:ext>
            </a:extLst>
          </p:cNvPr>
          <p:cNvSpPr/>
          <p:nvPr/>
        </p:nvSpPr>
        <p:spPr>
          <a:xfrm>
            <a:off x="300024" y="2404174"/>
            <a:ext cx="8481746" cy="4164121"/>
          </a:xfrm>
          <a:prstGeom prst="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2807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950775-8D1D-FC89-50AF-33D294F66C34}"/>
              </a:ext>
            </a:extLst>
          </p:cNvPr>
          <p:cNvPicPr>
            <a:picLocks noChangeAspect="1"/>
          </p:cNvPicPr>
          <p:nvPr/>
        </p:nvPicPr>
        <p:blipFill>
          <a:blip r:embed="rId2"/>
          <a:stretch>
            <a:fillRect/>
          </a:stretch>
        </p:blipFill>
        <p:spPr>
          <a:xfrm>
            <a:off x="117632" y="3009396"/>
            <a:ext cx="6043471" cy="3464680"/>
          </a:xfrm>
          <a:prstGeom prst="rect">
            <a:avLst/>
          </a:prstGeom>
        </p:spPr>
      </p:pic>
      <p:sp>
        <p:nvSpPr>
          <p:cNvPr id="15" name="TextBox 14">
            <a:extLst>
              <a:ext uri="{FF2B5EF4-FFF2-40B4-BE49-F238E27FC236}">
                <a16:creationId xmlns:a16="http://schemas.microsoft.com/office/drawing/2014/main" id="{F1B8DF80-91DE-A550-DDDD-5B3BC72AB3BC}"/>
              </a:ext>
            </a:extLst>
          </p:cNvPr>
          <p:cNvSpPr txBox="1"/>
          <p:nvPr/>
        </p:nvSpPr>
        <p:spPr>
          <a:xfrm>
            <a:off x="5806739" y="651952"/>
            <a:ext cx="6385261" cy="1938992"/>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Peterborough had a lower proportion of White British children and young people in treatment compared to England (57% compared to 73%) and a higher proportion of ‘Other White’.</a:t>
            </a:r>
          </a:p>
          <a:p>
            <a:pPr marL="171450" indent="-171450">
              <a:buFont typeface="Arial" panose="020B0604020202020204" pitchFamily="34" charset="0"/>
              <a:buChar char="•"/>
            </a:pPr>
            <a:r>
              <a:rPr lang="en-GB" sz="1200">
                <a:solidFill>
                  <a:srgbClr val="674A68"/>
                </a:solidFill>
                <a:latin typeface="Arial" panose="020B0604020202020204" pitchFamily="34" charset="0"/>
              </a:rPr>
              <a:t>Over a fifth of children and young people in treatment were in the ‘Other White’ ethnic group compared to 4% nationally.</a:t>
            </a:r>
          </a:p>
          <a:p>
            <a:pPr marL="171450" indent="-171450">
              <a:buFont typeface="Arial" panose="020B0604020202020204" pitchFamily="34" charset="0"/>
              <a:buChar char="•"/>
            </a:pPr>
            <a:r>
              <a:rPr lang="en-GB" sz="1200">
                <a:solidFill>
                  <a:srgbClr val="674A68"/>
                </a:solidFill>
                <a:latin typeface="Arial" panose="020B0604020202020204" pitchFamily="34" charset="0"/>
              </a:rPr>
              <a:t>Peterborough had a higher proportion of Pakistani children and young people in treatment compared to England (5% compared to 1%) but numbers are small.</a:t>
            </a:r>
          </a:p>
          <a:p>
            <a:endParaRPr lang="en-GB" sz="1200">
              <a:solidFill>
                <a:srgbClr val="674A68"/>
              </a:solidFill>
              <a:latin typeface="Arial" panose="020B0604020202020204" pitchFamily="34" charset="0"/>
            </a:endParaRPr>
          </a:p>
        </p:txBody>
      </p:sp>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ethnicity</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8" name="TextBox 7">
            <a:extLst>
              <a:ext uri="{FF2B5EF4-FFF2-40B4-BE49-F238E27FC236}">
                <a16:creationId xmlns:a16="http://schemas.microsoft.com/office/drawing/2014/main" id="{5D26F29A-643B-B012-1D62-DB8655E6B547}"/>
              </a:ext>
            </a:extLst>
          </p:cNvPr>
          <p:cNvSpPr txBox="1"/>
          <p:nvPr/>
        </p:nvSpPr>
        <p:spPr>
          <a:xfrm>
            <a:off x="0" y="2665220"/>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CB75282E-23BF-3B31-BD78-B38F241982F4}"/>
              </a:ext>
            </a:extLst>
          </p:cNvPr>
          <p:cNvSpPr txBox="1"/>
          <p:nvPr/>
        </p:nvSpPr>
        <p:spPr>
          <a:xfrm>
            <a:off x="5552022" y="2710777"/>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14" name="TextBox 13">
            <a:extLst>
              <a:ext uri="{FF2B5EF4-FFF2-40B4-BE49-F238E27FC236}">
                <a16:creationId xmlns:a16="http://schemas.microsoft.com/office/drawing/2014/main" id="{94BE3234-62EB-F11D-A072-7BB0AE69D344}"/>
              </a:ext>
            </a:extLst>
          </p:cNvPr>
          <p:cNvSpPr txBox="1"/>
          <p:nvPr/>
        </p:nvSpPr>
        <p:spPr>
          <a:xfrm>
            <a:off x="1559" y="641548"/>
            <a:ext cx="5803622" cy="1015663"/>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a:p>
            <a:endParaRPr lang="en-GB" sz="1200" b="1">
              <a:solidFill>
                <a:srgbClr val="674A68"/>
              </a:solidFill>
              <a:latin typeface="Arial" panose="020B0604020202020204" pitchFamily="34" charset="0"/>
            </a:endParaRPr>
          </a:p>
          <a:p>
            <a:r>
              <a:rPr lang="en-GB" sz="1200">
                <a:solidFill>
                  <a:srgbClr val="674A68"/>
                </a:solidFill>
                <a:latin typeface="Arial" panose="020B0604020202020204" pitchFamily="34" charset="0"/>
              </a:rPr>
              <a:t>Cambridgeshire had a higher proportion of White British children and young people in treatment compared to England (84% compared to 73%)</a:t>
            </a:r>
          </a:p>
          <a:p>
            <a:endParaRPr lang="en-GB" sz="1200">
              <a:solidFill>
                <a:srgbClr val="674A68"/>
              </a:solidFill>
              <a:latin typeface="Arial" panose="020B0604020202020204" pitchFamily="34" charset="0"/>
            </a:endParaRPr>
          </a:p>
        </p:txBody>
      </p:sp>
      <p:sp>
        <p:nvSpPr>
          <p:cNvPr id="19" name="TextBox 18">
            <a:extLst>
              <a:ext uri="{FF2B5EF4-FFF2-40B4-BE49-F238E27FC236}">
                <a16:creationId xmlns:a16="http://schemas.microsoft.com/office/drawing/2014/main" id="{460D19B9-7DC1-32E8-6753-AF1C4D0153FA}"/>
              </a:ext>
            </a:extLst>
          </p:cNvPr>
          <p:cNvSpPr txBox="1"/>
          <p:nvPr/>
        </p:nvSpPr>
        <p:spPr>
          <a:xfrm>
            <a:off x="-1557" y="316240"/>
            <a:ext cx="12192000" cy="276999"/>
          </a:xfrm>
          <a:prstGeom prst="rect">
            <a:avLst/>
          </a:prstGeom>
          <a:solidFill>
            <a:srgbClr val="F5F1F5"/>
          </a:solidFill>
        </p:spPr>
        <p:txBody>
          <a:bodyPr wrap="square">
            <a:spAutoFit/>
          </a:bodyPr>
          <a:lstStyle/>
          <a:p>
            <a:pPr algn="ctr"/>
            <a:r>
              <a:rPr lang="en-GB" sz="1200" b="1">
                <a:solidFill>
                  <a:srgbClr val="674A68"/>
                </a:solidFill>
                <a:latin typeface="Arial" panose="020B0604020202020204" pitchFamily="34" charset="0"/>
              </a:rPr>
              <a:t>Young people in treatment by ethnicity, 2021/22</a:t>
            </a:r>
          </a:p>
        </p:txBody>
      </p:sp>
      <p:pic>
        <p:nvPicPr>
          <p:cNvPr id="3" name="Picture 2">
            <a:extLst>
              <a:ext uri="{FF2B5EF4-FFF2-40B4-BE49-F238E27FC236}">
                <a16:creationId xmlns:a16="http://schemas.microsoft.com/office/drawing/2014/main" id="{34313548-17DB-190B-7793-AE2CBFEB6CC4}"/>
              </a:ext>
            </a:extLst>
          </p:cNvPr>
          <p:cNvPicPr>
            <a:picLocks noChangeAspect="1"/>
          </p:cNvPicPr>
          <p:nvPr/>
        </p:nvPicPr>
        <p:blipFill>
          <a:blip r:embed="rId3"/>
          <a:stretch>
            <a:fillRect/>
          </a:stretch>
        </p:blipFill>
        <p:spPr>
          <a:xfrm>
            <a:off x="6030897" y="3032253"/>
            <a:ext cx="6043471" cy="3329593"/>
          </a:xfrm>
          <a:prstGeom prst="rect">
            <a:avLst/>
          </a:prstGeom>
        </p:spPr>
      </p:pic>
      <p:sp>
        <p:nvSpPr>
          <p:cNvPr id="12" name="Rectangle 11">
            <a:extLst>
              <a:ext uri="{FF2B5EF4-FFF2-40B4-BE49-F238E27FC236}">
                <a16:creationId xmlns:a16="http://schemas.microsoft.com/office/drawing/2014/main" id="{D22E417E-2863-4D1B-4292-86354B3C3240}"/>
              </a:ext>
            </a:extLst>
          </p:cNvPr>
          <p:cNvSpPr/>
          <p:nvPr/>
        </p:nvSpPr>
        <p:spPr>
          <a:xfrm>
            <a:off x="117632" y="2649657"/>
            <a:ext cx="11893855" cy="3892103"/>
          </a:xfrm>
          <a:prstGeom prst="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3923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1B8DF80-91DE-A550-DDDD-5B3BC72AB3BC}"/>
              </a:ext>
            </a:extLst>
          </p:cNvPr>
          <p:cNvSpPr txBox="1"/>
          <p:nvPr/>
        </p:nvSpPr>
        <p:spPr>
          <a:xfrm>
            <a:off x="5806739" y="651952"/>
            <a:ext cx="6385261" cy="1015663"/>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Peterborough had a notably high proportion of children and young people in treatment for cannabis use compared to England (86% compared to 69%)</a:t>
            </a:r>
          </a:p>
          <a:p>
            <a:pPr marL="171450" indent="-171450">
              <a:buFont typeface="Arial" panose="020B0604020202020204" pitchFamily="34" charset="0"/>
              <a:buChar char="•"/>
            </a:pPr>
            <a:r>
              <a:rPr lang="en-GB" sz="1200">
                <a:solidFill>
                  <a:srgbClr val="674A68"/>
                </a:solidFill>
                <a:latin typeface="Arial" panose="020B0604020202020204" pitchFamily="34" charset="0"/>
              </a:rPr>
              <a:t>One in ten were in treatment for alcohol use, half than national average of one in five</a:t>
            </a:r>
          </a:p>
        </p:txBody>
      </p:sp>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substance</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8" name="TextBox 7">
            <a:extLst>
              <a:ext uri="{FF2B5EF4-FFF2-40B4-BE49-F238E27FC236}">
                <a16:creationId xmlns:a16="http://schemas.microsoft.com/office/drawing/2014/main" id="{5D26F29A-643B-B012-1D62-DB8655E6B547}"/>
              </a:ext>
            </a:extLst>
          </p:cNvPr>
          <p:cNvSpPr txBox="1"/>
          <p:nvPr/>
        </p:nvSpPr>
        <p:spPr>
          <a:xfrm>
            <a:off x="0" y="2665220"/>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CB75282E-23BF-3B31-BD78-B38F241982F4}"/>
              </a:ext>
            </a:extLst>
          </p:cNvPr>
          <p:cNvSpPr txBox="1"/>
          <p:nvPr/>
        </p:nvSpPr>
        <p:spPr>
          <a:xfrm>
            <a:off x="5552022" y="2710777"/>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14" name="TextBox 13">
            <a:extLst>
              <a:ext uri="{FF2B5EF4-FFF2-40B4-BE49-F238E27FC236}">
                <a16:creationId xmlns:a16="http://schemas.microsoft.com/office/drawing/2014/main" id="{94BE3234-62EB-F11D-A072-7BB0AE69D344}"/>
              </a:ext>
            </a:extLst>
          </p:cNvPr>
          <p:cNvSpPr txBox="1"/>
          <p:nvPr/>
        </p:nvSpPr>
        <p:spPr>
          <a:xfrm>
            <a:off x="1559" y="641548"/>
            <a:ext cx="5803622" cy="1384995"/>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Three quarters of children and young people in treatment in Cambridgeshire were due to their cannabis use, higher than the national average of 69%</a:t>
            </a:r>
          </a:p>
          <a:p>
            <a:pPr marL="171450" indent="-171450">
              <a:buFont typeface="Arial" panose="020B0604020202020204" pitchFamily="34" charset="0"/>
              <a:buChar char="•"/>
            </a:pPr>
            <a:r>
              <a:rPr lang="en-GB" sz="1200">
                <a:solidFill>
                  <a:srgbClr val="674A68"/>
                </a:solidFill>
                <a:latin typeface="Arial" panose="020B0604020202020204" pitchFamily="34" charset="0"/>
              </a:rPr>
              <a:t>Almost a quarter (23%) were in treatment for alcohol use, slightly higher than a fifth nationally </a:t>
            </a:r>
          </a:p>
          <a:p>
            <a:endParaRPr lang="en-GB" sz="1200">
              <a:solidFill>
                <a:srgbClr val="674A68"/>
              </a:solidFill>
              <a:latin typeface="Arial" panose="020B0604020202020204" pitchFamily="34" charset="0"/>
            </a:endParaRPr>
          </a:p>
        </p:txBody>
      </p:sp>
      <p:sp>
        <p:nvSpPr>
          <p:cNvPr id="19" name="TextBox 18">
            <a:extLst>
              <a:ext uri="{FF2B5EF4-FFF2-40B4-BE49-F238E27FC236}">
                <a16:creationId xmlns:a16="http://schemas.microsoft.com/office/drawing/2014/main" id="{460D19B9-7DC1-32E8-6753-AF1C4D0153FA}"/>
              </a:ext>
            </a:extLst>
          </p:cNvPr>
          <p:cNvSpPr txBox="1"/>
          <p:nvPr/>
        </p:nvSpPr>
        <p:spPr>
          <a:xfrm>
            <a:off x="-1557" y="316240"/>
            <a:ext cx="12192000" cy="276999"/>
          </a:xfrm>
          <a:prstGeom prst="rect">
            <a:avLst/>
          </a:prstGeom>
          <a:solidFill>
            <a:srgbClr val="F5F1F5"/>
          </a:solidFill>
        </p:spPr>
        <p:txBody>
          <a:bodyPr wrap="square">
            <a:spAutoFit/>
          </a:bodyPr>
          <a:lstStyle/>
          <a:p>
            <a:pPr algn="ctr"/>
            <a:r>
              <a:rPr lang="en-GB" sz="1200" b="1">
                <a:solidFill>
                  <a:srgbClr val="674A68"/>
                </a:solidFill>
                <a:latin typeface="Arial" panose="020B0604020202020204" pitchFamily="34" charset="0"/>
              </a:rPr>
              <a:t>Young people (including 18-24 year in young people’s services) in treatment by reported primary problem substance, 2021/22</a:t>
            </a:r>
          </a:p>
        </p:txBody>
      </p:sp>
      <p:sp>
        <p:nvSpPr>
          <p:cNvPr id="12" name="Rectangle 11">
            <a:extLst>
              <a:ext uri="{FF2B5EF4-FFF2-40B4-BE49-F238E27FC236}">
                <a16:creationId xmlns:a16="http://schemas.microsoft.com/office/drawing/2014/main" id="{D22E417E-2863-4D1B-4292-86354B3C3240}"/>
              </a:ext>
            </a:extLst>
          </p:cNvPr>
          <p:cNvSpPr/>
          <p:nvPr/>
        </p:nvSpPr>
        <p:spPr>
          <a:xfrm>
            <a:off x="117632" y="2649657"/>
            <a:ext cx="11893855" cy="3892103"/>
          </a:xfrm>
          <a:prstGeom prst="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0D5AAC7-401C-82C7-27E4-D48B77E68278}"/>
              </a:ext>
            </a:extLst>
          </p:cNvPr>
          <p:cNvPicPr>
            <a:picLocks noChangeAspect="1"/>
          </p:cNvPicPr>
          <p:nvPr/>
        </p:nvPicPr>
        <p:blipFill>
          <a:blip r:embed="rId2"/>
          <a:stretch>
            <a:fillRect/>
          </a:stretch>
        </p:blipFill>
        <p:spPr>
          <a:xfrm>
            <a:off x="5967370" y="2987776"/>
            <a:ext cx="5735557" cy="3168159"/>
          </a:xfrm>
          <a:prstGeom prst="rect">
            <a:avLst/>
          </a:prstGeom>
        </p:spPr>
      </p:pic>
      <p:pic>
        <p:nvPicPr>
          <p:cNvPr id="13" name="Picture 12">
            <a:extLst>
              <a:ext uri="{FF2B5EF4-FFF2-40B4-BE49-F238E27FC236}">
                <a16:creationId xmlns:a16="http://schemas.microsoft.com/office/drawing/2014/main" id="{99A95ACD-D3BF-3991-F594-8F97B51EF647}"/>
              </a:ext>
            </a:extLst>
          </p:cNvPr>
          <p:cNvPicPr>
            <a:picLocks noChangeAspect="1"/>
          </p:cNvPicPr>
          <p:nvPr/>
        </p:nvPicPr>
        <p:blipFill>
          <a:blip r:embed="rId3"/>
          <a:stretch>
            <a:fillRect/>
          </a:stretch>
        </p:blipFill>
        <p:spPr>
          <a:xfrm>
            <a:off x="180513" y="3033489"/>
            <a:ext cx="5754529" cy="3168159"/>
          </a:xfrm>
          <a:prstGeom prst="rect">
            <a:avLst/>
          </a:prstGeom>
        </p:spPr>
      </p:pic>
    </p:spTree>
    <p:extLst>
      <p:ext uri="{BB962C8B-B14F-4D97-AF65-F5344CB8AC3E}">
        <p14:creationId xmlns:p14="http://schemas.microsoft.com/office/powerpoint/2010/main" val="3442356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Young people who are parents/carers and their children</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19126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9276876" y="721051"/>
            <a:ext cx="2756761" cy="138499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 majority of young people in treatment were not parents, however 57% of young people in Cambridgeshire and 49% in Peterborough were living with children; higher than the national average of 35%.</a:t>
            </a:r>
          </a:p>
        </p:txBody>
      </p:sp>
      <p:sp>
        <p:nvSpPr>
          <p:cNvPr id="18" name="TextBox 17">
            <a:extLst>
              <a:ext uri="{FF2B5EF4-FFF2-40B4-BE49-F238E27FC236}">
                <a16:creationId xmlns:a16="http://schemas.microsoft.com/office/drawing/2014/main" id="{F312320B-0669-5D3E-3D48-2680017DB1C5}"/>
              </a:ext>
            </a:extLst>
          </p:cNvPr>
          <p:cNvSpPr txBox="1"/>
          <p:nvPr/>
        </p:nvSpPr>
        <p:spPr>
          <a:xfrm>
            <a:off x="9276875" y="442510"/>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2" name="Table 4">
            <a:extLst>
              <a:ext uri="{FF2B5EF4-FFF2-40B4-BE49-F238E27FC236}">
                <a16:creationId xmlns:a16="http://schemas.microsoft.com/office/drawing/2014/main" id="{4D0AE94F-9F08-3F90-E201-3051896E0F72}"/>
              </a:ext>
            </a:extLst>
          </p:cNvPr>
          <p:cNvGraphicFramePr>
            <a:graphicFrameLocks noGrp="1"/>
          </p:cNvGraphicFramePr>
          <p:nvPr>
            <p:extLst>
              <p:ext uri="{D42A27DB-BD31-4B8C-83A1-F6EECF244321}">
                <p14:modId xmlns:p14="http://schemas.microsoft.com/office/powerpoint/2010/main" val="1771502093"/>
              </p:ext>
            </p:extLst>
          </p:nvPr>
        </p:nvGraphicFramePr>
        <p:xfrm>
          <a:off x="158363" y="442510"/>
          <a:ext cx="8929765" cy="2845440"/>
        </p:xfrm>
        <a:graphic>
          <a:graphicData uri="http://schemas.openxmlformats.org/drawingml/2006/table">
            <a:tbl>
              <a:tblPr firstRow="1" bandRow="1">
                <a:tableStyleId>{5C22544A-7EE6-4342-B048-85BDC9FD1C3A}</a:tableStyleId>
              </a:tblPr>
              <a:tblGrid>
                <a:gridCol w="1621765">
                  <a:extLst>
                    <a:ext uri="{9D8B030D-6E8A-4147-A177-3AD203B41FA5}">
                      <a16:colId xmlns:a16="http://schemas.microsoft.com/office/drawing/2014/main" val="925364966"/>
                    </a:ext>
                  </a:extLst>
                </a:gridCol>
                <a:gridCol w="2736000">
                  <a:extLst>
                    <a:ext uri="{9D8B030D-6E8A-4147-A177-3AD203B41FA5}">
                      <a16:colId xmlns:a16="http://schemas.microsoft.com/office/drawing/2014/main" val="2776768022"/>
                    </a:ext>
                  </a:extLst>
                </a:gridCol>
                <a:gridCol w="1332000">
                  <a:extLst>
                    <a:ext uri="{9D8B030D-6E8A-4147-A177-3AD203B41FA5}">
                      <a16:colId xmlns:a16="http://schemas.microsoft.com/office/drawing/2014/main" val="3161705845"/>
                    </a:ext>
                  </a:extLst>
                </a:gridCol>
                <a:gridCol w="1620000">
                  <a:extLst>
                    <a:ext uri="{9D8B030D-6E8A-4147-A177-3AD203B41FA5}">
                      <a16:colId xmlns:a16="http://schemas.microsoft.com/office/drawing/2014/main" val="3915985308"/>
                    </a:ext>
                  </a:extLst>
                </a:gridCol>
                <a:gridCol w="1620000">
                  <a:extLst>
                    <a:ext uri="{9D8B030D-6E8A-4147-A177-3AD203B41FA5}">
                      <a16:colId xmlns:a16="http://schemas.microsoft.com/office/drawing/2014/main" val="1526083571"/>
                    </a:ext>
                  </a:extLst>
                </a:gridCol>
              </a:tblGrid>
              <a:tr h="468000">
                <a:tc gridSpan="2">
                  <a:txBody>
                    <a:bodyPr/>
                    <a:lstStyle/>
                    <a:p>
                      <a:r>
                        <a:rPr lang="en-GB" sz="1200" b="0">
                          <a:latin typeface="Arial" panose="020B0604020202020204" pitchFamily="34" charset="0"/>
                          <a:cs typeface="Arial" panose="020B0604020202020204" pitchFamily="34" charset="0"/>
                        </a:rPr>
                        <a:t>Young people who are parents/carers and their children, 2021/22</a:t>
                      </a:r>
                    </a:p>
                  </a:txBody>
                  <a:tcPr anchor="ct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168225">
                <a:tc gridSpan="2">
                  <a:txBody>
                    <a:bodyPr/>
                    <a:lstStyle/>
                    <a:p>
                      <a:r>
                        <a:rPr lang="en-GB" sz="1100">
                          <a:solidFill>
                            <a:srgbClr val="674A68"/>
                          </a:solidFill>
                          <a:latin typeface="Arial" panose="020B0604020202020204" pitchFamily="34" charset="0"/>
                          <a:cs typeface="Arial" panose="020B0604020202020204" pitchFamily="34" charset="0"/>
                        </a:rPr>
                        <a:t>Number</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100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138</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11,326</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385928">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Parental status</a:t>
                      </a:r>
                    </a:p>
                    <a:p>
                      <a:pPr marL="0" algn="l" defTabSz="914400" rtl="0" eaLnBrk="1" latinLnBrk="0" hangingPunct="1"/>
                      <a:r>
                        <a:rPr lang="en-GB" sz="1100" kern="1200">
                          <a:solidFill>
                            <a:schemeClr val="bg1">
                              <a:lumMod val="75000"/>
                            </a:schemeClr>
                          </a:solidFill>
                          <a:latin typeface="Arial" panose="020B0604020202020204" pitchFamily="34" charset="0"/>
                          <a:ea typeface="+mn-ea"/>
                          <a:cs typeface="Arial" panose="020B0604020202020204" pitchFamily="34" charset="0"/>
                        </a:rPr>
                        <a:t>(where known)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Not a parent, not living with children</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Not a parent, living with children</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 not living with children</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Parent, living with children</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41%</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57%</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55%</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35%</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3%</a:t>
                      </a:r>
                    </a:p>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150652">
                <a:tc>
                  <a:txBody>
                    <a:bodyPr/>
                    <a:lstStyle/>
                    <a:p>
                      <a:r>
                        <a:rPr lang="en-GB" sz="1100" kern="1200">
                          <a:solidFill>
                            <a:srgbClr val="674A68"/>
                          </a:solidFill>
                          <a:latin typeface="Arial" panose="020B0604020202020204" pitchFamily="34" charset="0"/>
                          <a:ea typeface="+mn-ea"/>
                          <a:cs typeface="Arial" panose="020B0604020202020204" pitchFamily="34" charset="0"/>
                        </a:rPr>
                        <a:t>Living with children </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kern="1200">
                          <a:solidFill>
                            <a:srgbClr val="674A68"/>
                          </a:solidFill>
                          <a:latin typeface="Arial" panose="020B0604020202020204" pitchFamily="34" charset="0"/>
                          <a:ea typeface="+mn-ea"/>
                          <a:cs typeface="Arial" panose="020B0604020202020204" pitchFamily="34" charset="0"/>
                        </a:rPr>
                        <a:t>Number of children living young people in treatment </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101</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138</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674A68"/>
                          </a:solidFill>
                          <a:latin typeface="Arial" panose="020B0604020202020204" pitchFamily="34" charset="0"/>
                          <a:cs typeface="Arial" panose="020B0604020202020204" pitchFamily="34" charset="0"/>
                        </a:rPr>
                        <a:t>6,472</a:t>
                      </a:r>
                    </a:p>
                  </a:txBody>
                  <a:tcPr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63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165781"/>
                  </a:ext>
                </a:extLst>
              </a:tr>
              <a:tr h="463522">
                <a:tc>
                  <a:txBody>
                    <a:bodyPr/>
                    <a:lstStyle/>
                    <a:p>
                      <a:r>
                        <a:rPr lang="en-GB" sz="1100" kern="1200">
                          <a:solidFill>
                            <a:srgbClr val="674A68"/>
                          </a:solidFill>
                          <a:latin typeface="Arial" panose="020B0604020202020204" pitchFamily="34" charset="0"/>
                          <a:ea typeface="+mn-ea"/>
                          <a:cs typeface="Arial" panose="020B0604020202020204" pitchFamily="34" charset="0"/>
                        </a:rPr>
                        <a:t>Early help and children’s social care</a:t>
                      </a:r>
                    </a:p>
                    <a:p>
                      <a:r>
                        <a:rPr lang="en-GB" sz="1100" kern="1200">
                          <a:solidFill>
                            <a:schemeClr val="bg1">
                              <a:lumMod val="75000"/>
                            </a:schemeClr>
                          </a:solidFill>
                          <a:latin typeface="Arial" panose="020B0604020202020204" pitchFamily="34" charset="0"/>
                          <a:ea typeface="+mn-ea"/>
                          <a:cs typeface="Arial" panose="020B0604020202020204" pitchFamily="34" charset="0"/>
                        </a:rPr>
                        <a:t>(where known)</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100" kern="1200">
                          <a:solidFill>
                            <a:srgbClr val="674A68"/>
                          </a:solidFill>
                          <a:latin typeface="Arial" panose="020B0604020202020204" pitchFamily="34" charset="0"/>
                          <a:ea typeface="+mn-ea"/>
                          <a:cs typeface="Arial" panose="020B0604020202020204" pitchFamily="34" charset="0"/>
                        </a:rPr>
                        <a:t>  No early help </a:t>
                      </a:r>
                    </a:p>
                    <a:p>
                      <a:pPr algn="l" fontAlgn="t"/>
                      <a:r>
                        <a:rPr lang="en-GB" sz="1100" kern="1200">
                          <a:solidFill>
                            <a:srgbClr val="674A68"/>
                          </a:solidFill>
                          <a:latin typeface="Arial" panose="020B0604020202020204" pitchFamily="34" charset="0"/>
                          <a:ea typeface="+mn-ea"/>
                          <a:cs typeface="Arial" panose="020B0604020202020204" pitchFamily="34" charset="0"/>
                        </a:rPr>
                        <a:t>  Early help</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Child in Need</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Looked after child</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Child protection plan in place </a:t>
                      </a:r>
                    </a:p>
                  </a:txBody>
                  <a:tcPr marL="6350" marR="6350" marT="6350" marB="0"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kern="1200">
                          <a:solidFill>
                            <a:srgbClr val="674A68"/>
                          </a:solidFill>
                          <a:latin typeface="Arial" panose="020B0604020202020204" pitchFamily="34" charset="0"/>
                          <a:ea typeface="+mn-ea"/>
                          <a:cs typeface="Arial" panose="020B0604020202020204" pitchFamily="34" charset="0"/>
                        </a:rPr>
                        <a:t>63%</a:t>
                      </a:r>
                    </a:p>
                    <a:p>
                      <a:pPr algn="ctr"/>
                      <a:r>
                        <a:rPr lang="en-GB" sz="1100" kern="1200">
                          <a:solidFill>
                            <a:srgbClr val="674A68"/>
                          </a:solidFill>
                          <a:latin typeface="Arial" panose="020B0604020202020204" pitchFamily="34" charset="0"/>
                          <a:ea typeface="+mn-ea"/>
                          <a:cs typeface="Arial" panose="020B0604020202020204" pitchFamily="34" charset="0"/>
                        </a:rPr>
                        <a:t>9%</a:t>
                      </a:r>
                    </a:p>
                    <a:p>
                      <a:pPr algn="ctr"/>
                      <a:r>
                        <a:rPr lang="en-GB" sz="1100" kern="1200">
                          <a:solidFill>
                            <a:srgbClr val="674A68"/>
                          </a:solidFill>
                          <a:latin typeface="Arial" panose="020B0604020202020204" pitchFamily="34" charset="0"/>
                          <a:ea typeface="+mn-ea"/>
                          <a:cs typeface="Arial" panose="020B0604020202020204" pitchFamily="34" charset="0"/>
                        </a:rPr>
                        <a:t>11%</a:t>
                      </a:r>
                    </a:p>
                    <a:p>
                      <a:pPr algn="ctr"/>
                      <a:r>
                        <a:rPr lang="en-GB" sz="1100" kern="1200">
                          <a:solidFill>
                            <a:srgbClr val="674A68"/>
                          </a:solidFill>
                          <a:latin typeface="Arial" panose="020B0604020202020204" pitchFamily="34" charset="0"/>
                          <a:ea typeface="+mn-ea"/>
                          <a:cs typeface="Arial" panose="020B0604020202020204" pitchFamily="34" charset="0"/>
                        </a:rPr>
                        <a:t>7%</a:t>
                      </a:r>
                    </a:p>
                    <a:p>
                      <a:pPr algn="ctr"/>
                      <a:r>
                        <a:rPr lang="en-GB" sz="1100" kern="1200">
                          <a:solidFill>
                            <a:srgbClr val="674A68"/>
                          </a:solidFill>
                          <a:latin typeface="Arial" panose="020B0604020202020204" pitchFamily="34" charset="0"/>
                          <a:ea typeface="+mn-ea"/>
                          <a:cs typeface="Arial" panose="020B0604020202020204" pitchFamily="34" charset="0"/>
                        </a:rPr>
                        <a:t>9%</a:t>
                      </a:r>
                    </a:p>
                  </a:txBody>
                  <a:tcPr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88%</a:t>
                      </a:r>
                    </a:p>
                    <a:p>
                      <a:pPr algn="ctr" fontAlgn="t"/>
                      <a:r>
                        <a:rPr lang="en-GB" sz="1100" kern="1200">
                          <a:solidFill>
                            <a:srgbClr val="674A68"/>
                          </a:solidFill>
                          <a:latin typeface="Arial" panose="020B0604020202020204" pitchFamily="34" charset="0"/>
                          <a:ea typeface="+mn-ea"/>
                          <a:cs typeface="Arial" panose="020B0604020202020204" pitchFamily="34" charset="0"/>
                        </a:rPr>
                        <a:t>2%</a:t>
                      </a:r>
                    </a:p>
                    <a:p>
                      <a:pPr algn="ctr" fontAlgn="t"/>
                      <a:r>
                        <a:rPr lang="en-GB" sz="1100" kern="1200">
                          <a:solidFill>
                            <a:srgbClr val="674A68"/>
                          </a:solidFill>
                          <a:latin typeface="Arial" panose="020B0604020202020204" pitchFamily="34" charset="0"/>
                          <a:ea typeface="+mn-ea"/>
                          <a:cs typeface="Arial" panose="020B0604020202020204" pitchFamily="34" charset="0"/>
                        </a:rPr>
                        <a:t>6%</a:t>
                      </a:r>
                    </a:p>
                    <a:p>
                      <a:pPr algn="ctr" fontAlgn="t"/>
                      <a:r>
                        <a:rPr lang="en-GB" sz="1100" kern="1200">
                          <a:solidFill>
                            <a:srgbClr val="674A68"/>
                          </a:solidFill>
                          <a:latin typeface="Arial" panose="020B0604020202020204" pitchFamily="34" charset="0"/>
                          <a:ea typeface="+mn-ea"/>
                          <a:cs typeface="Arial" panose="020B0604020202020204" pitchFamily="34" charset="0"/>
                        </a:rPr>
                        <a:t>-</a:t>
                      </a:r>
                    </a:p>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70%</a:t>
                      </a:r>
                    </a:p>
                    <a:p>
                      <a:pPr algn="ctr" fontAlgn="t"/>
                      <a:r>
                        <a:rPr lang="en-GB" sz="1100" kern="1200">
                          <a:solidFill>
                            <a:srgbClr val="674A68"/>
                          </a:solidFill>
                          <a:latin typeface="Arial" panose="020B0604020202020204" pitchFamily="34" charset="0"/>
                          <a:ea typeface="+mn-ea"/>
                          <a:cs typeface="Arial" panose="020B0604020202020204" pitchFamily="34" charset="0"/>
                        </a:rPr>
                        <a:t>11%</a:t>
                      </a:r>
                    </a:p>
                    <a:p>
                      <a:pPr algn="ctr" fontAlgn="t"/>
                      <a:r>
                        <a:rPr lang="en-GB" sz="1100" kern="1200">
                          <a:solidFill>
                            <a:srgbClr val="674A68"/>
                          </a:solidFill>
                          <a:latin typeface="Arial" panose="020B0604020202020204" pitchFamily="34" charset="0"/>
                          <a:ea typeface="+mn-ea"/>
                          <a:cs typeface="Arial" panose="020B0604020202020204" pitchFamily="34" charset="0"/>
                        </a:rPr>
                        <a:t>9%</a:t>
                      </a:r>
                    </a:p>
                    <a:p>
                      <a:pPr algn="ctr" fontAlgn="t"/>
                      <a:r>
                        <a:rPr lang="en-GB" sz="1100" kern="1200">
                          <a:solidFill>
                            <a:srgbClr val="674A68"/>
                          </a:solidFill>
                          <a:latin typeface="Arial" panose="020B0604020202020204" pitchFamily="34" charset="0"/>
                          <a:ea typeface="+mn-ea"/>
                          <a:cs typeface="Arial" panose="020B0604020202020204" pitchFamily="34" charset="0"/>
                        </a:rPr>
                        <a:t>5%</a:t>
                      </a:r>
                    </a:p>
                    <a:p>
                      <a:pPr algn="ctr" fontAlgn="t"/>
                      <a:r>
                        <a:rPr lang="en-GB" sz="1100" kern="1200">
                          <a:solidFill>
                            <a:srgbClr val="674A68"/>
                          </a:solidFill>
                          <a:latin typeface="Arial" panose="020B0604020202020204" pitchFamily="34" charset="0"/>
                          <a:ea typeface="+mn-ea"/>
                          <a:cs typeface="Arial" panose="020B0604020202020204" pitchFamily="34" charset="0"/>
                        </a:rPr>
                        <a:t>4%</a:t>
                      </a:r>
                    </a:p>
                  </a:txBody>
                  <a:tcPr marL="6350" marR="6350" marT="6350" marB="0" anchor="ct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635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437851"/>
                  </a:ext>
                </a:extLst>
              </a:tr>
            </a:tbl>
          </a:graphicData>
        </a:graphic>
      </p:graphicFrame>
    </p:spTree>
    <p:extLst>
      <p:ext uri="{BB962C8B-B14F-4D97-AF65-F5344CB8AC3E}">
        <p14:creationId xmlns:p14="http://schemas.microsoft.com/office/powerpoint/2010/main" val="274183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Prevalence and unmet need in adults aged 18+ years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Prevalence</a:t>
            </a: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   *Health Survey for England, Fingertips, Office for Health &amp; Disparities</a:t>
            </a:r>
          </a:p>
        </p:txBody>
      </p:sp>
      <p:sp>
        <p:nvSpPr>
          <p:cNvPr id="17" name="TextBox 16">
            <a:extLst>
              <a:ext uri="{FF2B5EF4-FFF2-40B4-BE49-F238E27FC236}">
                <a16:creationId xmlns:a16="http://schemas.microsoft.com/office/drawing/2014/main" id="{AF66D66A-23CA-EAEE-490D-DB30E9A614A3}"/>
              </a:ext>
            </a:extLst>
          </p:cNvPr>
          <p:cNvSpPr txBox="1"/>
          <p:nvPr/>
        </p:nvSpPr>
        <p:spPr>
          <a:xfrm>
            <a:off x="6096000" y="3557808"/>
            <a:ext cx="6033231" cy="1938992"/>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It is estimated that there are 5,775 people in need of specialist alcohol treatment in Cambridgeshire and 2,284 in Peterborough, with a higher rate in Peterborough than the national average and a lower rate in Cambridgeshire.  </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2021/22, 1,163 people were known to be in alcohol or alcohol/non-opiate treatment in Cambridgeshire, leaving an estimated 80% of people in need of services but not accessing them, matching the national average.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Peterborough, the proportion of unmet need was lower at 76%, with 547 in treatment compared to an estimated 2,284 that were in need of treatment.</a:t>
            </a:r>
          </a:p>
        </p:txBody>
      </p:sp>
      <p:sp>
        <p:nvSpPr>
          <p:cNvPr id="32" name="TextBox 31">
            <a:extLst>
              <a:ext uri="{FF2B5EF4-FFF2-40B4-BE49-F238E27FC236}">
                <a16:creationId xmlns:a16="http://schemas.microsoft.com/office/drawing/2014/main" id="{CDE79E7F-7115-6A95-7941-7E2FD30326F5}"/>
              </a:ext>
            </a:extLst>
          </p:cNvPr>
          <p:cNvSpPr txBox="1"/>
          <p:nvPr/>
        </p:nvSpPr>
        <p:spPr>
          <a:xfrm>
            <a:off x="6096000" y="3280809"/>
            <a:ext cx="6033231" cy="276999"/>
          </a:xfrm>
          <a:prstGeom prst="rect">
            <a:avLst/>
          </a:prstGeom>
          <a:solidFill>
            <a:srgbClr val="674A68"/>
          </a:solidFill>
        </p:spPr>
        <p:txBody>
          <a:bodyPr wrap="square">
            <a:spAutoFit/>
          </a:bodyPr>
          <a:lstStyle/>
          <a:p>
            <a:pPr algn="ctr"/>
            <a:r>
              <a:rPr lang="en-GB" sz="1200">
                <a:solidFill>
                  <a:schemeClr val="bg1"/>
                </a:solidFill>
                <a:latin typeface="Arial" panose="020B0604020202020204" pitchFamily="34" charset="0"/>
                <a:cs typeface="Arial" panose="020B0604020202020204" pitchFamily="34" charset="0"/>
              </a:rPr>
              <a:t>Highlights</a:t>
            </a:r>
            <a:endParaRPr lang="en-GB" sz="1200">
              <a:solidFill>
                <a:schemeClr val="bg1"/>
              </a:solidFill>
            </a:endParaRPr>
          </a:p>
        </p:txBody>
      </p:sp>
      <p:sp>
        <p:nvSpPr>
          <p:cNvPr id="2" name="TextBox 1">
            <a:extLst>
              <a:ext uri="{FF2B5EF4-FFF2-40B4-BE49-F238E27FC236}">
                <a16:creationId xmlns:a16="http://schemas.microsoft.com/office/drawing/2014/main" id="{3B030F8A-209A-68CA-4F15-1C6536F52CED}"/>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5" name="TextBox 4">
            <a:extLst>
              <a:ext uri="{FF2B5EF4-FFF2-40B4-BE49-F238E27FC236}">
                <a16:creationId xmlns:a16="http://schemas.microsoft.com/office/drawing/2014/main" id="{716DE81C-2F2F-CBA5-9E61-6E371A80EF3E}"/>
              </a:ext>
            </a:extLst>
          </p:cNvPr>
          <p:cNvSpPr txBox="1"/>
          <p:nvPr/>
        </p:nvSpPr>
        <p:spPr>
          <a:xfrm>
            <a:off x="-3112" y="6322026"/>
            <a:ext cx="12193556" cy="246221"/>
          </a:xfrm>
          <a:prstGeom prst="rect">
            <a:avLst/>
          </a:prstGeom>
          <a:noFill/>
        </p:spPr>
        <p:txBody>
          <a:bodyPr wrap="square" rtlCol="0">
            <a:spAutoFit/>
          </a:bodyPr>
          <a:lstStyle/>
          <a:p>
            <a:r>
              <a:rPr lang="en-GB" sz="1000">
                <a:solidFill>
                  <a:schemeClr val="bg1">
                    <a:lumMod val="50000"/>
                  </a:schemeClr>
                </a:solidFill>
                <a:latin typeface="Arial" panose="020B0604020202020204" pitchFamily="34" charset="0"/>
                <a:cs typeface="Arial" panose="020B0604020202020204" pitchFamily="34" charset="0"/>
              </a:rPr>
              <a:t>Note: prevalence estimates relate to 2018/19 and alcohol only and alcohol/non-opiate treatment numbers for 2021/22 have been used to calculate rates of unmet need</a:t>
            </a:r>
          </a:p>
        </p:txBody>
      </p:sp>
      <p:pic>
        <p:nvPicPr>
          <p:cNvPr id="10" name="Picture 9">
            <a:extLst>
              <a:ext uri="{FF2B5EF4-FFF2-40B4-BE49-F238E27FC236}">
                <a16:creationId xmlns:a16="http://schemas.microsoft.com/office/drawing/2014/main" id="{F9ED60AB-9D30-F8C1-BFAD-6A3573480011}"/>
              </a:ext>
            </a:extLst>
          </p:cNvPr>
          <p:cNvPicPr>
            <a:picLocks noChangeAspect="1"/>
          </p:cNvPicPr>
          <p:nvPr/>
        </p:nvPicPr>
        <p:blipFill>
          <a:blip r:embed="rId2"/>
          <a:stretch>
            <a:fillRect/>
          </a:stretch>
        </p:blipFill>
        <p:spPr>
          <a:xfrm>
            <a:off x="134654" y="3280809"/>
            <a:ext cx="5753100" cy="2057400"/>
          </a:xfrm>
          <a:prstGeom prst="rect">
            <a:avLst/>
          </a:prstGeom>
        </p:spPr>
      </p:pic>
      <p:sp>
        <p:nvSpPr>
          <p:cNvPr id="6" name="TextBox 5">
            <a:extLst>
              <a:ext uri="{FF2B5EF4-FFF2-40B4-BE49-F238E27FC236}">
                <a16:creationId xmlns:a16="http://schemas.microsoft.com/office/drawing/2014/main" id="{BA628044-62D2-6F38-E4B7-C2CF6FBD4032}"/>
              </a:ext>
            </a:extLst>
          </p:cNvPr>
          <p:cNvSpPr txBox="1"/>
          <p:nvPr/>
        </p:nvSpPr>
        <p:spPr>
          <a:xfrm>
            <a:off x="0" y="339267"/>
            <a:ext cx="12126897" cy="2410340"/>
          </a:xfrm>
          <a:prstGeom prst="rect">
            <a:avLst/>
          </a:prstGeom>
          <a:solidFill>
            <a:srgbClr val="F8F6F8"/>
          </a:solidFill>
        </p:spPr>
        <p:txBody>
          <a:bodyPr wrap="square">
            <a:spAutoFit/>
          </a:bodyPr>
          <a:lstStyle/>
          <a:p>
            <a:pPr algn="just">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Alcohol-related harm is largely determined by the volume of alcohol consumed and the frequency of drinking occasions. The risk of harm is directly related to levels and patterns of consumption. There can be a considerable lag between alcohol consumption and alcohol-related harms, particularly for chronic conditions where the delay can be many years. </a:t>
            </a:r>
          </a:p>
          <a:p>
            <a:pPr algn="just">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In England, it is estimated that just under a quarter of the population (23%*) are drinking above the 14 units per week level and so may benefit from some level of intervention. However, harm can be short-term and instantaneous, due to intoxication, or long-term, from continued exposure to the toxic effect of alcohol or from developing dependence. The official alcohol commissioning support guidance recommends a range of different interventions:</a:t>
            </a:r>
          </a:p>
          <a:p>
            <a:pPr algn="just">
              <a:lnSpc>
                <a:spcPct val="115000"/>
              </a:lnSpc>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15000"/>
              </a:lnSpc>
              <a:buFont typeface="Symbol" panose="05050102010706020507" pitchFamily="18" charset="2"/>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Effective population-level actions to control supply and marketing</a:t>
            </a:r>
          </a:p>
          <a:p>
            <a:pPr marL="342900" lvl="0" indent="-342900" algn="just">
              <a:lnSpc>
                <a:spcPct val="115000"/>
              </a:lnSpc>
              <a:buFont typeface="Symbol" panose="05050102010706020507" pitchFamily="18" charset="2"/>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Large scale delivery of targeted brief advice</a:t>
            </a:r>
          </a:p>
          <a:p>
            <a:pPr marL="342900" lvl="0" indent="-342900" algn="just">
              <a:lnSpc>
                <a:spcPct val="115000"/>
              </a:lnSpc>
              <a:buFont typeface="Symbol" panose="05050102010706020507" pitchFamily="18" charset="2"/>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Specialist alcohol care services for people in hospital</a:t>
            </a:r>
          </a:p>
          <a:p>
            <a:pPr marL="342900" lvl="0" indent="-342900" algn="just">
              <a:lnSpc>
                <a:spcPct val="115000"/>
              </a:lnSpc>
              <a:buFont typeface="Symbol" panose="05050102010706020507" pitchFamily="18" charset="2"/>
              <a:buChar char=""/>
            </a:pPr>
            <a:r>
              <a:rPr lang="en-GB" sz="1200">
                <a:solidFill>
                  <a:srgbClr val="674A68"/>
                </a:solidFill>
                <a:effectLst/>
                <a:latin typeface="Arial" panose="020B0604020202020204" pitchFamily="34" charset="0"/>
                <a:ea typeface="Calibri" panose="020F0502020204030204" pitchFamily="34" charset="0"/>
                <a:cs typeface="Arial" panose="020B0604020202020204" pitchFamily="34" charset="0"/>
              </a:rPr>
              <a:t>Quick access to effective, evidence-based alcohol treatment </a:t>
            </a:r>
          </a:p>
        </p:txBody>
      </p:sp>
      <p:sp>
        <p:nvSpPr>
          <p:cNvPr id="8" name="TextBox 7">
            <a:extLst>
              <a:ext uri="{FF2B5EF4-FFF2-40B4-BE49-F238E27FC236}">
                <a16:creationId xmlns:a16="http://schemas.microsoft.com/office/drawing/2014/main" id="{8F762D3F-0D56-86DD-9DFA-AC21E6666C6A}"/>
              </a:ext>
            </a:extLst>
          </p:cNvPr>
          <p:cNvSpPr txBox="1"/>
          <p:nvPr/>
        </p:nvSpPr>
        <p:spPr>
          <a:xfrm>
            <a:off x="2334" y="2956680"/>
            <a:ext cx="5089350" cy="276999"/>
          </a:xfrm>
          <a:prstGeom prst="rect">
            <a:avLst/>
          </a:prstGeom>
          <a:noFill/>
        </p:spPr>
        <p:txBody>
          <a:bodyPr wrap="square">
            <a:spAutoFit/>
          </a:bodyPr>
          <a:lstStyle/>
          <a:p>
            <a:r>
              <a:rPr lang="en-GB" sz="1200" b="1">
                <a:solidFill>
                  <a:srgbClr val="674A68"/>
                </a:solidFill>
                <a:latin typeface="Arial" panose="020B0604020202020204" pitchFamily="34" charset="0"/>
              </a:rPr>
              <a:t>Estimated prevalence and unmet need</a:t>
            </a:r>
            <a:endParaRPr lang="en-GB" sz="1200" b="1">
              <a:solidFill>
                <a:srgbClr val="674A68"/>
              </a:solidFill>
            </a:endParaRPr>
          </a:p>
        </p:txBody>
      </p:sp>
      <p:sp>
        <p:nvSpPr>
          <p:cNvPr id="3" name="TextBox 2">
            <a:extLst>
              <a:ext uri="{FF2B5EF4-FFF2-40B4-BE49-F238E27FC236}">
                <a16:creationId xmlns:a16="http://schemas.microsoft.com/office/drawing/2014/main" id="{A3CD2762-CDA6-C24C-57CA-C368A0AA5EF8}"/>
              </a:ext>
            </a:extLst>
          </p:cNvPr>
          <p:cNvSpPr txBox="1"/>
          <p:nvPr/>
        </p:nvSpPr>
        <p:spPr>
          <a:xfrm>
            <a:off x="134654" y="5444275"/>
            <a:ext cx="5753100" cy="646331"/>
          </a:xfrm>
          <a:prstGeom prst="rect">
            <a:avLst/>
          </a:prstGeom>
          <a:noFill/>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The Health Survey for England for 2015-2018 * estimated that 29% of adults in Cambridgeshire drink over 14 units a week, higher than England (23%), with Peterborough similar to England at 25%. </a:t>
            </a:r>
          </a:p>
        </p:txBody>
      </p:sp>
    </p:spTree>
    <p:extLst>
      <p:ext uri="{BB962C8B-B14F-4D97-AF65-F5344CB8AC3E}">
        <p14:creationId xmlns:p14="http://schemas.microsoft.com/office/powerpoint/2010/main" val="2930675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1B8DF80-91DE-A550-DDDD-5B3BC72AB3BC}"/>
              </a:ext>
            </a:extLst>
          </p:cNvPr>
          <p:cNvSpPr txBox="1"/>
          <p:nvPr/>
        </p:nvSpPr>
        <p:spPr>
          <a:xfrm>
            <a:off x="5806739" y="651952"/>
            <a:ext cx="6385261" cy="830997"/>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Peterborough had a higher proportion of young people aged under 18 years who consumed between 1 and 199 drinking units compared to England</a:t>
            </a:r>
          </a:p>
        </p:txBody>
      </p:sp>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drinking levels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8" name="TextBox 7">
            <a:extLst>
              <a:ext uri="{FF2B5EF4-FFF2-40B4-BE49-F238E27FC236}">
                <a16:creationId xmlns:a16="http://schemas.microsoft.com/office/drawing/2014/main" id="{5D26F29A-643B-B012-1D62-DB8655E6B547}"/>
              </a:ext>
            </a:extLst>
          </p:cNvPr>
          <p:cNvSpPr txBox="1"/>
          <p:nvPr/>
        </p:nvSpPr>
        <p:spPr>
          <a:xfrm>
            <a:off x="0" y="2665220"/>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CB75282E-23BF-3B31-BD78-B38F241982F4}"/>
              </a:ext>
            </a:extLst>
          </p:cNvPr>
          <p:cNvSpPr txBox="1"/>
          <p:nvPr/>
        </p:nvSpPr>
        <p:spPr>
          <a:xfrm>
            <a:off x="5552022" y="2710777"/>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14" name="TextBox 13">
            <a:extLst>
              <a:ext uri="{FF2B5EF4-FFF2-40B4-BE49-F238E27FC236}">
                <a16:creationId xmlns:a16="http://schemas.microsoft.com/office/drawing/2014/main" id="{94BE3234-62EB-F11D-A072-7BB0AE69D344}"/>
              </a:ext>
            </a:extLst>
          </p:cNvPr>
          <p:cNvSpPr txBox="1"/>
          <p:nvPr/>
        </p:nvSpPr>
        <p:spPr>
          <a:xfrm>
            <a:off x="1559" y="641548"/>
            <a:ext cx="5803622" cy="120032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Cambridgeshire had a higher proportion of young people aged under 18 years who consumed between 1 and 199 drinking units compared to England, and generally higher consumption than nationally, but numbers are small.</a:t>
            </a:r>
          </a:p>
          <a:p>
            <a:endParaRPr lang="en-GB" sz="1200">
              <a:solidFill>
                <a:srgbClr val="674A68"/>
              </a:solidFill>
              <a:latin typeface="Arial" panose="020B0604020202020204" pitchFamily="34" charset="0"/>
            </a:endParaRPr>
          </a:p>
        </p:txBody>
      </p:sp>
      <p:sp>
        <p:nvSpPr>
          <p:cNvPr id="19" name="TextBox 18">
            <a:extLst>
              <a:ext uri="{FF2B5EF4-FFF2-40B4-BE49-F238E27FC236}">
                <a16:creationId xmlns:a16="http://schemas.microsoft.com/office/drawing/2014/main" id="{460D19B9-7DC1-32E8-6753-AF1C4D0153FA}"/>
              </a:ext>
            </a:extLst>
          </p:cNvPr>
          <p:cNvSpPr txBox="1"/>
          <p:nvPr/>
        </p:nvSpPr>
        <p:spPr>
          <a:xfrm>
            <a:off x="-1557" y="316240"/>
            <a:ext cx="12192000" cy="276999"/>
          </a:xfrm>
          <a:prstGeom prst="rect">
            <a:avLst/>
          </a:prstGeom>
          <a:solidFill>
            <a:srgbClr val="F5F1F5"/>
          </a:solidFill>
        </p:spPr>
        <p:txBody>
          <a:bodyPr wrap="square">
            <a:spAutoFit/>
          </a:bodyPr>
          <a:lstStyle/>
          <a:p>
            <a:pPr algn="ctr"/>
            <a:r>
              <a:rPr lang="en-GB" sz="1200" b="1">
                <a:solidFill>
                  <a:srgbClr val="674A68"/>
                </a:solidFill>
                <a:latin typeface="Arial" panose="020B0604020202020204" pitchFamily="34" charset="0"/>
              </a:rPr>
              <a:t>Young people (aged under 18 years) in treatment by drinking level units (28 days prior to starting treatment)</a:t>
            </a:r>
          </a:p>
        </p:txBody>
      </p:sp>
      <p:sp>
        <p:nvSpPr>
          <p:cNvPr id="12" name="Rectangle 11">
            <a:extLst>
              <a:ext uri="{FF2B5EF4-FFF2-40B4-BE49-F238E27FC236}">
                <a16:creationId xmlns:a16="http://schemas.microsoft.com/office/drawing/2014/main" id="{D22E417E-2863-4D1B-4292-86354B3C3240}"/>
              </a:ext>
            </a:extLst>
          </p:cNvPr>
          <p:cNvSpPr/>
          <p:nvPr/>
        </p:nvSpPr>
        <p:spPr>
          <a:xfrm>
            <a:off x="117632" y="2649657"/>
            <a:ext cx="11893855" cy="3892103"/>
          </a:xfrm>
          <a:prstGeom prst="rect">
            <a:avLst/>
          </a:prstGeom>
          <a:no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1598CD5-2096-829B-82B4-8964FACA1615}"/>
              </a:ext>
            </a:extLst>
          </p:cNvPr>
          <p:cNvPicPr>
            <a:picLocks noChangeAspect="1"/>
          </p:cNvPicPr>
          <p:nvPr/>
        </p:nvPicPr>
        <p:blipFill>
          <a:blip r:embed="rId2"/>
          <a:stretch>
            <a:fillRect/>
          </a:stretch>
        </p:blipFill>
        <p:spPr>
          <a:xfrm>
            <a:off x="5805181" y="3008584"/>
            <a:ext cx="5835275" cy="3336115"/>
          </a:xfrm>
          <a:prstGeom prst="rect">
            <a:avLst/>
          </a:prstGeom>
        </p:spPr>
      </p:pic>
      <p:pic>
        <p:nvPicPr>
          <p:cNvPr id="9" name="Picture 8">
            <a:extLst>
              <a:ext uri="{FF2B5EF4-FFF2-40B4-BE49-F238E27FC236}">
                <a16:creationId xmlns:a16="http://schemas.microsoft.com/office/drawing/2014/main" id="{9E92807C-3397-B8FB-E10C-5287CBE9581D}"/>
              </a:ext>
            </a:extLst>
          </p:cNvPr>
          <p:cNvPicPr>
            <a:picLocks noChangeAspect="1"/>
          </p:cNvPicPr>
          <p:nvPr/>
        </p:nvPicPr>
        <p:blipFill>
          <a:blip r:embed="rId3"/>
          <a:stretch>
            <a:fillRect/>
          </a:stretch>
        </p:blipFill>
        <p:spPr>
          <a:xfrm>
            <a:off x="315843" y="3133287"/>
            <a:ext cx="5316570" cy="3051905"/>
          </a:xfrm>
          <a:prstGeom prst="rect">
            <a:avLst/>
          </a:prstGeom>
        </p:spPr>
      </p:pic>
    </p:spTree>
    <p:extLst>
      <p:ext uri="{BB962C8B-B14F-4D97-AF65-F5344CB8AC3E}">
        <p14:creationId xmlns:p14="http://schemas.microsoft.com/office/powerpoint/2010/main" val="4100810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new to treatment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9" name="Table 4">
            <a:extLst>
              <a:ext uri="{FF2B5EF4-FFF2-40B4-BE49-F238E27FC236}">
                <a16:creationId xmlns:a16="http://schemas.microsoft.com/office/drawing/2014/main" id="{8A93DD13-617B-6C5A-A574-01CADDC2B049}"/>
              </a:ext>
            </a:extLst>
          </p:cNvPr>
          <p:cNvGraphicFramePr>
            <a:graphicFrameLocks noGrp="1"/>
          </p:cNvGraphicFramePr>
          <p:nvPr>
            <p:extLst>
              <p:ext uri="{D42A27DB-BD31-4B8C-83A1-F6EECF244321}">
                <p14:modId xmlns:p14="http://schemas.microsoft.com/office/powerpoint/2010/main" val="640578656"/>
              </p:ext>
            </p:extLst>
          </p:nvPr>
        </p:nvGraphicFramePr>
        <p:xfrm>
          <a:off x="300024" y="442510"/>
          <a:ext cx="8481744" cy="1863240"/>
        </p:xfrm>
        <a:graphic>
          <a:graphicData uri="http://schemas.openxmlformats.org/drawingml/2006/table">
            <a:tbl>
              <a:tblPr firstRow="1" bandRow="1">
                <a:tableStyleId>{5C22544A-7EE6-4342-B048-85BDC9FD1C3A}</a:tableStyleId>
              </a:tblPr>
              <a:tblGrid>
                <a:gridCol w="1417629">
                  <a:extLst>
                    <a:ext uri="{9D8B030D-6E8A-4147-A177-3AD203B41FA5}">
                      <a16:colId xmlns:a16="http://schemas.microsoft.com/office/drawing/2014/main" val="925364966"/>
                    </a:ext>
                  </a:extLst>
                </a:gridCol>
                <a:gridCol w="1783647">
                  <a:extLst>
                    <a:ext uri="{9D8B030D-6E8A-4147-A177-3AD203B41FA5}">
                      <a16:colId xmlns:a16="http://schemas.microsoft.com/office/drawing/2014/main" val="2776768022"/>
                    </a:ext>
                  </a:extLst>
                </a:gridCol>
                <a:gridCol w="1760156">
                  <a:extLst>
                    <a:ext uri="{9D8B030D-6E8A-4147-A177-3AD203B41FA5}">
                      <a16:colId xmlns:a16="http://schemas.microsoft.com/office/drawing/2014/main" val="3161705845"/>
                    </a:ext>
                  </a:extLst>
                </a:gridCol>
                <a:gridCol w="1760156">
                  <a:extLst>
                    <a:ext uri="{9D8B030D-6E8A-4147-A177-3AD203B41FA5}">
                      <a16:colId xmlns:a16="http://schemas.microsoft.com/office/drawing/2014/main" val="3915985308"/>
                    </a:ext>
                  </a:extLst>
                </a:gridCol>
                <a:gridCol w="1760156">
                  <a:extLst>
                    <a:ext uri="{9D8B030D-6E8A-4147-A177-3AD203B41FA5}">
                      <a16:colId xmlns:a16="http://schemas.microsoft.com/office/drawing/2014/main" val="1526083571"/>
                    </a:ext>
                  </a:extLst>
                </a:gridCol>
              </a:tblGrid>
              <a:tr h="226578">
                <a:tc rowSpan="2" gridSpan="2">
                  <a:txBody>
                    <a:bodyPr/>
                    <a:lstStyle/>
                    <a:p>
                      <a:r>
                        <a:rPr lang="en-GB" sz="1100" b="1" i="0">
                          <a:latin typeface="Arial" panose="020B0604020202020204" pitchFamily="34" charset="0"/>
                          <a:cs typeface="Arial" panose="020B0604020202020204" pitchFamily="34" charset="0"/>
                        </a:rPr>
                        <a:t>Young people new to treatment, 2021/22</a:t>
                      </a: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rowSpan="2" hMerge="1">
                  <a:txBody>
                    <a:bodyPr/>
                    <a:lstStyle/>
                    <a:p>
                      <a:endParaRPr lang="en-GB"/>
                    </a:p>
                  </a:txBody>
                  <a:tcPr/>
                </a:tc>
                <a:tc gridSpan="3">
                  <a:txBody>
                    <a:bodyPr/>
                    <a:lstStyle/>
                    <a:p>
                      <a:pPr algn="ctr"/>
                      <a:r>
                        <a:rPr lang="en-GB" sz="1100" b="0" i="0">
                          <a:latin typeface="Arial" panose="020B0604020202020204" pitchFamily="34" charset="0"/>
                          <a:cs typeface="Arial" panose="020B0604020202020204" pitchFamily="34" charset="0"/>
                        </a:rPr>
                        <a:t>New to treatment</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74A68"/>
                    </a:solidFill>
                  </a:tcPr>
                </a:tc>
                <a:tc hMerge="1">
                  <a:txBody>
                    <a:bodyPr/>
                    <a:lstStyle/>
                    <a:p>
                      <a:pPr algn="ctr"/>
                      <a:endParaRPr lang="en-GB" sz="1100" b="0" i="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28575" cap="flat" cmpd="sng" algn="ctr">
                      <a:solidFill>
                        <a:srgbClr val="674A68"/>
                      </a:solidFill>
                      <a:prstDash val="solid"/>
                      <a:round/>
                      <a:headEnd type="none" w="med" len="med"/>
                      <a:tailEnd type="none" w="med" len="med"/>
                    </a:lnR>
                    <a:lnT w="28575"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2190828568"/>
                  </a:ext>
                </a:extLst>
              </a:tr>
              <a:tr h="324000">
                <a:tc gridSpan="2" vMerge="1">
                  <a:txBody>
                    <a:bodyPr/>
                    <a:lstStyle/>
                    <a:p>
                      <a:endParaRPr lang="en-GB" sz="120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74A68"/>
                    </a:solidFill>
                  </a:tcPr>
                </a:tc>
                <a:tc hMerge="1" vMerge="1">
                  <a:txBody>
                    <a:bodyPr/>
                    <a:lstStyle/>
                    <a:p>
                      <a:endParaRPr lang="en-GB"/>
                    </a:p>
                  </a:txBody>
                  <a:tcPr/>
                </a:tc>
                <a:tc>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tc>
                  <a:txBody>
                    <a:bodyPr/>
                    <a:lstStyle/>
                    <a:p>
                      <a:pPr algn="ctr"/>
                      <a:r>
                        <a:rPr lang="en-GB" sz="1100" b="0" i="0">
                          <a:solidFill>
                            <a:schemeClr val="bg1"/>
                          </a:solidFill>
                          <a:latin typeface="Arial" panose="020B0604020202020204" pitchFamily="34" charset="0"/>
                          <a:cs typeface="Arial" panose="020B0604020202020204" pitchFamily="34" charset="0"/>
                        </a:rPr>
                        <a:t>England</a:t>
                      </a:r>
                    </a:p>
                  </a:txBody>
                  <a:tcP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3621385070"/>
                  </a:ext>
                </a:extLst>
              </a:tr>
              <a:tr h="257253">
                <a:tc gridSpan="2">
                  <a:txBody>
                    <a:bodyPr/>
                    <a:lstStyle/>
                    <a:p>
                      <a:r>
                        <a:rPr lang="en-GB" sz="1100">
                          <a:solidFill>
                            <a:srgbClr val="674A68"/>
                          </a:solidFill>
                          <a:latin typeface="Arial" panose="020B0604020202020204" pitchFamily="34" charset="0"/>
                          <a:cs typeface="Arial" panose="020B0604020202020204" pitchFamily="34" charset="0"/>
                        </a:rPr>
                        <a:t>Number</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hMerge="1">
                  <a:txBody>
                    <a:bodyPr/>
                    <a:lstStyle/>
                    <a:p>
                      <a:endParaRPr lang="en-GB"/>
                    </a:p>
                  </a:txBody>
                  <a:tcPr/>
                </a:tc>
                <a:tc>
                  <a:txBody>
                    <a:bodyPr/>
                    <a:lstStyle/>
                    <a:p>
                      <a:pPr algn="ctr"/>
                      <a:r>
                        <a:rPr lang="en-GB" sz="1100">
                          <a:solidFill>
                            <a:srgbClr val="674A68"/>
                          </a:solidFill>
                          <a:latin typeface="Arial" panose="020B0604020202020204" pitchFamily="34" charset="0"/>
                          <a:cs typeface="Arial" panose="020B0604020202020204" pitchFamily="34" charset="0"/>
                        </a:rPr>
                        <a:t>80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110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a:r>
                        <a:rPr lang="en-GB" sz="1100">
                          <a:solidFill>
                            <a:srgbClr val="674A68"/>
                          </a:solidFill>
                          <a:latin typeface="Arial" panose="020B0604020202020204" pitchFamily="34" charset="0"/>
                          <a:cs typeface="Arial" panose="020B0604020202020204" pitchFamily="34" charset="0"/>
                        </a:rPr>
                        <a:t>10,347</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mpd="sng">
                      <a:noFill/>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2053644868"/>
                  </a:ext>
                </a:extLst>
              </a:tr>
              <a:tr h="419843">
                <a:tc>
                  <a:txBody>
                    <a:bodyPr/>
                    <a:lstStyle/>
                    <a:p>
                      <a:r>
                        <a:rPr lang="en-GB" sz="1100">
                          <a:solidFill>
                            <a:srgbClr val="674A68"/>
                          </a:solidFill>
                          <a:latin typeface="Arial" panose="020B0604020202020204" pitchFamily="34" charset="0"/>
                          <a:cs typeface="Arial" panose="020B0604020202020204" pitchFamily="34" charset="0"/>
                        </a:rPr>
                        <a:t>Sex</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Male</a:t>
                      </a:r>
                    </a:p>
                    <a:p>
                      <a:r>
                        <a:rPr lang="en-GB" sz="1100">
                          <a:solidFill>
                            <a:srgbClr val="674A68"/>
                          </a:solidFill>
                          <a:latin typeface="Arial" panose="020B0604020202020204" pitchFamily="34" charset="0"/>
                          <a:cs typeface="Arial" panose="020B0604020202020204" pitchFamily="34" charset="0"/>
                        </a:rPr>
                        <a:t>Female</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59%</a:t>
                      </a:r>
                    </a:p>
                    <a:p>
                      <a:pPr algn="ctr"/>
                      <a:r>
                        <a:rPr lang="en-GB" sz="1100">
                          <a:solidFill>
                            <a:srgbClr val="674A68"/>
                          </a:solidFill>
                          <a:latin typeface="Arial" panose="020B0604020202020204" pitchFamily="34" charset="0"/>
                          <a:cs typeface="Arial" panose="020B0604020202020204" pitchFamily="34" charset="0"/>
                        </a:rPr>
                        <a:t>41%</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60%</a:t>
                      </a:r>
                    </a:p>
                    <a:p>
                      <a:pPr algn="ctr"/>
                      <a:r>
                        <a:rPr lang="en-GB" sz="1100">
                          <a:solidFill>
                            <a:srgbClr val="674A68"/>
                          </a:solidFill>
                          <a:latin typeface="Arial" panose="020B0604020202020204" pitchFamily="34" charset="0"/>
                          <a:cs typeface="Arial" panose="020B0604020202020204" pitchFamily="34" charset="0"/>
                        </a:rPr>
                        <a:t>40%</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62%</a:t>
                      </a:r>
                    </a:p>
                    <a:p>
                      <a:pPr algn="ctr"/>
                      <a:r>
                        <a:rPr lang="en-GB" sz="1100">
                          <a:solidFill>
                            <a:srgbClr val="674A68"/>
                          </a:solidFill>
                          <a:latin typeface="Arial" panose="020B0604020202020204" pitchFamily="34" charset="0"/>
                          <a:cs typeface="Arial" panose="020B0604020202020204" pitchFamily="34" charset="0"/>
                        </a:rPr>
                        <a:t>38%</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270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666421"/>
                  </a:ext>
                </a:extLst>
              </a:tr>
              <a:tr h="576000">
                <a:tc>
                  <a:txBody>
                    <a:bodyPr/>
                    <a:lstStyle/>
                    <a:p>
                      <a:r>
                        <a:rPr lang="en-GB" sz="1100">
                          <a:solidFill>
                            <a:srgbClr val="674A68"/>
                          </a:solidFill>
                          <a:latin typeface="Arial" panose="020B0604020202020204" pitchFamily="34" charset="0"/>
                          <a:cs typeface="Arial" panose="020B0604020202020204" pitchFamily="34" charset="0"/>
                        </a:rPr>
                        <a:t>Age</a:t>
                      </a:r>
                    </a:p>
                  </a:txBody>
                  <a:tcPr>
                    <a:lnL w="190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a:solidFill>
                            <a:srgbClr val="674A68"/>
                          </a:solidFill>
                          <a:latin typeface="Arial" panose="020B0604020202020204" pitchFamily="34" charset="0"/>
                          <a:cs typeface="Arial" panose="020B0604020202020204" pitchFamily="34" charset="0"/>
                        </a:rPr>
                        <a:t>Under 16 years</a:t>
                      </a:r>
                    </a:p>
                    <a:p>
                      <a:r>
                        <a:rPr lang="en-GB" sz="1100">
                          <a:solidFill>
                            <a:srgbClr val="674A68"/>
                          </a:solidFill>
                          <a:latin typeface="Arial" panose="020B0604020202020204" pitchFamily="34" charset="0"/>
                          <a:cs typeface="Arial" panose="020B0604020202020204" pitchFamily="34" charset="0"/>
                        </a:rPr>
                        <a:t>16-17 years</a:t>
                      </a:r>
                    </a:p>
                    <a:p>
                      <a:r>
                        <a:rPr lang="en-GB" sz="1100">
                          <a:solidFill>
                            <a:srgbClr val="674A68"/>
                          </a:solidFill>
                          <a:latin typeface="Arial" panose="020B0604020202020204" pitchFamily="34" charset="0"/>
                          <a:cs typeface="Arial" panose="020B0604020202020204" pitchFamily="34" charset="0"/>
                        </a:rPr>
                        <a:t>18-24 years</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39%</a:t>
                      </a:r>
                    </a:p>
                    <a:p>
                      <a:pPr algn="ctr"/>
                      <a:r>
                        <a:rPr lang="en-GB" sz="1100">
                          <a:solidFill>
                            <a:srgbClr val="674A68"/>
                          </a:solidFill>
                          <a:latin typeface="Arial" panose="020B0604020202020204" pitchFamily="34" charset="0"/>
                          <a:cs typeface="Arial" panose="020B0604020202020204" pitchFamily="34" charset="0"/>
                        </a:rPr>
                        <a:t>55%</a:t>
                      </a:r>
                    </a:p>
                    <a:p>
                      <a:pPr algn="ctr"/>
                      <a:r>
                        <a:rPr lang="en-GB" sz="1100">
                          <a:solidFill>
                            <a:srgbClr val="674A68"/>
                          </a:solidFill>
                          <a:latin typeface="Arial" panose="020B0604020202020204" pitchFamily="34" charset="0"/>
                          <a:cs typeface="Arial" panose="020B0604020202020204" pitchFamily="34" charset="0"/>
                        </a:rPr>
                        <a:t>6%</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56%</a:t>
                      </a:r>
                    </a:p>
                    <a:p>
                      <a:pPr algn="ctr"/>
                      <a:r>
                        <a:rPr lang="en-GB" sz="1100">
                          <a:solidFill>
                            <a:srgbClr val="674A68"/>
                          </a:solidFill>
                          <a:latin typeface="Arial" panose="020B0604020202020204" pitchFamily="34" charset="0"/>
                          <a:cs typeface="Arial" panose="020B0604020202020204" pitchFamily="34" charset="0"/>
                        </a:rPr>
                        <a:t>43%</a:t>
                      </a:r>
                    </a:p>
                    <a:p>
                      <a:pPr algn="ctr"/>
                      <a:r>
                        <a:rPr lang="en-GB" sz="1100">
                          <a:solidFill>
                            <a:srgbClr val="674A68"/>
                          </a:solidFill>
                          <a:latin typeface="Arial" panose="020B0604020202020204" pitchFamily="34" charset="0"/>
                          <a:cs typeface="Arial" panose="020B0604020202020204" pitchFamily="34" charset="0"/>
                        </a:rPr>
                        <a:t>-</a:t>
                      </a:r>
                    </a:p>
                  </a:txBody>
                  <a:tcPr>
                    <a:lnL w="6350" cap="flat" cmpd="sng" algn="ctr">
                      <a:solidFill>
                        <a:srgbClr val="674A68"/>
                      </a:solidFill>
                      <a:prstDash val="solid"/>
                      <a:round/>
                      <a:headEnd type="none" w="med" len="med"/>
                      <a:tailEnd type="none" w="med" len="med"/>
                    </a:lnL>
                    <a:lnR w="63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a:solidFill>
                            <a:srgbClr val="674A68"/>
                          </a:solidFill>
                          <a:latin typeface="Arial" panose="020B0604020202020204" pitchFamily="34" charset="0"/>
                          <a:cs typeface="Arial" panose="020B0604020202020204" pitchFamily="34" charset="0"/>
                        </a:rPr>
                        <a:t>44%</a:t>
                      </a:r>
                    </a:p>
                    <a:p>
                      <a:pPr algn="ctr"/>
                      <a:r>
                        <a:rPr lang="en-GB" sz="1100">
                          <a:solidFill>
                            <a:srgbClr val="674A68"/>
                          </a:solidFill>
                          <a:latin typeface="Arial" panose="020B0604020202020204" pitchFamily="34" charset="0"/>
                          <a:cs typeface="Arial" panose="020B0604020202020204" pitchFamily="34" charset="0"/>
                        </a:rPr>
                        <a:t>35%</a:t>
                      </a:r>
                    </a:p>
                    <a:p>
                      <a:pPr algn="ctr"/>
                      <a:r>
                        <a:rPr lang="en-GB" sz="1100">
                          <a:solidFill>
                            <a:srgbClr val="674A68"/>
                          </a:solidFill>
                          <a:latin typeface="Arial" panose="020B0604020202020204" pitchFamily="34" charset="0"/>
                          <a:cs typeface="Arial" panose="020B0604020202020204" pitchFamily="34" charset="0"/>
                        </a:rPr>
                        <a:t>21%</a:t>
                      </a:r>
                    </a:p>
                  </a:txBody>
                  <a:tcPr>
                    <a:lnL w="6350"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12700"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466025"/>
                  </a:ext>
                </a:extLst>
              </a:tr>
            </a:tbl>
          </a:graphicData>
        </a:graphic>
      </p:graphicFrame>
      <p:sp>
        <p:nvSpPr>
          <p:cNvPr id="2" name="TextBox 1">
            <a:extLst>
              <a:ext uri="{FF2B5EF4-FFF2-40B4-BE49-F238E27FC236}">
                <a16:creationId xmlns:a16="http://schemas.microsoft.com/office/drawing/2014/main" id="{4933E04B-FB12-85CA-2A2B-08DA99D2F689}"/>
              </a:ext>
            </a:extLst>
          </p:cNvPr>
          <p:cNvSpPr txBox="1"/>
          <p:nvPr/>
        </p:nvSpPr>
        <p:spPr>
          <a:xfrm>
            <a:off x="9348185" y="719509"/>
            <a:ext cx="2604119" cy="360098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there were 80 new presentations to treatment in Cambridgeshire of children and young people and a higher number of 110 in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Around four in ten were female.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a higher proportion of 16 to 17 year olds than seen nationally and all children and young people in Peterborough being aged under 18 years (a fifth of England’s children and young people were aged 18 to 24 years old).  This is likely to be due to treatment pathways.</a:t>
            </a:r>
          </a:p>
          <a:p>
            <a:endParaRPr lang="en-GB" sz="1200">
              <a:solidFill>
                <a:srgbClr val="674A68"/>
              </a:solidFill>
              <a:latin typeface="Arial" panose="020B0604020202020204" pitchFamily="34" charset="0"/>
              <a:cs typeface="Arial" panose="020B0604020202020204" pitchFamily="34" charset="0"/>
            </a:endParaRPr>
          </a:p>
          <a:p>
            <a:endParaRPr lang="en-GB" sz="1200">
              <a:solidFill>
                <a:srgbClr val="674A68"/>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B09263-7921-0829-07F6-3F7562D2B759}"/>
              </a:ext>
            </a:extLst>
          </p:cNvPr>
          <p:cNvSpPr txBox="1"/>
          <p:nvPr/>
        </p:nvSpPr>
        <p:spPr>
          <a:xfrm>
            <a:off x="9348185" y="442510"/>
            <a:ext cx="2604120"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Tree>
    <p:extLst>
      <p:ext uri="{BB962C8B-B14F-4D97-AF65-F5344CB8AC3E}">
        <p14:creationId xmlns:p14="http://schemas.microsoft.com/office/powerpoint/2010/main" val="9353496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1B8DF80-91DE-A550-DDDD-5B3BC72AB3BC}"/>
              </a:ext>
            </a:extLst>
          </p:cNvPr>
          <p:cNvSpPr txBox="1"/>
          <p:nvPr/>
        </p:nvSpPr>
        <p:spPr>
          <a:xfrm>
            <a:off x="5806739" y="651952"/>
            <a:ext cx="6385261" cy="1754326"/>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Almost half of referrals were from education settings (62% mainstream education and 38% alternative education), with a further 30% from youth criminal justice (mainly youth offending team)</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Peterborough had a notably low proportion of referrals from social care and health services compared to England.</a:t>
            </a:r>
          </a:p>
          <a:p>
            <a:endParaRPr lang="en-GB" sz="1200">
              <a:solidFill>
                <a:srgbClr val="674A68"/>
              </a:solidFill>
              <a:latin typeface="Arial" panose="020B0604020202020204" pitchFamily="34" charset="0"/>
            </a:endParaRPr>
          </a:p>
        </p:txBody>
      </p:sp>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routes into treatment</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pic>
        <p:nvPicPr>
          <p:cNvPr id="6" name="Picture 5">
            <a:extLst>
              <a:ext uri="{FF2B5EF4-FFF2-40B4-BE49-F238E27FC236}">
                <a16:creationId xmlns:a16="http://schemas.microsoft.com/office/drawing/2014/main" id="{B909A559-1F71-E632-757E-09CFB17787AE}"/>
              </a:ext>
            </a:extLst>
          </p:cNvPr>
          <p:cNvPicPr>
            <a:picLocks noChangeAspect="1"/>
          </p:cNvPicPr>
          <p:nvPr/>
        </p:nvPicPr>
        <p:blipFill>
          <a:blip r:embed="rId2"/>
          <a:stretch>
            <a:fillRect/>
          </a:stretch>
        </p:blipFill>
        <p:spPr>
          <a:xfrm>
            <a:off x="274644" y="2867120"/>
            <a:ext cx="5168947" cy="3107553"/>
          </a:xfrm>
          <a:prstGeom prst="rect">
            <a:avLst/>
          </a:prstGeom>
        </p:spPr>
      </p:pic>
      <p:sp>
        <p:nvSpPr>
          <p:cNvPr id="8" name="TextBox 7">
            <a:extLst>
              <a:ext uri="{FF2B5EF4-FFF2-40B4-BE49-F238E27FC236}">
                <a16:creationId xmlns:a16="http://schemas.microsoft.com/office/drawing/2014/main" id="{5D26F29A-643B-B012-1D62-DB8655E6B547}"/>
              </a:ext>
            </a:extLst>
          </p:cNvPr>
          <p:cNvSpPr txBox="1"/>
          <p:nvPr/>
        </p:nvSpPr>
        <p:spPr>
          <a:xfrm>
            <a:off x="1546835" y="2435657"/>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CB75282E-23BF-3B31-BD78-B38F241982F4}"/>
              </a:ext>
            </a:extLst>
          </p:cNvPr>
          <p:cNvSpPr txBox="1"/>
          <p:nvPr/>
        </p:nvSpPr>
        <p:spPr>
          <a:xfrm>
            <a:off x="5552022" y="2391180"/>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pic>
        <p:nvPicPr>
          <p:cNvPr id="13" name="Picture 12">
            <a:extLst>
              <a:ext uri="{FF2B5EF4-FFF2-40B4-BE49-F238E27FC236}">
                <a16:creationId xmlns:a16="http://schemas.microsoft.com/office/drawing/2014/main" id="{99831062-1B10-B25E-3EA9-CB1365029129}"/>
              </a:ext>
            </a:extLst>
          </p:cNvPr>
          <p:cNvPicPr>
            <a:picLocks noChangeAspect="1"/>
          </p:cNvPicPr>
          <p:nvPr/>
        </p:nvPicPr>
        <p:blipFill>
          <a:blip r:embed="rId3"/>
          <a:stretch>
            <a:fillRect/>
          </a:stretch>
        </p:blipFill>
        <p:spPr>
          <a:xfrm>
            <a:off x="5889373" y="2867120"/>
            <a:ext cx="5800387" cy="3107553"/>
          </a:xfrm>
          <a:prstGeom prst="rect">
            <a:avLst/>
          </a:prstGeom>
        </p:spPr>
      </p:pic>
      <p:sp>
        <p:nvSpPr>
          <p:cNvPr id="14" name="TextBox 13">
            <a:extLst>
              <a:ext uri="{FF2B5EF4-FFF2-40B4-BE49-F238E27FC236}">
                <a16:creationId xmlns:a16="http://schemas.microsoft.com/office/drawing/2014/main" id="{94BE3234-62EB-F11D-A072-7BB0AE69D344}"/>
              </a:ext>
            </a:extLst>
          </p:cNvPr>
          <p:cNvSpPr txBox="1"/>
          <p:nvPr/>
        </p:nvSpPr>
        <p:spPr>
          <a:xfrm>
            <a:off x="1559" y="641548"/>
            <a:ext cx="5803622" cy="1754326"/>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A fifth of referrals were from education, a quarter from young criminal justice, a quarter from social care and a fifth from health services (mainly child and adolescent mental health services).</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Referral rates were lower than national from education services and higher or similar in all other categories, especially youth criminal justice and health services.</a:t>
            </a:r>
          </a:p>
        </p:txBody>
      </p:sp>
      <p:sp>
        <p:nvSpPr>
          <p:cNvPr id="19" name="TextBox 18">
            <a:extLst>
              <a:ext uri="{FF2B5EF4-FFF2-40B4-BE49-F238E27FC236}">
                <a16:creationId xmlns:a16="http://schemas.microsoft.com/office/drawing/2014/main" id="{460D19B9-7DC1-32E8-6753-AF1C4D0153FA}"/>
              </a:ext>
            </a:extLst>
          </p:cNvPr>
          <p:cNvSpPr txBox="1"/>
          <p:nvPr/>
        </p:nvSpPr>
        <p:spPr>
          <a:xfrm>
            <a:off x="-1557" y="316240"/>
            <a:ext cx="12192000" cy="276999"/>
          </a:xfrm>
          <a:prstGeom prst="rect">
            <a:avLst/>
          </a:prstGeom>
          <a:solidFill>
            <a:srgbClr val="F5F1F5"/>
          </a:solidFill>
        </p:spPr>
        <p:txBody>
          <a:bodyPr wrap="square">
            <a:spAutoFit/>
          </a:bodyPr>
          <a:lstStyle/>
          <a:p>
            <a:pPr algn="ctr"/>
            <a:r>
              <a:rPr lang="en-GB" sz="1200" b="1">
                <a:solidFill>
                  <a:srgbClr val="674A68"/>
                </a:solidFill>
                <a:latin typeface="Arial" panose="020B0604020202020204" pitchFamily="34" charset="0"/>
              </a:rPr>
              <a:t>Source of referral for those aged under 18 years who are in treatment, 2021/22</a:t>
            </a:r>
          </a:p>
        </p:txBody>
      </p:sp>
      <p:sp>
        <p:nvSpPr>
          <p:cNvPr id="2" name="TextBox 1">
            <a:extLst>
              <a:ext uri="{FF2B5EF4-FFF2-40B4-BE49-F238E27FC236}">
                <a16:creationId xmlns:a16="http://schemas.microsoft.com/office/drawing/2014/main" id="{4622BD4E-8583-3082-674D-15A82BD9E38A}"/>
              </a:ext>
            </a:extLst>
          </p:cNvPr>
          <p:cNvSpPr txBox="1"/>
          <p:nvPr/>
        </p:nvSpPr>
        <p:spPr>
          <a:xfrm>
            <a:off x="10779031" y="6606845"/>
            <a:ext cx="1411412" cy="276999"/>
          </a:xfrm>
          <a:prstGeom prst="rect">
            <a:avLst/>
          </a:prstGeom>
          <a:noFill/>
        </p:spPr>
        <p:txBody>
          <a:bodyPr wrap="none" rtlCol="0">
            <a:spAutoFit/>
          </a:bodyPr>
          <a:lstStyle/>
          <a:p>
            <a:r>
              <a:rPr lang="en-GB" sz="1200">
                <a:solidFill>
                  <a:schemeClr val="bg1"/>
                </a:solidFill>
                <a:latin typeface="Arial" panose="020B0604020202020204" pitchFamily="34" charset="0"/>
                <a:cs typeface="Arial" panose="020B0604020202020204" pitchFamily="34" charset="0"/>
              </a:rPr>
              <a:t>Note: scales differ</a:t>
            </a:r>
          </a:p>
        </p:txBody>
      </p:sp>
    </p:spTree>
    <p:extLst>
      <p:ext uri="{BB962C8B-B14F-4D97-AF65-F5344CB8AC3E}">
        <p14:creationId xmlns:p14="http://schemas.microsoft.com/office/powerpoint/2010/main" val="1041101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Education</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5" name="TextBox 14">
            <a:extLst>
              <a:ext uri="{FF2B5EF4-FFF2-40B4-BE49-F238E27FC236}">
                <a16:creationId xmlns:a16="http://schemas.microsoft.com/office/drawing/2014/main" id="{9352EA0A-5C26-1527-8A0F-DAE9BD7FE10A}"/>
              </a:ext>
            </a:extLst>
          </p:cNvPr>
          <p:cNvSpPr txBox="1"/>
          <p:nvPr/>
        </p:nvSpPr>
        <p:spPr>
          <a:xfrm>
            <a:off x="6589909" y="2507848"/>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57070" y="721051"/>
            <a:ext cx="11876567" cy="1015663"/>
          </a:xfrm>
          <a:prstGeom prst="rect">
            <a:avLst/>
          </a:prstGeom>
          <a:noFill/>
          <a:ln>
            <a:solidFill>
              <a:srgbClr val="674A68"/>
            </a:solidFill>
          </a:ln>
        </p:spPr>
        <p:txBody>
          <a:bodyPr wrap="square" rtlCol="0">
            <a:spAutoFit/>
          </a:bodyPr>
          <a:lstStyle/>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Cambridgeshire had a lower proportion of children and young people in mainstream education than England (53% compared to 60%), and a higher proportion of ‘Not in education, employment or training’ (19% compared to 12%)</a:t>
            </a:r>
          </a:p>
          <a:p>
            <a:pPr marL="171450" indent="-171450">
              <a:buFont typeface="Arial" panose="020B0604020202020204" pitchFamily="34" charset="0"/>
              <a:buChar char="•"/>
            </a:pPr>
            <a:r>
              <a:rPr lang="en-GB" sz="1200">
                <a:solidFill>
                  <a:srgbClr val="674A68"/>
                </a:solidFill>
                <a:latin typeface="Arial" panose="020B0604020202020204" pitchFamily="34" charset="0"/>
                <a:cs typeface="Arial" panose="020B0604020202020204" pitchFamily="34" charset="0"/>
              </a:rPr>
              <a:t>Peterborough had a lower proportion of children and young people in mainstream education compared to England (44% compared to 60%), a higher proportion in alternative education (30% compared to 18%) and a higher proportion of apprentices (12% compared to 3%)</a:t>
            </a:r>
          </a:p>
          <a:p>
            <a:pPr marL="171450" indent="-171450">
              <a:buFont typeface="Arial" panose="020B0604020202020204" pitchFamily="34" charset="0"/>
              <a:buChar char="•"/>
            </a:pPr>
            <a:endParaRPr lang="en-GB" sz="1200">
              <a:solidFill>
                <a:srgbClr val="674A68"/>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312320B-0669-5D3E-3D48-2680017DB1C5}"/>
              </a:ext>
            </a:extLst>
          </p:cNvPr>
          <p:cNvSpPr txBox="1"/>
          <p:nvPr/>
        </p:nvSpPr>
        <p:spPr>
          <a:xfrm>
            <a:off x="157071" y="442510"/>
            <a:ext cx="11876566"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10" name="TextBox 9">
            <a:extLst>
              <a:ext uri="{FF2B5EF4-FFF2-40B4-BE49-F238E27FC236}">
                <a16:creationId xmlns:a16="http://schemas.microsoft.com/office/drawing/2014/main" id="{4C1FF285-EDDB-3FA1-639B-1CACD313E39C}"/>
              </a:ext>
            </a:extLst>
          </p:cNvPr>
          <p:cNvSpPr txBox="1"/>
          <p:nvPr/>
        </p:nvSpPr>
        <p:spPr>
          <a:xfrm>
            <a:off x="301238" y="2521543"/>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2" name="Rectangle 1">
            <a:extLst>
              <a:ext uri="{FF2B5EF4-FFF2-40B4-BE49-F238E27FC236}">
                <a16:creationId xmlns:a16="http://schemas.microsoft.com/office/drawing/2014/main" id="{916BABA1-FE48-45E6-F62B-32A81E1AC7C7}"/>
              </a:ext>
            </a:extLst>
          </p:cNvPr>
          <p:cNvSpPr/>
          <p:nvPr/>
        </p:nvSpPr>
        <p:spPr>
          <a:xfrm>
            <a:off x="158363" y="1921379"/>
            <a:ext cx="11875273" cy="4217111"/>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D77FDAF-40AF-9BDE-D8C6-3E0BF945C73E}"/>
              </a:ext>
            </a:extLst>
          </p:cNvPr>
          <p:cNvPicPr>
            <a:picLocks noChangeAspect="1"/>
          </p:cNvPicPr>
          <p:nvPr/>
        </p:nvPicPr>
        <p:blipFill>
          <a:blip r:embed="rId2"/>
          <a:stretch>
            <a:fillRect/>
          </a:stretch>
        </p:blipFill>
        <p:spPr>
          <a:xfrm>
            <a:off x="301238" y="2798542"/>
            <a:ext cx="5657924" cy="3256029"/>
          </a:xfrm>
          <a:prstGeom prst="rect">
            <a:avLst/>
          </a:prstGeom>
        </p:spPr>
      </p:pic>
      <p:pic>
        <p:nvPicPr>
          <p:cNvPr id="13" name="Picture 12">
            <a:extLst>
              <a:ext uri="{FF2B5EF4-FFF2-40B4-BE49-F238E27FC236}">
                <a16:creationId xmlns:a16="http://schemas.microsoft.com/office/drawing/2014/main" id="{E29DAF51-FF04-A3D6-247F-64F22EA3BB87}"/>
              </a:ext>
            </a:extLst>
          </p:cNvPr>
          <p:cNvPicPr>
            <a:picLocks noChangeAspect="1"/>
          </p:cNvPicPr>
          <p:nvPr/>
        </p:nvPicPr>
        <p:blipFill>
          <a:blip r:embed="rId3"/>
          <a:stretch>
            <a:fillRect/>
          </a:stretch>
        </p:blipFill>
        <p:spPr>
          <a:xfrm>
            <a:off x="6096000" y="2784847"/>
            <a:ext cx="5300853" cy="3097971"/>
          </a:xfrm>
          <a:prstGeom prst="rect">
            <a:avLst/>
          </a:prstGeom>
        </p:spPr>
      </p:pic>
      <p:sp>
        <p:nvSpPr>
          <p:cNvPr id="14" name="TextBox 13">
            <a:extLst>
              <a:ext uri="{FF2B5EF4-FFF2-40B4-BE49-F238E27FC236}">
                <a16:creationId xmlns:a16="http://schemas.microsoft.com/office/drawing/2014/main" id="{4F2E664E-7270-928E-D817-2CFEB6F48805}"/>
              </a:ext>
            </a:extLst>
          </p:cNvPr>
          <p:cNvSpPr txBox="1"/>
          <p:nvPr/>
        </p:nvSpPr>
        <p:spPr>
          <a:xfrm>
            <a:off x="301238" y="2107739"/>
            <a:ext cx="7692170" cy="261610"/>
          </a:xfrm>
          <a:prstGeom prst="rect">
            <a:avLst/>
          </a:prstGeom>
          <a:noFill/>
        </p:spPr>
        <p:txBody>
          <a:bodyPr wrap="square">
            <a:spAutoFit/>
          </a:bodyPr>
          <a:lstStyle/>
          <a:p>
            <a:r>
              <a:rPr lang="en-GB" sz="1100" b="1">
                <a:solidFill>
                  <a:srgbClr val="674A68"/>
                </a:solidFill>
                <a:latin typeface="Arial" panose="020B0604020202020204" pitchFamily="34" charset="0"/>
                <a:cs typeface="Arial" panose="020B0604020202020204" pitchFamily="34" charset="0"/>
              </a:rPr>
              <a:t>Young people (aged under 18 years) in treatment by employment status at the start of their treatment, 2021/22</a:t>
            </a:r>
          </a:p>
        </p:txBody>
      </p:sp>
    </p:spTree>
    <p:extLst>
      <p:ext uri="{BB962C8B-B14F-4D97-AF65-F5344CB8AC3E}">
        <p14:creationId xmlns:p14="http://schemas.microsoft.com/office/powerpoint/2010/main" val="291047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Housing - accommodation status </a:t>
            </a: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5" name="TextBox 14">
            <a:extLst>
              <a:ext uri="{FF2B5EF4-FFF2-40B4-BE49-F238E27FC236}">
                <a16:creationId xmlns:a16="http://schemas.microsoft.com/office/drawing/2014/main" id="{9352EA0A-5C26-1527-8A0F-DAE9BD7FE10A}"/>
              </a:ext>
            </a:extLst>
          </p:cNvPr>
          <p:cNvSpPr txBox="1"/>
          <p:nvPr/>
        </p:nvSpPr>
        <p:spPr>
          <a:xfrm>
            <a:off x="6345672" y="1942177"/>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p:txBody>
      </p:sp>
      <p:sp>
        <p:nvSpPr>
          <p:cNvPr id="17" name="TextBox 16">
            <a:extLst>
              <a:ext uri="{FF2B5EF4-FFF2-40B4-BE49-F238E27FC236}">
                <a16:creationId xmlns:a16="http://schemas.microsoft.com/office/drawing/2014/main" id="{364AE8D0-DB35-07AD-7CD2-1F275361E422}"/>
              </a:ext>
            </a:extLst>
          </p:cNvPr>
          <p:cNvSpPr txBox="1"/>
          <p:nvPr/>
        </p:nvSpPr>
        <p:spPr>
          <a:xfrm>
            <a:off x="158363" y="719509"/>
            <a:ext cx="11875273" cy="461665"/>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88% of children and young people in treatment in Cambridgeshire lived with their parents; higher than the England average of 82%.  In Peterborough this proportion was 86%.  Peterborough had a higher proportion of children and young people living in secure care (6% compared to 1%) but numbers are relatively small.</a:t>
            </a:r>
          </a:p>
        </p:txBody>
      </p:sp>
      <p:sp>
        <p:nvSpPr>
          <p:cNvPr id="18" name="TextBox 17">
            <a:extLst>
              <a:ext uri="{FF2B5EF4-FFF2-40B4-BE49-F238E27FC236}">
                <a16:creationId xmlns:a16="http://schemas.microsoft.com/office/drawing/2014/main" id="{F312320B-0669-5D3E-3D48-2680017DB1C5}"/>
              </a:ext>
            </a:extLst>
          </p:cNvPr>
          <p:cNvSpPr txBox="1"/>
          <p:nvPr/>
        </p:nvSpPr>
        <p:spPr>
          <a:xfrm>
            <a:off x="158363" y="442510"/>
            <a:ext cx="11875273"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12" name="TextBox 11">
            <a:extLst>
              <a:ext uri="{FF2B5EF4-FFF2-40B4-BE49-F238E27FC236}">
                <a16:creationId xmlns:a16="http://schemas.microsoft.com/office/drawing/2014/main" id="{31C0A289-12EE-578E-221E-7772AE294D9D}"/>
              </a:ext>
            </a:extLst>
          </p:cNvPr>
          <p:cNvSpPr txBox="1"/>
          <p:nvPr/>
        </p:nvSpPr>
        <p:spPr>
          <a:xfrm>
            <a:off x="268796" y="1873189"/>
            <a:ext cx="1821439" cy="27699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p:txBody>
      </p:sp>
      <p:sp>
        <p:nvSpPr>
          <p:cNvPr id="13" name="TextBox 12">
            <a:extLst>
              <a:ext uri="{FF2B5EF4-FFF2-40B4-BE49-F238E27FC236}">
                <a16:creationId xmlns:a16="http://schemas.microsoft.com/office/drawing/2014/main" id="{10A12A1C-F588-E608-ECF3-E0D7BAF51312}"/>
              </a:ext>
            </a:extLst>
          </p:cNvPr>
          <p:cNvSpPr txBox="1"/>
          <p:nvPr/>
        </p:nvSpPr>
        <p:spPr>
          <a:xfrm>
            <a:off x="213579" y="1473823"/>
            <a:ext cx="7953532" cy="261610"/>
          </a:xfrm>
          <a:prstGeom prst="rect">
            <a:avLst/>
          </a:prstGeom>
          <a:noFill/>
        </p:spPr>
        <p:txBody>
          <a:bodyPr wrap="square">
            <a:spAutoFit/>
          </a:bodyPr>
          <a:lstStyle/>
          <a:p>
            <a:r>
              <a:rPr lang="en-GB" sz="1100" b="1">
                <a:solidFill>
                  <a:srgbClr val="674A68"/>
                </a:solidFill>
                <a:latin typeface="Arial" panose="020B0604020202020204" pitchFamily="34" charset="0"/>
                <a:cs typeface="Arial" panose="020B0604020202020204" pitchFamily="34" charset="0"/>
              </a:rPr>
              <a:t>Young people (aged under 18 years) in treatment by accommodation status at the start of their treatment, 2021/22</a:t>
            </a:r>
          </a:p>
        </p:txBody>
      </p:sp>
      <p:sp>
        <p:nvSpPr>
          <p:cNvPr id="2" name="Rectangle 1">
            <a:extLst>
              <a:ext uri="{FF2B5EF4-FFF2-40B4-BE49-F238E27FC236}">
                <a16:creationId xmlns:a16="http://schemas.microsoft.com/office/drawing/2014/main" id="{9A2FD4EC-48A0-178C-6AF9-EFD97991BBF7}"/>
              </a:ext>
            </a:extLst>
          </p:cNvPr>
          <p:cNvSpPr/>
          <p:nvPr/>
        </p:nvSpPr>
        <p:spPr>
          <a:xfrm>
            <a:off x="158363" y="1365840"/>
            <a:ext cx="11875273" cy="4772651"/>
          </a:xfrm>
          <a:prstGeom prst="rect">
            <a:avLst/>
          </a:prstGeom>
          <a:noFill/>
          <a:ln w="9525">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6969C21-743B-2935-409B-E4B5719FEF74}"/>
              </a:ext>
            </a:extLst>
          </p:cNvPr>
          <p:cNvPicPr>
            <a:picLocks noChangeAspect="1"/>
          </p:cNvPicPr>
          <p:nvPr/>
        </p:nvPicPr>
        <p:blipFill>
          <a:blip r:embed="rId2"/>
          <a:stretch>
            <a:fillRect/>
          </a:stretch>
        </p:blipFill>
        <p:spPr>
          <a:xfrm>
            <a:off x="328117" y="2413585"/>
            <a:ext cx="5730756" cy="3351624"/>
          </a:xfrm>
          <a:prstGeom prst="rect">
            <a:avLst/>
          </a:prstGeom>
        </p:spPr>
      </p:pic>
      <p:pic>
        <p:nvPicPr>
          <p:cNvPr id="10" name="Picture 9">
            <a:extLst>
              <a:ext uri="{FF2B5EF4-FFF2-40B4-BE49-F238E27FC236}">
                <a16:creationId xmlns:a16="http://schemas.microsoft.com/office/drawing/2014/main" id="{17189B06-2A73-3575-47F8-8346BB48539B}"/>
              </a:ext>
            </a:extLst>
          </p:cNvPr>
          <p:cNvPicPr>
            <a:picLocks noChangeAspect="1"/>
          </p:cNvPicPr>
          <p:nvPr/>
        </p:nvPicPr>
        <p:blipFill>
          <a:blip r:embed="rId3"/>
          <a:stretch>
            <a:fillRect/>
          </a:stretch>
        </p:blipFill>
        <p:spPr>
          <a:xfrm>
            <a:off x="6228627" y="2430040"/>
            <a:ext cx="5744541" cy="3335169"/>
          </a:xfrm>
          <a:prstGeom prst="rect">
            <a:avLst/>
          </a:prstGeom>
        </p:spPr>
      </p:pic>
    </p:spTree>
    <p:extLst>
      <p:ext uri="{BB962C8B-B14F-4D97-AF65-F5344CB8AC3E}">
        <p14:creationId xmlns:p14="http://schemas.microsoft.com/office/powerpoint/2010/main" val="2958276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BB23C9-9E8E-115D-4C94-F241C9F5F754}"/>
              </a:ext>
            </a:extLst>
          </p:cNvPr>
          <p:cNvGraphicFramePr>
            <a:graphicFrameLocks noGrp="1"/>
          </p:cNvGraphicFramePr>
          <p:nvPr>
            <p:extLst>
              <p:ext uri="{D42A27DB-BD31-4B8C-83A1-F6EECF244321}">
                <p14:modId xmlns:p14="http://schemas.microsoft.com/office/powerpoint/2010/main" val="230208907"/>
              </p:ext>
            </p:extLst>
          </p:nvPr>
        </p:nvGraphicFramePr>
        <p:xfrm>
          <a:off x="0" y="5596274"/>
          <a:ext cx="12190443" cy="1005840"/>
        </p:xfrm>
        <a:graphic>
          <a:graphicData uri="http://schemas.openxmlformats.org/drawingml/2006/table">
            <a:tbl>
              <a:tblPr/>
              <a:tblGrid>
                <a:gridCol w="12190443">
                  <a:extLst>
                    <a:ext uri="{9D8B030D-6E8A-4147-A177-3AD203B41FA5}">
                      <a16:colId xmlns:a16="http://schemas.microsoft.com/office/drawing/2014/main" val="2266820470"/>
                    </a:ext>
                  </a:extLst>
                </a:gridCol>
              </a:tblGrid>
              <a:tr h="0">
                <a:tc>
                  <a:txBody>
                    <a:bodyPr/>
                    <a:lstStyle/>
                    <a:p>
                      <a:pPr fontAlgn="t"/>
                      <a:r>
                        <a:rPr lang="en-GB" sz="1200">
                          <a:solidFill>
                            <a:srgbClr val="A686A6"/>
                          </a:solidFill>
                          <a:effectLst/>
                          <a:latin typeface="Arial" panose="020B0604020202020204" pitchFamily="34" charset="0"/>
                          <a:cs typeface="Arial" panose="020B0604020202020204" pitchFamily="34" charset="0"/>
                        </a:rPr>
                        <a:t>Already engaged with CMHT - Already engaged with the Community Mental Health Team/Other mental health services</a:t>
                      </a:r>
                      <a:br>
                        <a:rPr lang="en-GB" sz="1200">
                          <a:solidFill>
                            <a:srgbClr val="A686A6"/>
                          </a:solidFill>
                          <a:effectLst/>
                          <a:latin typeface="Arial" panose="020B0604020202020204" pitchFamily="34" charset="0"/>
                          <a:cs typeface="Arial" panose="020B0604020202020204" pitchFamily="34" charset="0"/>
                        </a:rPr>
                      </a:br>
                      <a:r>
                        <a:rPr lang="en-GB" sz="1200">
                          <a:solidFill>
                            <a:srgbClr val="A686A6"/>
                          </a:solidFill>
                          <a:effectLst/>
                          <a:latin typeface="Arial" panose="020B0604020202020204" pitchFamily="34" charset="0"/>
                          <a:cs typeface="Arial" panose="020B0604020202020204" pitchFamily="34" charset="0"/>
                        </a:rPr>
                        <a:t>GP - Receiving mental health treatment from GP</a:t>
                      </a:r>
                      <a:br>
                        <a:rPr lang="en-GB" sz="1200">
                          <a:solidFill>
                            <a:srgbClr val="A686A6"/>
                          </a:solidFill>
                          <a:effectLst/>
                          <a:latin typeface="Arial" panose="020B0604020202020204" pitchFamily="34" charset="0"/>
                          <a:cs typeface="Arial" panose="020B0604020202020204" pitchFamily="34" charset="0"/>
                        </a:rPr>
                      </a:br>
                      <a:r>
                        <a:rPr lang="en-GB" sz="1200">
                          <a:solidFill>
                            <a:srgbClr val="A686A6"/>
                          </a:solidFill>
                          <a:effectLst/>
                          <a:latin typeface="Arial" panose="020B0604020202020204" pitchFamily="34" charset="0"/>
                          <a:cs typeface="Arial" panose="020B0604020202020204" pitchFamily="34" charset="0"/>
                        </a:rPr>
                        <a:t>NICE - Receiving any NICE-recommended psychosocial or pharmacological intervention provided for the treatment of a mental health problem in drug or alcohol services</a:t>
                      </a:r>
                      <a:br>
                        <a:rPr lang="en-GB" sz="1200">
                          <a:solidFill>
                            <a:srgbClr val="A686A6"/>
                          </a:solidFill>
                          <a:effectLst/>
                          <a:latin typeface="Arial" panose="020B0604020202020204" pitchFamily="34" charset="0"/>
                          <a:cs typeface="Arial" panose="020B0604020202020204" pitchFamily="34" charset="0"/>
                        </a:rPr>
                      </a:br>
                      <a:r>
                        <a:rPr lang="en-GB" sz="1200">
                          <a:solidFill>
                            <a:srgbClr val="A686A6"/>
                          </a:solidFill>
                          <a:effectLst/>
                          <a:latin typeface="Arial" panose="020B0604020202020204" pitchFamily="34" charset="0"/>
                          <a:cs typeface="Arial" panose="020B0604020202020204" pitchFamily="34" charset="0"/>
                        </a:rPr>
                        <a:t>IAPT - Improved Access to Psychological Therapies</a:t>
                      </a:r>
                      <a:br>
                        <a:rPr lang="en-GB" sz="1200">
                          <a:solidFill>
                            <a:srgbClr val="A686A6"/>
                          </a:solidFill>
                          <a:effectLst/>
                          <a:latin typeface="Arial" panose="020B0604020202020204" pitchFamily="34" charset="0"/>
                          <a:cs typeface="Arial" panose="020B0604020202020204" pitchFamily="34" charset="0"/>
                        </a:rPr>
                      </a:br>
                      <a:r>
                        <a:rPr lang="en-GB" sz="1200">
                          <a:solidFill>
                            <a:srgbClr val="A686A6"/>
                          </a:solidFill>
                          <a:effectLst/>
                          <a:latin typeface="Arial" panose="020B0604020202020204" pitchFamily="34" charset="0"/>
                          <a:cs typeface="Arial" panose="020B0604020202020204" pitchFamily="34" charset="0"/>
                        </a:rPr>
                        <a:t>Place of safety - An identified space in a health-based place of safety for mental health crises</a:t>
                      </a:r>
                    </a:p>
                  </a:txBody>
                  <a:tcPr>
                    <a:lnL>
                      <a:noFill/>
                    </a:lnL>
                    <a:lnR>
                      <a:noFill/>
                    </a:lnR>
                    <a:lnT>
                      <a:noFill/>
                    </a:lnT>
                    <a:lnB>
                      <a:noFill/>
                    </a:lnB>
                    <a:solidFill>
                      <a:srgbClr val="FFFFFF"/>
                    </a:solidFill>
                  </a:tcPr>
                </a:tc>
                <a:extLst>
                  <a:ext uri="{0D108BD9-81ED-4DB2-BD59-A6C34878D82A}">
                    <a16:rowId xmlns:a16="http://schemas.microsoft.com/office/drawing/2014/main" val="1631945301"/>
                  </a:ext>
                </a:extLst>
              </a:tr>
            </a:tbl>
          </a:graphicData>
        </a:graphic>
      </p:graphicFrame>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co-occurring mental health and substance misuse</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8463248" y="885346"/>
            <a:ext cx="3602907" cy="4893647"/>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 A higher proportion of children and young people in treatment in Cambridgeshire had an identified mental health need, with half receiving any NICE recommended psychosocial or pharmacological interventions and over 40% being already engaged with Community Mental Health Teams.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 lower proportion of children and young people in Peterborough were in treatment and identified as having a mental health need compared to England (36% compared to 48%).    Of those identified almost half were already engaged with a community mental health team and a third with their GPs.  There was a higher proportion of children and young people with an identified space in a health-based place of safety for mental health crises compared to England (15% compared to 2%).</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Both Cambridgeshire and Peterborough had a higher proportion of children and young people with a mental health need and in treatment than nationally.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It is important to note that numbers are small.</a:t>
            </a:r>
          </a:p>
        </p:txBody>
      </p:sp>
      <p:sp>
        <p:nvSpPr>
          <p:cNvPr id="18" name="TextBox 17">
            <a:extLst>
              <a:ext uri="{FF2B5EF4-FFF2-40B4-BE49-F238E27FC236}">
                <a16:creationId xmlns:a16="http://schemas.microsoft.com/office/drawing/2014/main" id="{F312320B-0669-5D3E-3D48-2680017DB1C5}"/>
              </a:ext>
            </a:extLst>
          </p:cNvPr>
          <p:cNvSpPr txBox="1"/>
          <p:nvPr/>
        </p:nvSpPr>
        <p:spPr>
          <a:xfrm>
            <a:off x="8463248" y="608347"/>
            <a:ext cx="3602907"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4172438738"/>
              </p:ext>
            </p:extLst>
          </p:nvPr>
        </p:nvGraphicFramePr>
        <p:xfrm>
          <a:off x="277062" y="656137"/>
          <a:ext cx="8075863" cy="2845200"/>
        </p:xfrm>
        <a:graphic>
          <a:graphicData uri="http://schemas.openxmlformats.org/drawingml/2006/table">
            <a:tbl>
              <a:tblPr firstRow="1" bandRow="1">
                <a:tableStyleId>{5C22544A-7EE6-4342-B048-85BDC9FD1C3A}</a:tableStyleId>
              </a:tblPr>
              <a:tblGrid>
                <a:gridCol w="889008">
                  <a:extLst>
                    <a:ext uri="{9D8B030D-6E8A-4147-A177-3AD203B41FA5}">
                      <a16:colId xmlns:a16="http://schemas.microsoft.com/office/drawing/2014/main" val="925364966"/>
                    </a:ext>
                  </a:extLst>
                </a:gridCol>
                <a:gridCol w="1786855">
                  <a:extLst>
                    <a:ext uri="{9D8B030D-6E8A-4147-A177-3AD203B41FA5}">
                      <a16:colId xmlns:a16="http://schemas.microsoft.com/office/drawing/2014/main" val="4269219110"/>
                    </a:ext>
                  </a:extLst>
                </a:gridCol>
                <a:gridCol w="1080000">
                  <a:extLst>
                    <a:ext uri="{9D8B030D-6E8A-4147-A177-3AD203B41FA5}">
                      <a16:colId xmlns:a16="http://schemas.microsoft.com/office/drawing/2014/main" val="3161705845"/>
                    </a:ext>
                  </a:extLst>
                </a:gridCol>
                <a:gridCol w="1080000">
                  <a:extLst>
                    <a:ext uri="{9D8B030D-6E8A-4147-A177-3AD203B41FA5}">
                      <a16:colId xmlns:a16="http://schemas.microsoft.com/office/drawing/2014/main" val="2902254884"/>
                    </a:ext>
                  </a:extLst>
                </a:gridCol>
                <a:gridCol w="1080000">
                  <a:extLst>
                    <a:ext uri="{9D8B030D-6E8A-4147-A177-3AD203B41FA5}">
                      <a16:colId xmlns:a16="http://schemas.microsoft.com/office/drawing/2014/main" val="3915985308"/>
                    </a:ext>
                  </a:extLst>
                </a:gridCol>
                <a:gridCol w="1080000">
                  <a:extLst>
                    <a:ext uri="{9D8B030D-6E8A-4147-A177-3AD203B41FA5}">
                      <a16:colId xmlns:a16="http://schemas.microsoft.com/office/drawing/2014/main" val="693654902"/>
                    </a:ext>
                  </a:extLst>
                </a:gridCol>
                <a:gridCol w="1080000">
                  <a:extLst>
                    <a:ext uri="{9D8B030D-6E8A-4147-A177-3AD203B41FA5}">
                      <a16:colId xmlns:a16="http://schemas.microsoft.com/office/drawing/2014/main" val="3020308759"/>
                    </a:ext>
                  </a:extLst>
                </a:gridCol>
              </a:tblGrid>
              <a:tr h="360000">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Young people (under 18 years) who entered drug treatment and were identified as having mental health treatment need, 2021/22</a:t>
                      </a:r>
                      <a:endParaRPr lang="en-GB" sz="1100">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rowSpan="2" hMerge="1">
                  <a:txBody>
                    <a:bodyPr/>
                    <a:lstStyle/>
                    <a:p>
                      <a:pPr algn="ctr"/>
                      <a:endParaRPr lang="en-GB" sz="1100" b="0" i="0">
                        <a:solidFill>
                          <a:schemeClr val="bg1"/>
                        </a:solidFill>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74A68"/>
                    </a:solidFill>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Cambridgeshire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gridSpan="2">
                  <a:txBody>
                    <a:bodyPr/>
                    <a:lstStyle/>
                    <a:p>
                      <a:pPr algn="ctr"/>
                      <a:r>
                        <a:rPr lang="en-GB" sz="1100" b="0" i="0">
                          <a:solidFill>
                            <a:schemeClr val="bg1"/>
                          </a:solidFill>
                          <a:latin typeface="Arial" panose="020B0604020202020204" pitchFamily="34" charset="0"/>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a:txBody>
                    <a:bodyPr/>
                    <a:lstStyle/>
                    <a:p>
                      <a:endParaRPr lang="en-GB"/>
                    </a:p>
                  </a:txBody>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504000">
                <a:tc gridSpan="2" vMerge="1">
                  <a:txBody>
                    <a:bodyPr/>
                    <a:lstStyle/>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hMerge="1" vMerge="1">
                  <a:txBody>
                    <a:bodyPr/>
                    <a:lstStyle/>
                    <a:p>
                      <a:pPr marL="0" algn="ctr" defTabSz="914400" rtl="0" eaLnBrk="1" latinLnBrk="0" hangingPunct="1"/>
                      <a:endParaRPr lang="en-GB" sz="1100" kern="1200">
                        <a:solidFill>
                          <a:schemeClr val="bg1"/>
                        </a:solidFill>
                        <a:latin typeface="Arial" panose="020B0604020202020204" pitchFamily="34" charset="0"/>
                        <a:ea typeface="+mn-ea"/>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in treatment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Number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in treatment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kern="1200">
                          <a:solidFill>
                            <a:schemeClr val="bg1"/>
                          </a:solidFill>
                          <a:latin typeface="Arial" panose="020B0604020202020204" pitchFamily="34" charset="0"/>
                          <a:ea typeface="+mn-ea"/>
                          <a:cs typeface="Arial" panose="020B0604020202020204" pitchFamily="34" charset="0"/>
                        </a:rPr>
                        <a:t>Proportion of in treatment</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extLst>
                  <a:ext uri="{0D108BD9-81ED-4DB2-BD59-A6C34878D82A}">
                    <a16:rowId xmlns:a16="http://schemas.microsoft.com/office/drawing/2014/main" val="1517460049"/>
                  </a:ext>
                </a:extLst>
              </a:tr>
              <a:tr h="202445">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Drug group</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Total</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48</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36%</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48%</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637666421"/>
                  </a:ext>
                </a:extLst>
              </a:tr>
              <a:tr h="202445">
                <a:tc rowSpan="6">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Mental health treatment received</a:t>
                      </a:r>
                    </a:p>
                  </a:txBody>
                  <a:tcPr>
                    <a:lnL w="19050"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Total</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55</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b" latinLnBrk="0" hangingPunct="1"/>
                      <a:r>
                        <a:rPr lang="en-GB" sz="1100" kern="1200">
                          <a:solidFill>
                            <a:srgbClr val="674A68"/>
                          </a:solidFill>
                          <a:latin typeface="Arial" panose="020B0604020202020204" pitchFamily="34" charset="0"/>
                          <a:ea typeface="+mn-ea"/>
                          <a:cs typeface="Arial" panose="020B0604020202020204" pitchFamily="34" charset="0"/>
                        </a:rPr>
                        <a:t>71%</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73282796"/>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Already engaged with Community Health Team</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41%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23</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48%</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59%</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vMerge="1">
                  <a:txBody>
                    <a:bodyPr/>
                    <a:lstStyle/>
                    <a:p>
                      <a:endParaRPr lang="en-GB"/>
                    </a:p>
                  </a:txBody>
                  <a:tcPr>
                    <a:lnT w="19050" cap="flat" cmpd="sng" algn="ctr">
                      <a:solidFill>
                        <a:srgbClr val="674A68"/>
                      </a:solidFill>
                      <a:prstDash val="solid"/>
                      <a:round/>
                      <a:headEnd type="none" w="med" len="med"/>
                      <a:tailEnd type="none" w="med" len="med"/>
                    </a:lnT>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GP</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11%</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15</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31%</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9%</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r h="21600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NICE</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33</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4%</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599313"/>
                  </a:ext>
                </a:extLst>
              </a:tr>
              <a:tr h="216000">
                <a:tc vMerge="1">
                  <a:txBody>
                    <a:bodyPr/>
                    <a:lstStyle/>
                    <a:p>
                      <a:endParaRPr lang="en-GB"/>
                    </a:p>
                  </a:txBody>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Engaged with IAPT</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0%</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9525"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81954"/>
                  </a:ext>
                </a:extLst>
              </a:tr>
              <a:tr h="216000">
                <a:tc vMerge="1">
                  <a:txBody>
                    <a:bodyPr/>
                    <a:lstStyle/>
                    <a:p>
                      <a:endParaRPr lang="en-GB"/>
                    </a:p>
                  </a:txBody>
                  <a:tcPr>
                    <a:lnT w="19050" cap="flat" cmpd="sng" algn="ctr">
                      <a:solidFill>
                        <a:srgbClr val="674A68"/>
                      </a:solidFill>
                      <a:prstDash val="solid"/>
                      <a:round/>
                      <a:headEnd type="none" w="med" len="med"/>
                      <a:tailEnd type="none" w="med" len="med"/>
                    </a:lnT>
                  </a:tcPr>
                </a:tc>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Place of safety </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0%</a:t>
                      </a:r>
                    </a:p>
                  </a:txBody>
                  <a:tcPr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7</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15%</a:t>
                      </a:r>
                    </a:p>
                  </a:txBody>
                  <a:tcPr marL="6350" marR="6350" marT="6350" marB="0" anchor="ctr">
                    <a:lnL w="9525" cap="flat" cmpd="sng" algn="ctr">
                      <a:solidFill>
                        <a:srgbClr val="674A68"/>
                      </a:solidFill>
                      <a:prstDash val="solid"/>
                      <a:round/>
                      <a:headEnd type="none" w="med" len="med"/>
                      <a:tailEnd type="none" w="med" len="med"/>
                    </a:lnL>
                    <a:lnR w="9525"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2%</a:t>
                      </a:r>
                    </a:p>
                  </a:txBody>
                  <a:tcPr marL="6350" marR="6350" marT="6350" marB="0" anchor="ctr">
                    <a:lnL w="9525" cap="flat" cmpd="sng" algn="ctr">
                      <a:solidFill>
                        <a:srgbClr val="674A68"/>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674A68"/>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625333"/>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3460750" y="221550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960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length of time in treatment and interventions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8463247" y="885346"/>
            <a:ext cx="3602907" cy="156966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Cambridgeshire had a relatively low number of children and young people who exited treatment in 2021/22 compared to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Peterborough had shorter length of stay in treatment compared to England and Cambridgeshire longer.</a:t>
            </a:r>
          </a:p>
          <a:p>
            <a:endParaRPr lang="en-GB" sz="1200">
              <a:solidFill>
                <a:srgbClr val="674A68"/>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312320B-0669-5D3E-3D48-2680017DB1C5}"/>
              </a:ext>
            </a:extLst>
          </p:cNvPr>
          <p:cNvSpPr txBox="1"/>
          <p:nvPr/>
        </p:nvSpPr>
        <p:spPr>
          <a:xfrm>
            <a:off x="8463248" y="608347"/>
            <a:ext cx="3602907"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3305062326"/>
              </p:ext>
            </p:extLst>
          </p:nvPr>
        </p:nvGraphicFramePr>
        <p:xfrm>
          <a:off x="323433" y="667690"/>
          <a:ext cx="6644095" cy="2057400"/>
        </p:xfrm>
        <a:graphic>
          <a:graphicData uri="http://schemas.openxmlformats.org/drawingml/2006/table">
            <a:tbl>
              <a:tblPr firstRow="1" bandRow="1">
                <a:tableStyleId>{5C22544A-7EE6-4342-B048-85BDC9FD1C3A}</a:tableStyleId>
              </a:tblPr>
              <a:tblGrid>
                <a:gridCol w="2324095">
                  <a:extLst>
                    <a:ext uri="{9D8B030D-6E8A-4147-A177-3AD203B41FA5}">
                      <a16:colId xmlns:a16="http://schemas.microsoft.com/office/drawing/2014/main" val="4269219110"/>
                    </a:ext>
                  </a:extLst>
                </a:gridCol>
                <a:gridCol w="1440000">
                  <a:extLst>
                    <a:ext uri="{9D8B030D-6E8A-4147-A177-3AD203B41FA5}">
                      <a16:colId xmlns:a16="http://schemas.microsoft.com/office/drawing/2014/main" val="2902254884"/>
                    </a:ext>
                  </a:extLst>
                </a:gridCol>
                <a:gridCol w="1440000">
                  <a:extLst>
                    <a:ext uri="{9D8B030D-6E8A-4147-A177-3AD203B41FA5}">
                      <a16:colId xmlns:a16="http://schemas.microsoft.com/office/drawing/2014/main" val="693654902"/>
                    </a:ext>
                  </a:extLst>
                </a:gridCol>
                <a:gridCol w="1440000">
                  <a:extLst>
                    <a:ext uri="{9D8B030D-6E8A-4147-A177-3AD203B41FA5}">
                      <a16:colId xmlns:a16="http://schemas.microsoft.com/office/drawing/2014/main" val="30203087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Length of time in treatment for young people (aged under 18 years) exiting treatment, 2021/22</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Cambridgeshire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Number</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76</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132</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9,121</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9761120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Under 13 weeks</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33%</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48%</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40%</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13 to 26 weeks</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33%</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44%</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33%</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r h="21600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27 to 52 weeks</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26%</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6%</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19%</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599313"/>
                  </a:ext>
                </a:extLst>
              </a:tr>
              <a:tr h="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53 weeks and over</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8%</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81954"/>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3460750" y="221550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cxnSp>
        <p:nvCxnSpPr>
          <p:cNvPr id="8" name="Straight Connector 7">
            <a:extLst>
              <a:ext uri="{FF2B5EF4-FFF2-40B4-BE49-F238E27FC236}">
                <a16:creationId xmlns:a16="http://schemas.microsoft.com/office/drawing/2014/main" id="{F2159AB7-F848-E83E-A12D-6A7AE9898FEE}"/>
              </a:ext>
            </a:extLst>
          </p:cNvPr>
          <p:cNvCxnSpPr>
            <a:cxnSpLocks/>
          </p:cNvCxnSpPr>
          <p:nvPr/>
        </p:nvCxnSpPr>
        <p:spPr>
          <a:xfrm>
            <a:off x="0" y="3258105"/>
            <a:ext cx="12190443" cy="0"/>
          </a:xfrm>
          <a:prstGeom prst="line">
            <a:avLst/>
          </a:prstGeom>
          <a:ln>
            <a:solidFill>
              <a:srgbClr val="674A68"/>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C7FDEC50-35C4-CF4D-A424-1907C1BC9511}"/>
              </a:ext>
            </a:extLst>
          </p:cNvPr>
          <p:cNvGraphicFramePr>
            <a:graphicFrameLocks noGrp="1"/>
          </p:cNvGraphicFramePr>
          <p:nvPr>
            <p:extLst>
              <p:ext uri="{D42A27DB-BD31-4B8C-83A1-F6EECF244321}">
                <p14:modId xmlns:p14="http://schemas.microsoft.com/office/powerpoint/2010/main" val="2659979108"/>
              </p:ext>
            </p:extLst>
          </p:nvPr>
        </p:nvGraphicFramePr>
        <p:xfrm>
          <a:off x="337351" y="3607700"/>
          <a:ext cx="6630176" cy="1706880"/>
        </p:xfrm>
        <a:graphic>
          <a:graphicData uri="http://schemas.openxmlformats.org/drawingml/2006/table">
            <a:tbl>
              <a:tblPr firstRow="1" bandRow="1">
                <a:tableStyleId>{5C22544A-7EE6-4342-B048-85BDC9FD1C3A}</a:tableStyleId>
              </a:tblPr>
              <a:tblGrid>
                <a:gridCol w="2310176">
                  <a:extLst>
                    <a:ext uri="{9D8B030D-6E8A-4147-A177-3AD203B41FA5}">
                      <a16:colId xmlns:a16="http://schemas.microsoft.com/office/drawing/2014/main" val="4269219110"/>
                    </a:ext>
                  </a:extLst>
                </a:gridCol>
                <a:gridCol w="1440000">
                  <a:extLst>
                    <a:ext uri="{9D8B030D-6E8A-4147-A177-3AD203B41FA5}">
                      <a16:colId xmlns:a16="http://schemas.microsoft.com/office/drawing/2014/main" val="2902254884"/>
                    </a:ext>
                  </a:extLst>
                </a:gridCol>
                <a:gridCol w="1440000">
                  <a:extLst>
                    <a:ext uri="{9D8B030D-6E8A-4147-A177-3AD203B41FA5}">
                      <a16:colId xmlns:a16="http://schemas.microsoft.com/office/drawing/2014/main" val="693654902"/>
                    </a:ext>
                  </a:extLst>
                </a:gridCol>
                <a:gridCol w="1440000">
                  <a:extLst>
                    <a:ext uri="{9D8B030D-6E8A-4147-A177-3AD203B41FA5}">
                      <a16:colId xmlns:a16="http://schemas.microsoft.com/office/drawing/2014/main" val="30203087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Young people (aged under 18 years) in treatment by high level intervention across the treatment journey, 2021/22</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Cambridgeshire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21600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Psychosocial</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100%</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100%</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100%</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r h="21600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Harm reduction</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35%</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99%</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68%</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599313"/>
                  </a:ext>
                </a:extLst>
              </a:tr>
              <a:tr h="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Prescribing</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0%</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0%</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0%</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81954"/>
                  </a:ext>
                </a:extLst>
              </a:tr>
            </a:tbl>
          </a:graphicData>
        </a:graphic>
      </p:graphicFrame>
      <p:sp>
        <p:nvSpPr>
          <p:cNvPr id="12" name="TextBox 11">
            <a:extLst>
              <a:ext uri="{FF2B5EF4-FFF2-40B4-BE49-F238E27FC236}">
                <a16:creationId xmlns:a16="http://schemas.microsoft.com/office/drawing/2014/main" id="{C7F60F75-9BA4-28C6-E969-9E10917F1C37}"/>
              </a:ext>
            </a:extLst>
          </p:cNvPr>
          <p:cNvSpPr txBox="1"/>
          <p:nvPr/>
        </p:nvSpPr>
        <p:spPr>
          <a:xfrm>
            <a:off x="8463246" y="3884699"/>
            <a:ext cx="3602907" cy="1569660"/>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Almost all of young people in treatment in Peterborough received harm reduction interventions, compared to a third in Cambridgeshire and two-thirds in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All children and young people in Cambridgeshire and Peterborough were seen within community settings. </a:t>
            </a:r>
          </a:p>
        </p:txBody>
      </p:sp>
      <p:sp>
        <p:nvSpPr>
          <p:cNvPr id="13" name="TextBox 12">
            <a:extLst>
              <a:ext uri="{FF2B5EF4-FFF2-40B4-BE49-F238E27FC236}">
                <a16:creationId xmlns:a16="http://schemas.microsoft.com/office/drawing/2014/main" id="{5FC5FD35-7B69-AE0F-05DA-94DFBCEB7D78}"/>
              </a:ext>
            </a:extLst>
          </p:cNvPr>
          <p:cNvSpPr txBox="1"/>
          <p:nvPr/>
        </p:nvSpPr>
        <p:spPr>
          <a:xfrm>
            <a:off x="8463247" y="3607700"/>
            <a:ext cx="3602907"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Tree>
    <p:extLst>
      <p:ext uri="{BB962C8B-B14F-4D97-AF65-F5344CB8AC3E}">
        <p14:creationId xmlns:p14="http://schemas.microsoft.com/office/powerpoint/2010/main" val="3732208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1B8DF80-91DE-A550-DDDD-5B3BC72AB3BC}"/>
              </a:ext>
            </a:extLst>
          </p:cNvPr>
          <p:cNvSpPr txBox="1"/>
          <p:nvPr/>
        </p:nvSpPr>
        <p:spPr>
          <a:xfrm>
            <a:off x="5806739" y="651952"/>
            <a:ext cx="6385261" cy="1384995"/>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7 in10 children and young people in treatment had started substance use before age 15 years (early onset); higher than the national proportion of almost 6 in 10 children and young people. </a:t>
            </a:r>
          </a:p>
          <a:p>
            <a:pPr marL="171450" indent="-171450">
              <a:buFont typeface="Arial" panose="020B0604020202020204" pitchFamily="34" charset="0"/>
              <a:buChar char="•"/>
            </a:pPr>
            <a:r>
              <a:rPr lang="en-GB" sz="1200">
                <a:solidFill>
                  <a:srgbClr val="674A68"/>
                </a:solidFill>
                <a:latin typeface="Arial" panose="020B0604020202020204" pitchFamily="34" charset="0"/>
              </a:rPr>
              <a:t>Peterborough had a slightly higher proportion of children and young people using two or more substances (including alcohol) compared to England (43% compared to 39%)</a:t>
            </a:r>
          </a:p>
        </p:txBody>
      </p:sp>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substance specific vulnerabilities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8" name="TextBox 7">
            <a:extLst>
              <a:ext uri="{FF2B5EF4-FFF2-40B4-BE49-F238E27FC236}">
                <a16:creationId xmlns:a16="http://schemas.microsoft.com/office/drawing/2014/main" id="{5D26F29A-643B-B012-1D62-DB8655E6B547}"/>
              </a:ext>
            </a:extLst>
          </p:cNvPr>
          <p:cNvSpPr txBox="1"/>
          <p:nvPr/>
        </p:nvSpPr>
        <p:spPr>
          <a:xfrm>
            <a:off x="1633289" y="2081424"/>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CB75282E-23BF-3B31-BD78-B38F241982F4}"/>
              </a:ext>
            </a:extLst>
          </p:cNvPr>
          <p:cNvSpPr txBox="1"/>
          <p:nvPr/>
        </p:nvSpPr>
        <p:spPr>
          <a:xfrm>
            <a:off x="5638476" y="2036947"/>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14" name="TextBox 13">
            <a:extLst>
              <a:ext uri="{FF2B5EF4-FFF2-40B4-BE49-F238E27FC236}">
                <a16:creationId xmlns:a16="http://schemas.microsoft.com/office/drawing/2014/main" id="{94BE3234-62EB-F11D-A072-7BB0AE69D344}"/>
              </a:ext>
            </a:extLst>
          </p:cNvPr>
          <p:cNvSpPr txBox="1"/>
          <p:nvPr/>
        </p:nvSpPr>
        <p:spPr>
          <a:xfrm>
            <a:off x="1559" y="641548"/>
            <a:ext cx="5803622" cy="1200329"/>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Almost two-thirds (64%) of children and young people in treatment started substance use before age 15 (early onset) and over half (54%) were using two or more substances (including alcohol).  These proportions are higher than the national averages of 58% and 39% respectively.</a:t>
            </a:r>
          </a:p>
        </p:txBody>
      </p:sp>
      <p:sp>
        <p:nvSpPr>
          <p:cNvPr id="19" name="TextBox 18">
            <a:extLst>
              <a:ext uri="{FF2B5EF4-FFF2-40B4-BE49-F238E27FC236}">
                <a16:creationId xmlns:a16="http://schemas.microsoft.com/office/drawing/2014/main" id="{460D19B9-7DC1-32E8-6753-AF1C4D0153FA}"/>
              </a:ext>
            </a:extLst>
          </p:cNvPr>
          <p:cNvSpPr txBox="1"/>
          <p:nvPr/>
        </p:nvSpPr>
        <p:spPr>
          <a:xfrm>
            <a:off x="-1557" y="316240"/>
            <a:ext cx="12192000" cy="276999"/>
          </a:xfrm>
          <a:prstGeom prst="rect">
            <a:avLst/>
          </a:prstGeom>
          <a:solidFill>
            <a:srgbClr val="F5F1F5"/>
          </a:solidFill>
        </p:spPr>
        <p:txBody>
          <a:bodyPr wrap="square">
            <a:spAutoFit/>
          </a:bodyPr>
          <a:lstStyle/>
          <a:p>
            <a:pPr algn="ctr"/>
            <a:r>
              <a:rPr lang="en-GB" sz="1200" b="1">
                <a:solidFill>
                  <a:srgbClr val="674A68"/>
                </a:solidFill>
                <a:latin typeface="Arial" panose="020B0604020202020204" pitchFamily="34" charset="0"/>
              </a:rPr>
              <a:t>Young people (aged under 18 years) in treatment by substance specific vulnerabilities</a:t>
            </a:r>
          </a:p>
        </p:txBody>
      </p:sp>
      <p:pic>
        <p:nvPicPr>
          <p:cNvPr id="3" name="Picture 2">
            <a:extLst>
              <a:ext uri="{FF2B5EF4-FFF2-40B4-BE49-F238E27FC236}">
                <a16:creationId xmlns:a16="http://schemas.microsoft.com/office/drawing/2014/main" id="{9882D2AB-0D78-A53E-EF9E-370056E347B5}"/>
              </a:ext>
            </a:extLst>
          </p:cNvPr>
          <p:cNvPicPr>
            <a:picLocks noChangeAspect="1"/>
          </p:cNvPicPr>
          <p:nvPr/>
        </p:nvPicPr>
        <p:blipFill>
          <a:blip r:embed="rId2"/>
          <a:stretch>
            <a:fillRect/>
          </a:stretch>
        </p:blipFill>
        <p:spPr>
          <a:xfrm>
            <a:off x="86455" y="2455868"/>
            <a:ext cx="5888218" cy="3408612"/>
          </a:xfrm>
          <a:prstGeom prst="rect">
            <a:avLst/>
          </a:prstGeom>
        </p:spPr>
      </p:pic>
      <p:pic>
        <p:nvPicPr>
          <p:cNvPr id="9" name="Picture 8">
            <a:extLst>
              <a:ext uri="{FF2B5EF4-FFF2-40B4-BE49-F238E27FC236}">
                <a16:creationId xmlns:a16="http://schemas.microsoft.com/office/drawing/2014/main" id="{055E386A-157A-4F7C-AA27-DF8CBF8166DD}"/>
              </a:ext>
            </a:extLst>
          </p:cNvPr>
          <p:cNvPicPr>
            <a:picLocks noChangeAspect="1"/>
          </p:cNvPicPr>
          <p:nvPr/>
        </p:nvPicPr>
        <p:blipFill>
          <a:blip r:embed="rId3"/>
          <a:stretch>
            <a:fillRect/>
          </a:stretch>
        </p:blipFill>
        <p:spPr>
          <a:xfrm>
            <a:off x="5826024" y="2318357"/>
            <a:ext cx="6365976" cy="3659332"/>
          </a:xfrm>
          <a:prstGeom prst="rect">
            <a:avLst/>
          </a:prstGeom>
        </p:spPr>
      </p:pic>
      <p:graphicFrame>
        <p:nvGraphicFramePr>
          <p:cNvPr id="12" name="Table 11">
            <a:extLst>
              <a:ext uri="{FF2B5EF4-FFF2-40B4-BE49-F238E27FC236}">
                <a16:creationId xmlns:a16="http://schemas.microsoft.com/office/drawing/2014/main" id="{81605886-F7E9-5671-3A25-3F8CF4AC5C12}"/>
              </a:ext>
            </a:extLst>
          </p:cNvPr>
          <p:cNvGraphicFramePr>
            <a:graphicFrameLocks noGrp="1"/>
          </p:cNvGraphicFramePr>
          <p:nvPr>
            <p:extLst>
              <p:ext uri="{D42A27DB-BD31-4B8C-83A1-F6EECF244321}">
                <p14:modId xmlns:p14="http://schemas.microsoft.com/office/powerpoint/2010/main" val="3574044733"/>
              </p:ext>
            </p:extLst>
          </p:nvPr>
        </p:nvGraphicFramePr>
        <p:xfrm>
          <a:off x="9643" y="5863036"/>
          <a:ext cx="12190443" cy="731520"/>
        </p:xfrm>
        <a:graphic>
          <a:graphicData uri="http://schemas.openxmlformats.org/drawingml/2006/table">
            <a:tbl>
              <a:tblPr/>
              <a:tblGrid>
                <a:gridCol w="12190443">
                  <a:extLst>
                    <a:ext uri="{9D8B030D-6E8A-4147-A177-3AD203B41FA5}">
                      <a16:colId xmlns:a16="http://schemas.microsoft.com/office/drawing/2014/main" val="610530504"/>
                    </a:ext>
                  </a:extLst>
                </a:gridCol>
              </a:tblGrid>
              <a:tr h="0">
                <a:tc>
                  <a:txBody>
                    <a:bodyPr/>
                    <a:lstStyle/>
                    <a:p>
                      <a:pPr fontAlgn="t"/>
                      <a:r>
                        <a:rPr lang="en-GB" sz="1200">
                          <a:solidFill>
                            <a:srgbClr val="A686A6"/>
                          </a:solidFill>
                          <a:effectLst/>
                          <a:latin typeface="Arial" panose="020B0604020202020204" pitchFamily="34" charset="0"/>
                          <a:cs typeface="Arial" panose="020B0604020202020204" pitchFamily="34" charset="0"/>
                        </a:rPr>
                        <a:t>*Early onset means substance use starting before age 15, either by the age of first use of their reported primary substance, a substance they are currently using </a:t>
                      </a:r>
                    </a:p>
                  </a:txBody>
                  <a:tcPr>
                    <a:lnL>
                      <a:noFill/>
                    </a:lnL>
                    <a:lnR>
                      <a:noFill/>
                    </a:lnR>
                    <a:lnT>
                      <a:noFill/>
                    </a:lnT>
                    <a:lnB>
                      <a:noFill/>
                    </a:lnB>
                    <a:solidFill>
                      <a:srgbClr val="FFFFFF"/>
                    </a:solidFill>
                  </a:tcPr>
                </a:tc>
                <a:extLst>
                  <a:ext uri="{0D108BD9-81ED-4DB2-BD59-A6C34878D82A}">
                    <a16:rowId xmlns:a16="http://schemas.microsoft.com/office/drawing/2014/main" val="2823903266"/>
                  </a:ext>
                </a:extLst>
              </a:tr>
              <a:tr h="0">
                <a:tc>
                  <a:txBody>
                    <a:bodyPr/>
                    <a:lstStyle/>
                    <a:p>
                      <a:pPr fontAlgn="t"/>
                      <a:r>
                        <a:rPr lang="en-GB" sz="1200">
                          <a:solidFill>
                            <a:srgbClr val="A686A6"/>
                          </a:solidFill>
                          <a:effectLst/>
                          <a:latin typeface="Arial" panose="020B0604020202020204" pitchFamily="34" charset="0"/>
                          <a:cs typeface="Arial" panose="020B0604020202020204" pitchFamily="34" charset="0"/>
                        </a:rPr>
                        <a:t>**There are no safe drinking levels for under 15s and young people aged 16-17 should drink infrequently on no more than one day a week.  This measure captures young people drinking on an almost daily basis (27+ days out of 28) and those drinking above eight units per day (males) or six units per day (females), on 13 or more days a month.</a:t>
                      </a:r>
                    </a:p>
                  </a:txBody>
                  <a:tcPr>
                    <a:lnL>
                      <a:noFill/>
                    </a:lnL>
                    <a:lnR>
                      <a:noFill/>
                    </a:lnR>
                    <a:lnT>
                      <a:noFill/>
                    </a:lnT>
                    <a:lnB>
                      <a:noFill/>
                    </a:lnB>
                    <a:solidFill>
                      <a:srgbClr val="FFFFFF"/>
                    </a:solidFill>
                  </a:tcPr>
                </a:tc>
                <a:extLst>
                  <a:ext uri="{0D108BD9-81ED-4DB2-BD59-A6C34878D82A}">
                    <a16:rowId xmlns:a16="http://schemas.microsoft.com/office/drawing/2014/main" val="3319261629"/>
                  </a:ext>
                </a:extLst>
              </a:tr>
            </a:tbl>
          </a:graphicData>
        </a:graphic>
      </p:graphicFrame>
    </p:spTree>
    <p:extLst>
      <p:ext uri="{BB962C8B-B14F-4D97-AF65-F5344CB8AC3E}">
        <p14:creationId xmlns:p14="http://schemas.microsoft.com/office/powerpoint/2010/main" val="1986808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1B8DF80-91DE-A550-DDDD-5B3BC72AB3BC}"/>
              </a:ext>
            </a:extLst>
          </p:cNvPr>
          <p:cNvSpPr txBox="1"/>
          <p:nvPr/>
        </p:nvSpPr>
        <p:spPr>
          <a:xfrm>
            <a:off x="5806739" y="651952"/>
            <a:ext cx="6385261" cy="1384995"/>
          </a:xfrm>
          <a:prstGeom prst="rect">
            <a:avLst/>
          </a:prstGeom>
          <a:noFill/>
        </p:spPr>
        <p:txBody>
          <a:bodyPr wrap="square">
            <a:spAutoFit/>
          </a:bodyPr>
          <a:lstStyle/>
          <a:p>
            <a:r>
              <a:rPr lang="en-GB" sz="1200" b="1">
                <a:solidFill>
                  <a:srgbClr val="674A68"/>
                </a:solidFill>
                <a:latin typeface="Arial" panose="020B0604020202020204" pitchFamily="34" charset="0"/>
              </a:rPr>
              <a:t>Peterborough</a:t>
            </a:r>
          </a:p>
          <a:p>
            <a:pPr marL="171450" indent="-171450">
              <a:buFont typeface="Arial" panose="020B0604020202020204" pitchFamily="34" charset="0"/>
              <a:buChar char="•"/>
            </a:pPr>
            <a:endParaRPr lang="en-GB" sz="1200">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A third of children and young people in treatment reported being involved in self-harm; notably higher than the national average of a fifth</a:t>
            </a:r>
          </a:p>
          <a:p>
            <a:pPr marL="171450" indent="-171450">
              <a:buFont typeface="Arial" panose="020B0604020202020204" pitchFamily="34" charset="0"/>
              <a:buChar char="•"/>
            </a:pPr>
            <a:r>
              <a:rPr lang="en-GB" sz="1200">
                <a:solidFill>
                  <a:srgbClr val="674A68"/>
                </a:solidFill>
                <a:latin typeface="Arial" panose="020B0604020202020204" pitchFamily="34" charset="0"/>
              </a:rPr>
              <a:t>A fifth reported anti-social behaviour; a fifth being affected by others’ substance misuse and a fifth by domestic abuse</a:t>
            </a:r>
          </a:p>
          <a:p>
            <a:pPr marL="171450" indent="-171450">
              <a:buFont typeface="Arial" panose="020B0604020202020204" pitchFamily="34" charset="0"/>
              <a:buChar char="•"/>
            </a:pPr>
            <a:r>
              <a:rPr lang="en-GB" sz="1200">
                <a:solidFill>
                  <a:srgbClr val="674A68"/>
                </a:solidFill>
                <a:latin typeface="Arial" panose="020B0604020202020204" pitchFamily="34" charset="0"/>
              </a:rPr>
              <a:t>A tenth reported being affected by sexual exploitation compare to 3% in England.</a:t>
            </a:r>
          </a:p>
        </p:txBody>
      </p:sp>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wider vulnerabilities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3280094"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
        <p:nvSpPr>
          <p:cNvPr id="8" name="TextBox 7">
            <a:extLst>
              <a:ext uri="{FF2B5EF4-FFF2-40B4-BE49-F238E27FC236}">
                <a16:creationId xmlns:a16="http://schemas.microsoft.com/office/drawing/2014/main" id="{5D26F29A-643B-B012-1D62-DB8655E6B547}"/>
              </a:ext>
            </a:extLst>
          </p:cNvPr>
          <p:cNvSpPr txBox="1"/>
          <p:nvPr/>
        </p:nvSpPr>
        <p:spPr>
          <a:xfrm>
            <a:off x="1633289" y="2081424"/>
            <a:ext cx="1821439" cy="276999"/>
          </a:xfrm>
          <a:prstGeom prst="rect">
            <a:avLst/>
          </a:prstGeom>
          <a:solidFill>
            <a:schemeClr val="bg1"/>
          </a:solidFill>
        </p:spPr>
        <p:txBody>
          <a:bodyPr wrap="square">
            <a:spAutoFit/>
          </a:bodyPr>
          <a:lstStyle/>
          <a:p>
            <a:pPr algn="ctr"/>
            <a:r>
              <a:rPr lang="en-GB" sz="1200" b="1">
                <a:solidFill>
                  <a:srgbClr val="674A68"/>
                </a:solidFill>
                <a:latin typeface="Arial" panose="020B0604020202020204" pitchFamily="34" charset="0"/>
              </a:rPr>
              <a:t>Cambridgeshire</a:t>
            </a:r>
          </a:p>
        </p:txBody>
      </p:sp>
      <p:sp>
        <p:nvSpPr>
          <p:cNvPr id="10" name="TextBox 9">
            <a:extLst>
              <a:ext uri="{FF2B5EF4-FFF2-40B4-BE49-F238E27FC236}">
                <a16:creationId xmlns:a16="http://schemas.microsoft.com/office/drawing/2014/main" id="{CB75282E-23BF-3B31-BD78-B38F241982F4}"/>
              </a:ext>
            </a:extLst>
          </p:cNvPr>
          <p:cNvSpPr txBox="1"/>
          <p:nvPr/>
        </p:nvSpPr>
        <p:spPr>
          <a:xfrm>
            <a:off x="5638476" y="2036947"/>
            <a:ext cx="1821439" cy="276999"/>
          </a:xfrm>
          <a:prstGeom prst="rect">
            <a:avLst/>
          </a:prstGeom>
          <a:solidFill>
            <a:schemeClr val="bg1"/>
          </a:solidFill>
        </p:spPr>
        <p:txBody>
          <a:bodyPr wrap="square">
            <a:spAutoFit/>
          </a:bodyPr>
          <a:lstStyle>
            <a:defPPr>
              <a:defRPr lang="en-US"/>
            </a:defPPr>
            <a:lvl1pPr algn="ctr">
              <a:defRPr sz="1200" b="1">
                <a:solidFill>
                  <a:srgbClr val="674A68"/>
                </a:solidFill>
                <a:latin typeface="Arial" panose="020B0604020202020204" pitchFamily="34" charset="0"/>
              </a:defRPr>
            </a:lvl1pPr>
          </a:lstStyle>
          <a:p>
            <a:r>
              <a:rPr lang="en-GB"/>
              <a:t>Peterborough</a:t>
            </a:r>
          </a:p>
        </p:txBody>
      </p:sp>
      <p:sp>
        <p:nvSpPr>
          <p:cNvPr id="14" name="TextBox 13">
            <a:extLst>
              <a:ext uri="{FF2B5EF4-FFF2-40B4-BE49-F238E27FC236}">
                <a16:creationId xmlns:a16="http://schemas.microsoft.com/office/drawing/2014/main" id="{94BE3234-62EB-F11D-A072-7BB0AE69D344}"/>
              </a:ext>
            </a:extLst>
          </p:cNvPr>
          <p:cNvSpPr txBox="1"/>
          <p:nvPr/>
        </p:nvSpPr>
        <p:spPr>
          <a:xfrm>
            <a:off x="1559" y="641548"/>
            <a:ext cx="5803622" cy="1384995"/>
          </a:xfrm>
          <a:prstGeom prst="rect">
            <a:avLst/>
          </a:prstGeom>
          <a:noFill/>
        </p:spPr>
        <p:txBody>
          <a:bodyPr wrap="square">
            <a:spAutoFit/>
          </a:bodyPr>
          <a:lstStyle/>
          <a:p>
            <a:r>
              <a:rPr lang="en-GB" sz="1200" b="1">
                <a:solidFill>
                  <a:srgbClr val="674A68"/>
                </a:solidFill>
                <a:latin typeface="Arial" panose="020B0604020202020204" pitchFamily="34" charset="0"/>
              </a:rPr>
              <a:t>Cambridgeshire</a:t>
            </a:r>
          </a:p>
          <a:p>
            <a:endParaRPr lang="en-GB" sz="1200" b="1">
              <a:solidFill>
                <a:srgbClr val="674A68"/>
              </a:solidFill>
              <a:latin typeface="Arial" panose="020B0604020202020204" pitchFamily="34" charset="0"/>
            </a:endParaRPr>
          </a:p>
          <a:p>
            <a:pPr marL="171450" indent="-171450">
              <a:buFont typeface="Arial" panose="020B0604020202020204" pitchFamily="34" charset="0"/>
              <a:buChar char="•"/>
            </a:pPr>
            <a:r>
              <a:rPr lang="en-GB" sz="1200">
                <a:solidFill>
                  <a:srgbClr val="674A68"/>
                </a:solidFill>
                <a:latin typeface="Arial" panose="020B0604020202020204" pitchFamily="34" charset="0"/>
              </a:rPr>
              <a:t>Over a third of children and young people in treatment reported being involved with self-harm; notably higher than the national average of a fifth</a:t>
            </a:r>
          </a:p>
          <a:p>
            <a:pPr marL="171450" indent="-171450">
              <a:buFont typeface="Arial" panose="020B0604020202020204" pitchFamily="34" charset="0"/>
              <a:buChar char="•"/>
            </a:pPr>
            <a:r>
              <a:rPr lang="en-GB" sz="1200">
                <a:solidFill>
                  <a:srgbClr val="674A68"/>
                </a:solidFill>
                <a:latin typeface="Arial" panose="020B0604020202020204" pitchFamily="34" charset="0"/>
              </a:rPr>
              <a:t>31% reported anti-social behaviour, compared to 20% nationally</a:t>
            </a:r>
          </a:p>
          <a:p>
            <a:pPr marL="171450" indent="-171450">
              <a:buFont typeface="Arial" panose="020B0604020202020204" pitchFamily="34" charset="0"/>
              <a:buChar char="•"/>
            </a:pPr>
            <a:r>
              <a:rPr lang="en-GB" sz="1200">
                <a:solidFill>
                  <a:srgbClr val="674A68"/>
                </a:solidFill>
                <a:latin typeface="Arial" panose="020B0604020202020204" pitchFamily="34" charset="0"/>
              </a:rPr>
              <a:t>A fifth reported being affected by domestic abuse</a:t>
            </a:r>
          </a:p>
          <a:p>
            <a:pPr marL="171450" indent="-171450">
              <a:buFont typeface="Arial" panose="020B0604020202020204" pitchFamily="34" charset="0"/>
              <a:buChar char="•"/>
            </a:pPr>
            <a:r>
              <a:rPr lang="en-GB" sz="1200">
                <a:solidFill>
                  <a:srgbClr val="674A68"/>
                </a:solidFill>
                <a:latin typeface="Arial" panose="020B0604020202020204" pitchFamily="34" charset="0"/>
              </a:rPr>
              <a:t>Almost a fifth reported being affected by others’ substance abuse</a:t>
            </a:r>
          </a:p>
        </p:txBody>
      </p:sp>
      <p:sp>
        <p:nvSpPr>
          <p:cNvPr id="19" name="TextBox 18">
            <a:extLst>
              <a:ext uri="{FF2B5EF4-FFF2-40B4-BE49-F238E27FC236}">
                <a16:creationId xmlns:a16="http://schemas.microsoft.com/office/drawing/2014/main" id="{460D19B9-7DC1-32E8-6753-AF1C4D0153FA}"/>
              </a:ext>
            </a:extLst>
          </p:cNvPr>
          <p:cNvSpPr txBox="1"/>
          <p:nvPr/>
        </p:nvSpPr>
        <p:spPr>
          <a:xfrm>
            <a:off x="-1557" y="316240"/>
            <a:ext cx="12192000" cy="276999"/>
          </a:xfrm>
          <a:prstGeom prst="rect">
            <a:avLst/>
          </a:prstGeom>
          <a:solidFill>
            <a:srgbClr val="F5F1F5"/>
          </a:solidFill>
        </p:spPr>
        <p:txBody>
          <a:bodyPr wrap="square">
            <a:spAutoFit/>
          </a:bodyPr>
          <a:lstStyle/>
          <a:p>
            <a:pPr algn="ctr"/>
            <a:r>
              <a:rPr lang="en-GB" sz="1200" b="1">
                <a:solidFill>
                  <a:srgbClr val="674A68"/>
                </a:solidFill>
                <a:latin typeface="Arial" panose="020B0604020202020204" pitchFamily="34" charset="0"/>
              </a:rPr>
              <a:t>Young people (aged under 18 years) in treatment by substance specific vulnerabilities</a:t>
            </a:r>
          </a:p>
        </p:txBody>
      </p:sp>
      <p:pic>
        <p:nvPicPr>
          <p:cNvPr id="5" name="Picture 4">
            <a:extLst>
              <a:ext uri="{FF2B5EF4-FFF2-40B4-BE49-F238E27FC236}">
                <a16:creationId xmlns:a16="http://schemas.microsoft.com/office/drawing/2014/main" id="{B2926A2D-3198-181B-5C24-AB5E4B10882F}"/>
              </a:ext>
            </a:extLst>
          </p:cNvPr>
          <p:cNvPicPr>
            <a:picLocks noChangeAspect="1"/>
          </p:cNvPicPr>
          <p:nvPr/>
        </p:nvPicPr>
        <p:blipFill>
          <a:blip r:embed="rId2"/>
          <a:stretch>
            <a:fillRect/>
          </a:stretch>
        </p:blipFill>
        <p:spPr>
          <a:xfrm>
            <a:off x="0" y="2615072"/>
            <a:ext cx="6008904" cy="3451668"/>
          </a:xfrm>
          <a:prstGeom prst="rect">
            <a:avLst/>
          </a:prstGeom>
        </p:spPr>
      </p:pic>
      <p:pic>
        <p:nvPicPr>
          <p:cNvPr id="13" name="Picture 12">
            <a:extLst>
              <a:ext uri="{FF2B5EF4-FFF2-40B4-BE49-F238E27FC236}">
                <a16:creationId xmlns:a16="http://schemas.microsoft.com/office/drawing/2014/main" id="{97065E9B-9B63-32EB-FE49-A8402BDE318F}"/>
              </a:ext>
            </a:extLst>
          </p:cNvPr>
          <p:cNvPicPr>
            <a:picLocks noChangeAspect="1"/>
          </p:cNvPicPr>
          <p:nvPr/>
        </p:nvPicPr>
        <p:blipFill>
          <a:blip r:embed="rId3"/>
          <a:stretch>
            <a:fillRect/>
          </a:stretch>
        </p:blipFill>
        <p:spPr>
          <a:xfrm>
            <a:off x="6096000" y="2591045"/>
            <a:ext cx="5910446" cy="3475695"/>
          </a:xfrm>
          <a:prstGeom prst="rect">
            <a:avLst/>
          </a:prstGeom>
        </p:spPr>
      </p:pic>
    </p:spTree>
    <p:extLst>
      <p:ext uri="{BB962C8B-B14F-4D97-AF65-F5344CB8AC3E}">
        <p14:creationId xmlns:p14="http://schemas.microsoft.com/office/powerpoint/2010/main" val="6372570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Children and young people – successful completions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Treatment</a:t>
            </a:r>
          </a:p>
        </p:txBody>
      </p:sp>
      <p:sp>
        <p:nvSpPr>
          <p:cNvPr id="11" name="TextBox 10">
            <a:extLst>
              <a:ext uri="{FF2B5EF4-FFF2-40B4-BE49-F238E27FC236}">
                <a16:creationId xmlns:a16="http://schemas.microsoft.com/office/drawing/2014/main" id="{3754D90E-77FA-8885-8762-3E217DA1A6F7}"/>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Drugs</a:t>
            </a:r>
          </a:p>
        </p:txBody>
      </p:sp>
      <p:sp>
        <p:nvSpPr>
          <p:cNvPr id="17" name="TextBox 16">
            <a:extLst>
              <a:ext uri="{FF2B5EF4-FFF2-40B4-BE49-F238E27FC236}">
                <a16:creationId xmlns:a16="http://schemas.microsoft.com/office/drawing/2014/main" id="{364AE8D0-DB35-07AD-7CD2-1F275361E422}"/>
              </a:ext>
            </a:extLst>
          </p:cNvPr>
          <p:cNvSpPr txBox="1"/>
          <p:nvPr/>
        </p:nvSpPr>
        <p:spPr>
          <a:xfrm>
            <a:off x="8463247" y="885346"/>
            <a:ext cx="3602907" cy="2677656"/>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In 2021/22 Peterborough had a high proportion of children and young people leaving treatment (96%) and having successful completion (94%) compared to England (81% and 85% respectively).  Proportions were lower in Cambridgeshire at 76% and 84% respectively.</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Cambridgeshire had a lower proportion of females leaving treatment than males.  With 85% of males leaving treatment in 2021/22 compared to 62% of females.  Of those leaving treatment 88% of males had a successful exit compared to 76% of females.  In Peterborough the proportions were higher in females than males.</a:t>
            </a:r>
          </a:p>
        </p:txBody>
      </p:sp>
      <p:sp>
        <p:nvSpPr>
          <p:cNvPr id="18" name="TextBox 17">
            <a:extLst>
              <a:ext uri="{FF2B5EF4-FFF2-40B4-BE49-F238E27FC236}">
                <a16:creationId xmlns:a16="http://schemas.microsoft.com/office/drawing/2014/main" id="{F312320B-0669-5D3E-3D48-2680017DB1C5}"/>
              </a:ext>
            </a:extLst>
          </p:cNvPr>
          <p:cNvSpPr txBox="1"/>
          <p:nvPr/>
        </p:nvSpPr>
        <p:spPr>
          <a:xfrm>
            <a:off x="8463248" y="608347"/>
            <a:ext cx="3602907"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2994923593"/>
              </p:ext>
            </p:extLst>
          </p:nvPr>
        </p:nvGraphicFramePr>
        <p:xfrm>
          <a:off x="323433" y="667690"/>
          <a:ext cx="7020000" cy="220980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4269219110"/>
                    </a:ext>
                  </a:extLst>
                </a:gridCol>
                <a:gridCol w="1440000">
                  <a:extLst>
                    <a:ext uri="{9D8B030D-6E8A-4147-A177-3AD203B41FA5}">
                      <a16:colId xmlns:a16="http://schemas.microsoft.com/office/drawing/2014/main" val="2902254884"/>
                    </a:ext>
                  </a:extLst>
                </a:gridCol>
                <a:gridCol w="1440000">
                  <a:extLst>
                    <a:ext uri="{9D8B030D-6E8A-4147-A177-3AD203B41FA5}">
                      <a16:colId xmlns:a16="http://schemas.microsoft.com/office/drawing/2014/main" val="693654902"/>
                    </a:ext>
                  </a:extLst>
                </a:gridCol>
                <a:gridCol w="1440000">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Young people aged under 18 years successfully completing treatment, 2021/22</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Cambridgeshire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Peterborough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England </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Total leaving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 % of treatment population </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76</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76%</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132</a:t>
                      </a:r>
                    </a:p>
                    <a:p>
                      <a:pPr algn="ctr" fontAlgn="t"/>
                      <a:r>
                        <a:rPr lang="en-GB" sz="1100" kern="1200">
                          <a:solidFill>
                            <a:srgbClr val="674A68"/>
                          </a:solidFill>
                          <a:latin typeface="Arial" panose="020B0604020202020204" pitchFamily="34" charset="0"/>
                          <a:ea typeface="+mn-ea"/>
                          <a:cs typeface="Arial" panose="020B0604020202020204" pitchFamily="34" charset="0"/>
                        </a:rPr>
                        <a:t>96%</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9,121</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81%</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1F5"/>
                    </a:solidFill>
                  </a:tcPr>
                </a:tc>
                <a:extLst>
                  <a:ext uri="{0D108BD9-81ED-4DB2-BD59-A6C34878D82A}">
                    <a16:rowId xmlns:a16="http://schemas.microsoft.com/office/drawing/2014/main" val="39761120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Leaving treatment successfully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 % of treatment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674A68"/>
                          </a:solidFill>
                          <a:latin typeface="Arial" panose="020B0604020202020204" pitchFamily="34" charset="0"/>
                          <a:ea typeface="+mn-ea"/>
                          <a:cs typeface="Arial" panose="020B0604020202020204" pitchFamily="34" charset="0"/>
                        </a:rPr>
                        <a:t> - % of exiting treatment</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64%</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84%</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124</a:t>
                      </a:r>
                    </a:p>
                    <a:p>
                      <a:pPr algn="ctr" fontAlgn="t"/>
                      <a:r>
                        <a:rPr lang="en-GB" sz="1100" kern="1200">
                          <a:solidFill>
                            <a:srgbClr val="674A68"/>
                          </a:solidFill>
                          <a:latin typeface="Arial" panose="020B0604020202020204" pitchFamily="34" charset="0"/>
                          <a:ea typeface="+mn-ea"/>
                          <a:cs typeface="Arial" panose="020B0604020202020204" pitchFamily="34" charset="0"/>
                        </a:rPr>
                        <a:t>90%</a:t>
                      </a:r>
                    </a:p>
                    <a:p>
                      <a:pPr algn="ctr" fontAlgn="t"/>
                      <a:r>
                        <a:rPr lang="en-GB" sz="1100" kern="1200">
                          <a:solidFill>
                            <a:srgbClr val="674A68"/>
                          </a:solidFill>
                          <a:latin typeface="Arial" panose="020B0604020202020204" pitchFamily="34" charset="0"/>
                          <a:ea typeface="+mn-ea"/>
                          <a:cs typeface="Arial" panose="020B0604020202020204" pitchFamily="34" charset="0"/>
                        </a:rPr>
                        <a:t>94%</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7,782</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69%</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85%</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Not representing within 6 months</a:t>
                      </a:r>
                    </a:p>
                    <a:p>
                      <a:pPr marL="0" algn="l"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 - % non-representing </a:t>
                      </a: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59</a:t>
                      </a:r>
                    </a:p>
                    <a:p>
                      <a:pPr marL="0" algn="ctr" defTabSz="914400" rtl="0" eaLnBrk="1" latinLnBrk="0" hangingPunct="1"/>
                      <a:r>
                        <a:rPr lang="en-GB" sz="1100" kern="1200">
                          <a:solidFill>
                            <a:srgbClr val="674A68"/>
                          </a:solidFill>
                          <a:latin typeface="Arial" panose="020B0604020202020204" pitchFamily="34" charset="0"/>
                          <a:ea typeface="+mn-ea"/>
                          <a:cs typeface="Arial" panose="020B0604020202020204" pitchFamily="34" charset="0"/>
                        </a:rPr>
                        <a:t>97%</a:t>
                      </a:r>
                    </a:p>
                  </a:txBody>
                  <a:tcPr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100" kern="1200">
                          <a:solidFill>
                            <a:srgbClr val="674A68"/>
                          </a:solidFill>
                          <a:latin typeface="Arial" panose="020B0604020202020204" pitchFamily="34" charset="0"/>
                          <a:ea typeface="+mn-ea"/>
                          <a:cs typeface="Arial" panose="020B0604020202020204" pitchFamily="34" charset="0"/>
                        </a:rPr>
                        <a:t>96</a:t>
                      </a:r>
                    </a:p>
                    <a:p>
                      <a:pPr algn="ctr" fontAlgn="t"/>
                      <a:r>
                        <a:rPr lang="en-GB" sz="1100" kern="1200">
                          <a:solidFill>
                            <a:srgbClr val="674A68"/>
                          </a:solidFill>
                          <a:latin typeface="Arial" panose="020B0604020202020204" pitchFamily="34" charset="0"/>
                          <a:ea typeface="+mn-ea"/>
                          <a:cs typeface="Arial" panose="020B0604020202020204" pitchFamily="34" charset="0"/>
                        </a:rPr>
                        <a:t>98%</a:t>
                      </a:r>
                    </a:p>
                  </a:txBody>
                  <a:tcPr marL="6350" marR="6350" marT="6350" marB="0" anchor="ct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5,908</a:t>
                      </a:r>
                    </a:p>
                    <a:p>
                      <a:pPr marL="0" algn="ctr" defTabSz="914400" rtl="0" eaLnBrk="1" fontAlgn="t" latinLnBrk="0" hangingPunct="1"/>
                      <a:r>
                        <a:rPr lang="en-GB" sz="1100" kern="1200">
                          <a:solidFill>
                            <a:srgbClr val="674A68"/>
                          </a:solidFill>
                          <a:latin typeface="Arial" panose="020B0604020202020204" pitchFamily="34" charset="0"/>
                          <a:ea typeface="+mn-ea"/>
                          <a:cs typeface="Arial" panose="020B0604020202020204" pitchFamily="34" charset="0"/>
                        </a:rPr>
                        <a:t>96%</a:t>
                      </a:r>
                    </a:p>
                  </a:txBody>
                  <a:tcPr marL="6350" marR="6350" marT="6350" marB="0" anchor="ctr">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3460750" y="221550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176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Hospital admissions</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Admission episodes for alcohol-related conditions (</a:t>
            </a:r>
            <a:r>
              <a:rPr lang="en-GB" sz="1600" b="1">
                <a:solidFill>
                  <a:schemeClr val="bg1"/>
                </a:solidFill>
                <a:effectLst/>
                <a:latin typeface="Arial" panose="020B0604020202020204" pitchFamily="34" charset="0"/>
                <a:ea typeface="Calibri" panose="020F0502020204030204" pitchFamily="34" charset="0"/>
              </a:rPr>
              <a:t>Narrow *</a:t>
            </a:r>
            <a:r>
              <a:rPr lang="en-GB" sz="1600">
                <a:solidFill>
                  <a:schemeClr val="bg1"/>
                </a:solidFill>
                <a:effectLst/>
                <a:latin typeface="Arial" panose="020B0604020202020204" pitchFamily="34" charset="0"/>
                <a:ea typeface="Calibri" panose="020F0502020204030204" pitchFamily="34" charset="0"/>
              </a:rPr>
              <a:t>)</a:t>
            </a:r>
            <a:endParaRPr lang="en-GB" sz="1600">
              <a:solidFill>
                <a:schemeClr val="bg1"/>
              </a:solidFill>
            </a:endParaRPr>
          </a:p>
        </p:txBody>
      </p:sp>
      <p:sp>
        <p:nvSpPr>
          <p:cNvPr id="18" name="TextBox 17">
            <a:extLst>
              <a:ext uri="{FF2B5EF4-FFF2-40B4-BE49-F238E27FC236}">
                <a16:creationId xmlns:a16="http://schemas.microsoft.com/office/drawing/2014/main" id="{508D64E3-8E35-8ACF-7762-768AEA7A733B}"/>
              </a:ext>
            </a:extLst>
          </p:cNvPr>
          <p:cNvSpPr txBox="1"/>
          <p:nvPr/>
        </p:nvSpPr>
        <p:spPr>
          <a:xfrm>
            <a:off x="71330" y="305331"/>
            <a:ext cx="8546437" cy="276999"/>
          </a:xfrm>
          <a:prstGeom prst="rect">
            <a:avLst/>
          </a:prstGeom>
          <a:noFill/>
        </p:spPr>
        <p:txBody>
          <a:bodyPr wrap="square" rtlCol="0">
            <a:spAutoFit/>
          </a:bodyPr>
          <a:lstStyle/>
          <a:p>
            <a:r>
              <a:rPr lang="en-GB" sz="1200" b="1">
                <a:solidFill>
                  <a:srgbClr val="674A68"/>
                </a:solidFill>
                <a:latin typeface="Arial" panose="020B0604020202020204" pitchFamily="34" charset="0"/>
              </a:rPr>
              <a:t>Persons 		                       Males		                          Female 	</a:t>
            </a:r>
          </a:p>
        </p:txBody>
      </p:sp>
      <p:sp>
        <p:nvSpPr>
          <p:cNvPr id="21" name="TextBox 20">
            <a:extLst>
              <a:ext uri="{FF2B5EF4-FFF2-40B4-BE49-F238E27FC236}">
                <a16:creationId xmlns:a16="http://schemas.microsoft.com/office/drawing/2014/main" id="{BFA363F1-10DE-7F6B-AE8B-F088ADB0BE7B}"/>
              </a:ext>
            </a:extLst>
          </p:cNvPr>
          <p:cNvSpPr txBox="1"/>
          <p:nvPr/>
        </p:nvSpPr>
        <p:spPr>
          <a:xfrm>
            <a:off x="71331" y="4276965"/>
            <a:ext cx="1596447" cy="1200329"/>
          </a:xfrm>
          <a:prstGeom prst="rect">
            <a:avLst/>
          </a:prstGeom>
          <a:noFill/>
        </p:spPr>
        <p:txBody>
          <a:bodyPr wrap="square">
            <a:spAutoFit/>
          </a:bodyPr>
          <a:lstStyle/>
          <a:p>
            <a:r>
              <a:rPr lang="en-GB" sz="1200" b="1">
                <a:solidFill>
                  <a:srgbClr val="674A68"/>
                </a:solidFill>
                <a:latin typeface="Arial" panose="020B0604020202020204" pitchFamily="34" charset="0"/>
              </a:rPr>
              <a:t>Alcohol-related hospital admission rates, England, 2012/22 – deprivation </a:t>
            </a:r>
          </a:p>
          <a:p>
            <a:r>
              <a:rPr lang="en-GB" sz="1200">
                <a:solidFill>
                  <a:srgbClr val="674A68"/>
                </a:solidFill>
                <a:latin typeface="Arial" panose="020B0604020202020204" pitchFamily="34" charset="0"/>
              </a:rPr>
              <a:t>(based on districts)</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354586" y="571172"/>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36" name="TextBox 35">
            <a:extLst>
              <a:ext uri="{FF2B5EF4-FFF2-40B4-BE49-F238E27FC236}">
                <a16:creationId xmlns:a16="http://schemas.microsoft.com/office/drawing/2014/main" id="{C2EDDEB1-1E90-BED8-50F9-A64B3C1C60E8}"/>
              </a:ext>
            </a:extLst>
          </p:cNvPr>
          <p:cNvSpPr txBox="1"/>
          <p:nvPr/>
        </p:nvSpPr>
        <p:spPr>
          <a:xfrm>
            <a:off x="9360766" y="5805262"/>
            <a:ext cx="2744403" cy="769441"/>
          </a:xfrm>
          <a:prstGeom prst="rect">
            <a:avLst/>
          </a:prstGeom>
          <a:noFill/>
        </p:spPr>
        <p:txBody>
          <a:bodyPr wrap="square" rtlCol="0">
            <a:spAutoFit/>
          </a:bodyPr>
          <a:lstStyle/>
          <a:p>
            <a:pPr algn="ctr"/>
            <a:r>
              <a:rPr lang="en-GB" sz="1100">
                <a:solidFill>
                  <a:schemeClr val="bg1">
                    <a:lumMod val="50000"/>
                  </a:schemeClr>
                </a:solidFill>
                <a:latin typeface="Arial" panose="020B0604020202020204" pitchFamily="34" charset="0"/>
                <a:cs typeface="Arial" panose="020B0604020202020204" pitchFamily="34" charset="0"/>
              </a:rPr>
              <a:t>* Narrow definition: </a:t>
            </a:r>
            <a:r>
              <a:rPr lang="en-GB" sz="1100" b="0" i="0">
                <a:solidFill>
                  <a:schemeClr val="bg1">
                    <a:lumMod val="50000"/>
                  </a:schemeClr>
                </a:solidFill>
                <a:effectLst/>
                <a:latin typeface="Arial" panose="020B0604020202020204" pitchFamily="34" charset="0"/>
                <a:cs typeface="Arial" panose="020B0604020202020204" pitchFamily="34" charset="0"/>
              </a:rPr>
              <a:t> A measure of hospital admissions where the </a:t>
            </a:r>
            <a:r>
              <a:rPr lang="en-GB" sz="1100" b="1" i="0">
                <a:solidFill>
                  <a:schemeClr val="bg1">
                    <a:lumMod val="50000"/>
                  </a:schemeClr>
                </a:solidFill>
                <a:effectLst/>
                <a:latin typeface="Arial" panose="020B0604020202020204" pitchFamily="34" charset="0"/>
                <a:cs typeface="Arial" panose="020B0604020202020204" pitchFamily="34" charset="0"/>
              </a:rPr>
              <a:t>primary</a:t>
            </a:r>
            <a:r>
              <a:rPr lang="en-GB" sz="1100" b="0" i="0">
                <a:solidFill>
                  <a:schemeClr val="bg1">
                    <a:lumMod val="50000"/>
                  </a:schemeClr>
                </a:solidFill>
                <a:effectLst/>
                <a:latin typeface="Arial" panose="020B0604020202020204" pitchFamily="34" charset="0"/>
                <a:cs typeface="Arial" panose="020B0604020202020204" pitchFamily="34" charset="0"/>
              </a:rPr>
              <a:t> diagnosis (main reason for admission) is an alcohol-related condition</a:t>
            </a:r>
            <a:endParaRPr lang="en-GB" sz="1100">
              <a:solidFill>
                <a:schemeClr val="bg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51FD91B-ADB4-0286-8CB6-1B9E8CFC7488}"/>
              </a:ext>
            </a:extLst>
          </p:cNvPr>
          <p:cNvSpPr txBox="1"/>
          <p:nvPr/>
        </p:nvSpPr>
        <p:spPr>
          <a:xfrm>
            <a:off x="102997" y="2166583"/>
            <a:ext cx="5089350" cy="276999"/>
          </a:xfrm>
          <a:prstGeom prst="rect">
            <a:avLst/>
          </a:prstGeom>
          <a:noFill/>
        </p:spPr>
        <p:txBody>
          <a:bodyPr wrap="square">
            <a:spAutoFit/>
          </a:bodyPr>
          <a:lstStyle/>
          <a:p>
            <a:r>
              <a:rPr lang="en-GB" sz="1200" b="1">
                <a:solidFill>
                  <a:srgbClr val="674A68"/>
                </a:solidFill>
                <a:latin typeface="Arial" panose="020B0604020202020204" pitchFamily="34" charset="0"/>
              </a:rPr>
              <a:t>Age</a:t>
            </a:r>
            <a:r>
              <a:rPr lang="en-GB" sz="1200">
                <a:solidFill>
                  <a:srgbClr val="674A68"/>
                </a:solidFill>
                <a:latin typeface="Arial" panose="020B0604020202020204" pitchFamily="34" charset="0"/>
              </a:rPr>
              <a:t> </a:t>
            </a:r>
            <a:r>
              <a:rPr lang="en-GB" sz="1200" b="1">
                <a:solidFill>
                  <a:srgbClr val="674A68"/>
                </a:solidFill>
                <a:latin typeface="Arial" panose="020B0604020202020204" pitchFamily="34" charset="0"/>
              </a:rPr>
              <a:t>band</a:t>
            </a:r>
            <a:endParaRPr lang="en-GB" sz="1200" b="1">
              <a:solidFill>
                <a:srgbClr val="674A68"/>
              </a:solidFill>
            </a:endParaRPr>
          </a:p>
        </p:txBody>
      </p:sp>
      <p:sp>
        <p:nvSpPr>
          <p:cNvPr id="17" name="TextBox 16">
            <a:extLst>
              <a:ext uri="{FF2B5EF4-FFF2-40B4-BE49-F238E27FC236}">
                <a16:creationId xmlns:a16="http://schemas.microsoft.com/office/drawing/2014/main" id="{AF66D66A-23CA-EAEE-490D-DB30E9A614A3}"/>
              </a:ext>
            </a:extLst>
          </p:cNvPr>
          <p:cNvSpPr txBox="1"/>
          <p:nvPr/>
        </p:nvSpPr>
        <p:spPr>
          <a:xfrm>
            <a:off x="9360765" y="837348"/>
            <a:ext cx="2744404" cy="3970318"/>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Rates for males and females are similar or better than the England rates for districts, Cambridgeshire and Peterborough.</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Admission rates in males are approximately twice that of females.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All areas have low admission rates in people aged under 40 years, however, Fenland had high rates in 40 to 64 year olds and Cambridge in 65+ year olds.</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In general, admission rates appear to increase with age.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At a national level, alcohol-related hospital admissions are linked to deprivation, with higher rates in more relatively deprived areas.</a:t>
            </a:r>
          </a:p>
        </p:txBody>
      </p:sp>
      <p:sp>
        <p:nvSpPr>
          <p:cNvPr id="2" name="TextBox 1">
            <a:extLst>
              <a:ext uri="{FF2B5EF4-FFF2-40B4-BE49-F238E27FC236}">
                <a16:creationId xmlns:a16="http://schemas.microsoft.com/office/drawing/2014/main" id="{B6C9DEBD-3319-0CC5-43AF-7C79AA673B20}"/>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pic>
        <p:nvPicPr>
          <p:cNvPr id="8" name="Picture 7">
            <a:extLst>
              <a:ext uri="{FF2B5EF4-FFF2-40B4-BE49-F238E27FC236}">
                <a16:creationId xmlns:a16="http://schemas.microsoft.com/office/drawing/2014/main" id="{43969F0B-8821-C52C-B775-950DA59705C6}"/>
              </a:ext>
            </a:extLst>
          </p:cNvPr>
          <p:cNvPicPr>
            <a:picLocks noChangeAspect="1"/>
          </p:cNvPicPr>
          <p:nvPr/>
        </p:nvPicPr>
        <p:blipFill>
          <a:blip r:embed="rId2"/>
          <a:stretch>
            <a:fillRect/>
          </a:stretch>
        </p:blipFill>
        <p:spPr>
          <a:xfrm>
            <a:off x="123005" y="561733"/>
            <a:ext cx="2744404" cy="1613019"/>
          </a:xfrm>
          <a:prstGeom prst="rect">
            <a:avLst/>
          </a:prstGeom>
        </p:spPr>
      </p:pic>
      <p:pic>
        <p:nvPicPr>
          <p:cNvPr id="13" name="Picture 12">
            <a:extLst>
              <a:ext uri="{FF2B5EF4-FFF2-40B4-BE49-F238E27FC236}">
                <a16:creationId xmlns:a16="http://schemas.microsoft.com/office/drawing/2014/main" id="{CFAF764C-2B90-66F0-A7DE-71D219DF4145}"/>
              </a:ext>
            </a:extLst>
          </p:cNvPr>
          <p:cNvPicPr>
            <a:picLocks noChangeAspect="1"/>
          </p:cNvPicPr>
          <p:nvPr/>
        </p:nvPicPr>
        <p:blipFill>
          <a:blip r:embed="rId3"/>
          <a:stretch>
            <a:fillRect/>
          </a:stretch>
        </p:blipFill>
        <p:spPr>
          <a:xfrm>
            <a:off x="2998184" y="582330"/>
            <a:ext cx="2744404" cy="1613019"/>
          </a:xfrm>
          <a:prstGeom prst="rect">
            <a:avLst/>
          </a:prstGeom>
        </p:spPr>
      </p:pic>
      <p:pic>
        <p:nvPicPr>
          <p:cNvPr id="14" name="Picture 13">
            <a:extLst>
              <a:ext uri="{FF2B5EF4-FFF2-40B4-BE49-F238E27FC236}">
                <a16:creationId xmlns:a16="http://schemas.microsoft.com/office/drawing/2014/main" id="{518A7B47-C597-C670-1C12-456BEA4DB9C8}"/>
              </a:ext>
            </a:extLst>
          </p:cNvPr>
          <p:cNvPicPr>
            <a:picLocks noChangeAspect="1"/>
          </p:cNvPicPr>
          <p:nvPr/>
        </p:nvPicPr>
        <p:blipFill>
          <a:blip r:embed="rId4"/>
          <a:stretch>
            <a:fillRect/>
          </a:stretch>
        </p:blipFill>
        <p:spPr>
          <a:xfrm>
            <a:off x="5873364" y="582330"/>
            <a:ext cx="2744404" cy="1613019"/>
          </a:xfrm>
          <a:prstGeom prst="rect">
            <a:avLst/>
          </a:prstGeom>
        </p:spPr>
      </p:pic>
      <p:pic>
        <p:nvPicPr>
          <p:cNvPr id="20" name="Picture 19">
            <a:extLst>
              <a:ext uri="{FF2B5EF4-FFF2-40B4-BE49-F238E27FC236}">
                <a16:creationId xmlns:a16="http://schemas.microsoft.com/office/drawing/2014/main" id="{1428328E-7996-E6BC-CE85-8874FC6987B1}"/>
              </a:ext>
            </a:extLst>
          </p:cNvPr>
          <p:cNvPicPr>
            <a:picLocks noChangeAspect="1"/>
          </p:cNvPicPr>
          <p:nvPr/>
        </p:nvPicPr>
        <p:blipFill>
          <a:blip r:embed="rId5"/>
          <a:stretch>
            <a:fillRect/>
          </a:stretch>
        </p:blipFill>
        <p:spPr>
          <a:xfrm>
            <a:off x="1663468" y="4289281"/>
            <a:ext cx="5582098" cy="2258711"/>
          </a:xfrm>
          <a:prstGeom prst="rect">
            <a:avLst/>
          </a:prstGeom>
          <a:ln>
            <a:solidFill>
              <a:srgbClr val="674A68"/>
            </a:solidFill>
          </a:ln>
        </p:spPr>
      </p:pic>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Comments relate to statistically significant differences to England</a:t>
            </a:r>
          </a:p>
        </p:txBody>
      </p:sp>
      <p:pic>
        <p:nvPicPr>
          <p:cNvPr id="3" name="Picture 2">
            <a:extLst>
              <a:ext uri="{FF2B5EF4-FFF2-40B4-BE49-F238E27FC236}">
                <a16:creationId xmlns:a16="http://schemas.microsoft.com/office/drawing/2014/main" id="{3EE6FB88-A7A9-A2BE-7CC9-FC4B4330432E}"/>
              </a:ext>
            </a:extLst>
          </p:cNvPr>
          <p:cNvPicPr>
            <a:picLocks noChangeAspect="1"/>
          </p:cNvPicPr>
          <p:nvPr/>
        </p:nvPicPr>
        <p:blipFill>
          <a:blip r:embed="rId6"/>
          <a:stretch>
            <a:fillRect/>
          </a:stretch>
        </p:blipFill>
        <p:spPr>
          <a:xfrm>
            <a:off x="169117" y="2455898"/>
            <a:ext cx="7076449" cy="1752554"/>
          </a:xfrm>
          <a:prstGeom prst="rect">
            <a:avLst/>
          </a:prstGeom>
        </p:spPr>
      </p:pic>
      <p:sp>
        <p:nvSpPr>
          <p:cNvPr id="5" name="TextBox 4">
            <a:extLst>
              <a:ext uri="{FF2B5EF4-FFF2-40B4-BE49-F238E27FC236}">
                <a16:creationId xmlns:a16="http://schemas.microsoft.com/office/drawing/2014/main" id="{B5DE6AE1-FFF7-8599-5C7C-6B319EE799F0}"/>
              </a:ext>
            </a:extLst>
          </p:cNvPr>
          <p:cNvSpPr txBox="1"/>
          <p:nvPr/>
        </p:nvSpPr>
        <p:spPr>
          <a:xfrm>
            <a:off x="9370086" y="5347663"/>
            <a:ext cx="2750583" cy="430887"/>
          </a:xfrm>
          <a:prstGeom prst="rect">
            <a:avLst/>
          </a:prstGeom>
          <a:noFill/>
        </p:spPr>
        <p:txBody>
          <a:bodyPr wrap="square" rtlCol="0">
            <a:spAutoFit/>
          </a:bodyPr>
          <a:lstStyle/>
          <a:p>
            <a:pPr algn="ctr"/>
            <a:r>
              <a:rPr lang="en-GB" sz="1100">
                <a:solidFill>
                  <a:srgbClr val="674A68"/>
                </a:solidFill>
                <a:latin typeface="Arial" panose="020B0604020202020204" pitchFamily="34" charset="0"/>
                <a:cs typeface="Arial" panose="020B0604020202020204" pitchFamily="34" charset="0"/>
              </a:rPr>
              <a:t>Directly age standardised rates per 100,000 population, all ages</a:t>
            </a:r>
          </a:p>
        </p:txBody>
      </p:sp>
    </p:spTree>
    <p:extLst>
      <p:ext uri="{BB962C8B-B14F-4D97-AF65-F5344CB8AC3E}">
        <p14:creationId xmlns:p14="http://schemas.microsoft.com/office/powerpoint/2010/main" val="3559654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EE51F-DFB4-B862-71CF-94FC113FDBDA}"/>
              </a:ext>
            </a:extLst>
          </p:cNvPr>
          <p:cNvSpPr/>
          <p:nvPr/>
        </p:nvSpPr>
        <p:spPr>
          <a:xfrm>
            <a:off x="0" y="0"/>
            <a:ext cx="12192000" cy="6858000"/>
          </a:xfrm>
          <a:prstGeom prst="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CE17A0-D99C-D6A9-3B43-F152D6F8FDD2}"/>
              </a:ext>
            </a:extLst>
          </p:cNvPr>
          <p:cNvSpPr/>
          <p:nvPr/>
        </p:nvSpPr>
        <p:spPr>
          <a:xfrm>
            <a:off x="1314449" y="956126"/>
            <a:ext cx="9563101" cy="496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rgbClr val="674A68"/>
                </a:solidFill>
                <a:latin typeface="Arial" panose="020B0604020202020204" pitchFamily="34" charset="0"/>
                <a:cs typeface="Arial" panose="020B0604020202020204" pitchFamily="34" charset="0"/>
              </a:rPr>
              <a:t>Services</a:t>
            </a:r>
          </a:p>
        </p:txBody>
      </p:sp>
    </p:spTree>
    <p:extLst>
      <p:ext uri="{BB962C8B-B14F-4D97-AF65-F5344CB8AC3E}">
        <p14:creationId xmlns:p14="http://schemas.microsoft.com/office/powerpoint/2010/main" val="1986518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Mapping of services across Cambridgeshire and Peterborough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Services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2556186721"/>
              </p:ext>
            </p:extLst>
          </p:nvPr>
        </p:nvGraphicFramePr>
        <p:xfrm>
          <a:off x="179824" y="439090"/>
          <a:ext cx="11867175" cy="5978144"/>
        </p:xfrm>
        <a:graphic>
          <a:graphicData uri="http://schemas.openxmlformats.org/drawingml/2006/table">
            <a:tbl>
              <a:tblPr firstRow="1" bandRow="1">
                <a:tableStyleId>{5C22544A-7EE6-4342-B048-85BDC9FD1C3A}</a:tableStyleId>
              </a:tblPr>
              <a:tblGrid>
                <a:gridCol w="1675609">
                  <a:extLst>
                    <a:ext uri="{9D8B030D-6E8A-4147-A177-3AD203B41FA5}">
                      <a16:colId xmlns:a16="http://schemas.microsoft.com/office/drawing/2014/main" val="4269219110"/>
                    </a:ext>
                  </a:extLst>
                </a:gridCol>
                <a:gridCol w="8966447">
                  <a:extLst>
                    <a:ext uri="{9D8B030D-6E8A-4147-A177-3AD203B41FA5}">
                      <a16:colId xmlns:a16="http://schemas.microsoft.com/office/drawing/2014/main" val="2902254884"/>
                    </a:ext>
                  </a:extLst>
                </a:gridCol>
                <a:gridCol w="1225119">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Service</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Area covered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rgbClr val="674A6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rgbClr val="674A6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rgbClr val="674A6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rgbClr val="674A68"/>
                        </a:solidFill>
                        <a:latin typeface="Arial" panose="020B0604020202020204" pitchFamily="34" charset="0"/>
                        <a:ea typeface="+mn-ea"/>
                        <a:cs typeface="Arial" panose="020B0604020202020204" pitchFamily="34" charset="0"/>
                      </a:endParaRP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Change Grow Live (CGL) is a nationwide charity that helps people with substance misuse issues.   When people enter their services, CGL aims to make them feel welcome and supported, and try to always treat people as an individual. CGL respects and supports the individual’s choices, so they will work with them to find the right treatment and care options, rather than telling them what to do.  CGL’s mission is to help people change the direction of their lives, grow as individuals, and live life to its full potential.</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Cambridgeshire &amp; 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CGL Cambridgeshire is the current commissioned adult substance misuse service provider, with three main hubs: CGL Cambridge City, CGL Huntingdon, and CGL Wisbech/Fenland. Additionally, CGL Cambridgeshire runs satellite clinics in Ely, March, Chatteris, and Whittlesey.  CGL Cambridgeshire’s core service is predominantly delivered via group programmes, but also includes harm reduction, opiate replacement prescribing, referrals to residential rehabs and community detoxes, and emotional support. Needle exchange and naloxone are available from their hubs.</a:t>
                      </a:r>
                    </a:p>
                    <a:p>
                      <a:pPr algn="l">
                        <a:lnSpc>
                          <a:spcPct val="115000"/>
                        </a:lnSpc>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 Alongside their core service, CGL Cambridgeshire have the following unique elements:</a:t>
                      </a:r>
                    </a:p>
                    <a:p>
                      <a:pPr marL="342900" lvl="0" indent="-342900" algn="l">
                        <a:lnSpc>
                          <a:spcPct val="115000"/>
                        </a:lnSpc>
                        <a:buSzPts val="1000"/>
                        <a:buFont typeface="Symbol" panose="05050102010706020507" pitchFamily="18" charset="2"/>
                        <a:buChar char=""/>
                        <a:tabLst>
                          <a:tab pos="457200" algn="l"/>
                        </a:tabLst>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Small in-house Psychology Team</a:t>
                      </a:r>
                    </a:p>
                    <a:p>
                      <a:pPr marL="342900" lvl="0" indent="-342900" algn="l">
                        <a:lnSpc>
                          <a:spcPct val="115000"/>
                        </a:lnSpc>
                        <a:buSzPts val="1000"/>
                        <a:buFont typeface="Symbol" panose="05050102010706020507" pitchFamily="18" charset="2"/>
                        <a:buChar char=""/>
                        <a:tabLst>
                          <a:tab pos="457200" algn="l"/>
                        </a:tabLst>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Hospital Liaison Workers</a:t>
                      </a:r>
                    </a:p>
                    <a:p>
                      <a:pPr marL="342900" lvl="0" indent="-342900" algn="l">
                        <a:lnSpc>
                          <a:spcPct val="115000"/>
                        </a:lnSpc>
                        <a:buSzPts val="1000"/>
                        <a:buFont typeface="Symbol" panose="05050102010706020507" pitchFamily="18" charset="2"/>
                        <a:buChar char=""/>
                        <a:tabLst>
                          <a:tab pos="457200" algn="l"/>
                        </a:tabLst>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OHID grant funded Homelessness Team (for Cambridge City only)</a:t>
                      </a:r>
                    </a:p>
                    <a:p>
                      <a:pPr marL="342900" lvl="0" indent="-342900" algn="l">
                        <a:lnSpc>
                          <a:spcPct val="115000"/>
                        </a:lnSpc>
                        <a:buSzPts val="1000"/>
                        <a:buFont typeface="Symbol" panose="05050102010706020507" pitchFamily="18" charset="2"/>
                        <a:buChar char=""/>
                        <a:tabLst>
                          <a:tab pos="457200" algn="l"/>
                        </a:tabLst>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Local Authority funded Family Safeguarding Team</a:t>
                      </a:r>
                    </a:p>
                    <a:p>
                      <a:pPr marL="342900" lvl="0" indent="-342900" algn="l">
                        <a:lnSpc>
                          <a:spcPct val="115000"/>
                        </a:lnSpc>
                        <a:buSzPts val="1000"/>
                        <a:buFont typeface="Symbol" panose="05050102010706020507" pitchFamily="18" charset="2"/>
                        <a:buChar char=""/>
                        <a:tabLst>
                          <a:tab pos="457200" algn="l"/>
                        </a:tabLst>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Criminal Justice Team</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Cambridgeshire</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172457"/>
                  </a:ext>
                </a:extLst>
              </a:tr>
              <a:tr h="216000">
                <a:tc>
                  <a:txBody>
                    <a:bodyPr/>
                    <a:lstStyle/>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rgbClr val="000000"/>
                          </a:solidFill>
                          <a:effectLst/>
                          <a:latin typeface="Arial" panose="020B0604020202020204" pitchFamily="34" charset="0"/>
                          <a:ea typeface="+mn-ea"/>
                          <a:cs typeface="Arial" panose="020B0604020202020204" pitchFamily="34" charset="0"/>
                        </a:rPr>
                        <a:t>CGL Aspire Peterborough is the current commissioned substance misuse service provider for both children and young people and adults. CGL Aspire Peterborough’s main base is on Bridge Street in the City Centre, but there is also a hub in Bretton, which is open 3 days per week. CGL Aspire Peterborough’s core service is similar to CGL Cambridgeshire in terms of predominantly being delivered via group programmes, and includes harm reduction, opiate replacement prescribing, referrals to residential rehabs and community detoxes, and emotional support as well as offering needle exchange and naloxone kits. However, the set up of the service differs as it is divided into the following teams:</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Opiate Team</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Alcohol / Non-Opiate / Family Team</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High Needs Team</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Hospital Liaison Team</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Rough Sleeper Outreach Team</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Criminal Justice Team</a:t>
                      </a:r>
                    </a:p>
                    <a:p>
                      <a:pPr marL="628650" lvl="1" indent="-171450">
                        <a:buFont typeface="Arial" panose="020B0604020202020204" pitchFamily="34" charset="0"/>
                        <a:buChar char="•"/>
                      </a:pPr>
                      <a:r>
                        <a:rPr lang="en-GB" sz="1100" kern="1200">
                          <a:solidFill>
                            <a:srgbClr val="000000"/>
                          </a:solidFill>
                          <a:effectLst/>
                          <a:latin typeface="Arial" panose="020B0604020202020204" pitchFamily="34" charset="0"/>
                          <a:ea typeface="+mn-ea"/>
                          <a:cs typeface="Arial" panose="020B0604020202020204" pitchFamily="34" charset="0"/>
                        </a:rPr>
                        <a:t>Young People and Hidden Harms Team</a:t>
                      </a:r>
                    </a:p>
                    <a:p>
                      <a:pPr marL="0" algn="ctr"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txBody>
                  <a:tcPr>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100" kern="1200">
                          <a:solidFill>
                            <a:srgbClr val="000000"/>
                          </a:solidFill>
                          <a:effectLst/>
                          <a:latin typeface="Arial" panose="020B0604020202020204" pitchFamily="34" charset="0"/>
                          <a:ea typeface="+mn-ea"/>
                          <a:cs typeface="Arial" panose="020B0604020202020204" pitchFamily="34" charset="0"/>
                        </a:rPr>
                        <a:t>Peterborough</a:t>
                      </a:r>
                    </a:p>
                    <a:p>
                      <a:pPr marL="0" algn="ctr" defTabSz="914400" rtl="0" eaLnBrk="1" fontAlgn="t"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marL="6350" marR="6350" marT="6350" marB="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10864726" y="237128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4944EBAF-219C-B5E4-67CE-B8028538A7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78" y="1046104"/>
            <a:ext cx="1129434" cy="444500"/>
          </a:xfrm>
          <a:prstGeom prst="rect">
            <a:avLst/>
          </a:prstGeom>
          <a:noFill/>
          <a:ln>
            <a:noFill/>
          </a:ln>
        </p:spPr>
      </p:pic>
      <p:pic>
        <p:nvPicPr>
          <p:cNvPr id="10" name="Picture 9" descr="Shape&#10;&#10;Description automatically generated with medium confidence">
            <a:extLst>
              <a:ext uri="{FF2B5EF4-FFF2-40B4-BE49-F238E27FC236}">
                <a16:creationId xmlns:a16="http://schemas.microsoft.com/office/drawing/2014/main" id="{BCB01674-0F46-C240-A9DB-86259A2A74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92" y="2157620"/>
            <a:ext cx="1426845" cy="444500"/>
          </a:xfrm>
          <a:prstGeom prst="rect">
            <a:avLst/>
          </a:prstGeom>
          <a:noFill/>
          <a:ln>
            <a:noFill/>
          </a:ln>
        </p:spPr>
      </p:pic>
      <p:pic>
        <p:nvPicPr>
          <p:cNvPr id="14" name="Picture 13" descr="Shape&#10;&#10;Description automatically generated with medium confidence">
            <a:extLst>
              <a:ext uri="{FF2B5EF4-FFF2-40B4-BE49-F238E27FC236}">
                <a16:creationId xmlns:a16="http://schemas.microsoft.com/office/drawing/2014/main" id="{39F5BB38-33B5-E145-6615-6EAE3A08D8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78" y="4465498"/>
            <a:ext cx="1426845" cy="412750"/>
          </a:xfrm>
          <a:prstGeom prst="rect">
            <a:avLst/>
          </a:prstGeom>
          <a:noFill/>
          <a:ln>
            <a:noFill/>
          </a:ln>
        </p:spPr>
      </p:pic>
      <p:pic>
        <p:nvPicPr>
          <p:cNvPr id="21" name="Picture 20">
            <a:extLst>
              <a:ext uri="{FF2B5EF4-FFF2-40B4-BE49-F238E27FC236}">
                <a16:creationId xmlns:a16="http://schemas.microsoft.com/office/drawing/2014/main" id="{3F531373-D456-F5DE-4AC3-245A458514D2}"/>
              </a:ext>
            </a:extLst>
          </p:cNvPr>
          <p:cNvPicPr>
            <a:picLocks noChangeAspect="1"/>
          </p:cNvPicPr>
          <p:nvPr/>
        </p:nvPicPr>
        <p:blipFill>
          <a:blip r:embed="rId5"/>
          <a:stretch>
            <a:fillRect/>
          </a:stretch>
        </p:blipFill>
        <p:spPr>
          <a:xfrm>
            <a:off x="6445187" y="4878248"/>
            <a:ext cx="3311372" cy="1373446"/>
          </a:xfrm>
          <a:prstGeom prst="rect">
            <a:avLst/>
          </a:prstGeom>
        </p:spPr>
      </p:pic>
    </p:spTree>
    <p:extLst>
      <p:ext uri="{BB962C8B-B14F-4D97-AF65-F5344CB8AC3E}">
        <p14:creationId xmlns:p14="http://schemas.microsoft.com/office/powerpoint/2010/main" val="3843698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Mapping of services across Cambridgeshire and Peterborough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Services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3550482263"/>
              </p:ext>
            </p:extLst>
          </p:nvPr>
        </p:nvGraphicFramePr>
        <p:xfrm>
          <a:off x="179824" y="439090"/>
          <a:ext cx="11867175" cy="6061583"/>
        </p:xfrm>
        <a:graphic>
          <a:graphicData uri="http://schemas.openxmlformats.org/drawingml/2006/table">
            <a:tbl>
              <a:tblPr firstRow="1" bandRow="1">
                <a:tableStyleId>{5C22544A-7EE6-4342-B048-85BDC9FD1C3A}</a:tableStyleId>
              </a:tblPr>
              <a:tblGrid>
                <a:gridCol w="1675609">
                  <a:extLst>
                    <a:ext uri="{9D8B030D-6E8A-4147-A177-3AD203B41FA5}">
                      <a16:colId xmlns:a16="http://schemas.microsoft.com/office/drawing/2014/main" val="4269219110"/>
                    </a:ext>
                  </a:extLst>
                </a:gridCol>
                <a:gridCol w="8966447">
                  <a:extLst>
                    <a:ext uri="{9D8B030D-6E8A-4147-A177-3AD203B41FA5}">
                      <a16:colId xmlns:a16="http://schemas.microsoft.com/office/drawing/2014/main" val="2902254884"/>
                    </a:ext>
                  </a:extLst>
                </a:gridCol>
                <a:gridCol w="1225119">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Service</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Area covered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dk1"/>
                          </a:solidFill>
                          <a:effectLst/>
                          <a:latin typeface="Arial" panose="020B0604020202020204" pitchFamily="34" charset="0"/>
                          <a:ea typeface="+mn-ea"/>
                          <a:cs typeface="Arial" panose="020B0604020202020204" pitchFamily="34" charset="0"/>
                        </a:rPr>
                        <a:t>Cambridgeshire Child and Adolescent Substance Use Service</a:t>
                      </a:r>
                      <a:endParaRPr lang="en-GB" sz="1100" b="1" kern="1200">
                        <a:solidFill>
                          <a:srgbClr val="674A6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rgbClr val="674A6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a:solidFill>
                          <a:srgbClr val="674A6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a:solidFill>
                          <a:srgbClr val="674A68"/>
                        </a:solidFill>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kern="1200">
                          <a:solidFill>
                            <a:schemeClr val="dk1"/>
                          </a:solidFill>
                          <a:effectLst/>
                          <a:latin typeface="Arial" panose="020B0604020202020204" pitchFamily="34" charset="0"/>
                          <a:ea typeface="+mn-ea"/>
                          <a:cs typeface="Arial" panose="020B0604020202020204" pitchFamily="34" charset="0"/>
                        </a:rPr>
                        <a:t>The Cambridgeshire Child and Adolescent Substance Use Service (CASUS) is delivered by Cambridgeshire and Peterborough NHS Foundation Trust (CPFT – provides community, mental health and learning disability services). CASUS provides information, support, and specialist treatment in Cambridgeshire to young people under 18 years old experiencing drug and alcohol problems. In some instances, CASUS will work with an individual up until the age of 21. CASUS is also able to offer support to the families/carers of those accessing the service.  CASUS consists of a multidisciplinary team and offers direct specialist support and harm minimisation advice on a one-to-one basis, using a mix of CBT tools, Motivational Interviewing techniques and other evidence-based models of care.  Additionally, CASUS provides information, training, and advice to children’s services, including schools.</a:t>
                      </a:r>
                      <a:endParaRPr lang="en-GB" sz="11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Cambridgeshire</a:t>
                      </a:r>
                      <a:endParaRPr lang="en-GB" sz="1100" b="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674A68"/>
                        </a:solidFill>
                        <a:latin typeface="Arial" panose="020B0604020202020204" pitchFamily="34" charset="0"/>
                        <a:ea typeface="+mn-ea"/>
                        <a:cs typeface="Arial" panose="020B0604020202020204" pitchFamily="34" charset="0"/>
                      </a:endParaRP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Healthy You is a service for Cambridgeshire and Peterborough residents who are looking to make changes to their lifestyle – this ranges from support to stop smoking, lead a more active lifestyle, lose some weight, or simply take advantage of the NHS Health Checks. Healthy You also deliver training and conduct outreach work.  </a:t>
                      </a:r>
                    </a:p>
                    <a:p>
                      <a:pPr algn="l">
                        <a:lnSpc>
                          <a:spcPct val="115000"/>
                        </a:lnSpc>
                      </a:pPr>
                      <a:endParaRPr lang="en-GB" sz="1100" b="0"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Healthy You services are usually delivered face-to-face in community venues (i.e., at a GP surgery); however, due to COVID-19, they introduced and are continuing to operate a flexible service that offers virtual or telephone-based appointments to provide support.  Healthy You has two dedicated Alcohol Health Trainers who work with people using and misusing alcohol (not those who are physically dependent, who are considered to be an ‘emerging risk’ cohort), to help them to achieve their goals - whether that is to reduce their intake and prevent this escalating to physical dependence or abstain completely. Additionally, Healthy You Trainers can support an individual after they have been discharged from a structured treatment service like CGL to help maintain behaviour change. Typically, the Alcohol Health Trainers offer up to 8 person-centred sessions over a 12-month period.</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Cambridgeshire &amp; 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172457"/>
                  </a:ext>
                </a:extLst>
              </a:tr>
              <a:tr h="216000">
                <a:tc>
                  <a:txBody>
                    <a:bodyPr/>
                    <a:lstStyle/>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kern="1200">
                        <a:solidFill>
                          <a:srgbClr val="000000"/>
                        </a:solidFill>
                        <a:effectLst/>
                        <a:latin typeface="Arial" panose="020B0604020202020204" pitchFamily="34" charset="0"/>
                        <a:ea typeface="+mn-ea"/>
                        <a:cs typeface="Arial" panose="020B0604020202020204" pitchFamily="34" charset="0"/>
                      </a:endParaRPr>
                    </a:p>
                  </a:txBody>
                  <a:tcPr anchor="ct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The Cambridgeshire Recovery Service (CRS) is a service user and volunteer-led community-based service within CGL Cambridgeshire, aiming to help individuals build a sustained, holistic, and purposeful lifelong recovery from addiction. Those accessing CRS are supported by peers, volunteers, and professional staff, with access to partner agencies to assist with mental health and employment.</a:t>
                      </a:r>
                    </a:p>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 </a:t>
                      </a:r>
                    </a:p>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CRS runs Recovery Cafes, which are drop-in sessions; SMART Recovery meetings; Creative Groups; and Holistic Groups such as auricular acupuncture, Tai Chi, and yoga. Groups are a mixture of online, face-to-face, or hybrid helping people to gain confidence and move forward. </a:t>
                      </a:r>
                    </a:p>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 </a:t>
                      </a:r>
                    </a:p>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There is also access to a volunteer training programme and volunteer positions at CRS.</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b="0" kern="1200">
                          <a:solidFill>
                            <a:schemeClr val="dk1"/>
                          </a:solidFill>
                          <a:effectLst/>
                          <a:latin typeface="Arial" panose="020B0604020202020204" pitchFamily="34" charset="0"/>
                          <a:ea typeface="+mn-ea"/>
                          <a:cs typeface="Arial" panose="020B0604020202020204" pitchFamily="34" charset="0"/>
                        </a:rPr>
                        <a:t>Cambridgeshire</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703779"/>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10864726" y="237128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FE9956ED-5E2E-007D-9FEE-64CABC2331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101" y="2271919"/>
            <a:ext cx="1405255" cy="330200"/>
          </a:xfrm>
          <a:prstGeom prst="rect">
            <a:avLst/>
          </a:prstGeom>
          <a:noFill/>
          <a:ln>
            <a:noFill/>
          </a:ln>
        </p:spPr>
      </p:pic>
      <p:pic>
        <p:nvPicPr>
          <p:cNvPr id="8" name="Picture 7" descr="A picture containing background pattern&#10;&#10;Description automatically generated">
            <a:extLst>
              <a:ext uri="{FF2B5EF4-FFF2-40B4-BE49-F238E27FC236}">
                <a16:creationId xmlns:a16="http://schemas.microsoft.com/office/drawing/2014/main" id="{A2D01D21-D7E8-93EB-658A-5AF32B3BF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4" y="4515005"/>
            <a:ext cx="1422400" cy="334010"/>
          </a:xfrm>
          <a:prstGeom prst="rect">
            <a:avLst/>
          </a:prstGeom>
          <a:noFill/>
          <a:ln>
            <a:noFill/>
          </a:ln>
        </p:spPr>
      </p:pic>
    </p:spTree>
    <p:extLst>
      <p:ext uri="{BB962C8B-B14F-4D97-AF65-F5344CB8AC3E}">
        <p14:creationId xmlns:p14="http://schemas.microsoft.com/office/powerpoint/2010/main" val="17892443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Mapping of services across Cambridgeshire and Peterborough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Services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3189123971"/>
              </p:ext>
            </p:extLst>
          </p:nvPr>
        </p:nvGraphicFramePr>
        <p:xfrm>
          <a:off x="179824" y="439090"/>
          <a:ext cx="11867175" cy="5586222"/>
        </p:xfrm>
        <a:graphic>
          <a:graphicData uri="http://schemas.openxmlformats.org/drawingml/2006/table">
            <a:tbl>
              <a:tblPr firstRow="1" bandRow="1">
                <a:tableStyleId>{5C22544A-7EE6-4342-B048-85BDC9FD1C3A}</a:tableStyleId>
              </a:tblPr>
              <a:tblGrid>
                <a:gridCol w="1675609">
                  <a:extLst>
                    <a:ext uri="{9D8B030D-6E8A-4147-A177-3AD203B41FA5}">
                      <a16:colId xmlns:a16="http://schemas.microsoft.com/office/drawing/2014/main" val="4269219110"/>
                    </a:ext>
                  </a:extLst>
                </a:gridCol>
                <a:gridCol w="8966447">
                  <a:extLst>
                    <a:ext uri="{9D8B030D-6E8A-4147-A177-3AD203B41FA5}">
                      <a16:colId xmlns:a16="http://schemas.microsoft.com/office/drawing/2014/main" val="2902254884"/>
                    </a:ext>
                  </a:extLst>
                </a:gridCol>
                <a:gridCol w="1225119">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Service</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Area covered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dk1"/>
                        </a:solidFill>
                        <a:effectLst/>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kern="1200">
                          <a:solidFill>
                            <a:schemeClr val="dk1"/>
                          </a:solidFill>
                          <a:effectLst/>
                          <a:latin typeface="Arial" panose="020B0604020202020204" pitchFamily="34" charset="0"/>
                          <a:ea typeface="+mn-ea"/>
                          <a:cs typeface="Arial" panose="020B0604020202020204" pitchFamily="34" charset="0"/>
                        </a:rPr>
                        <a:t>The EDGE Café is described as ‘Cambridge’s Café  with a Cause – Compassion through Community’. The EDGE Café promotes community-led recovery to support people to turn their lives around. The EDGE Café, predominantly run by volunteers in recovery, is a place where community groups can meet, and individuals can come to find social interaction. The EDGE Café was independently set up to tackle high relapse rates in Cambridge following the completion of structured treatment and has been designed as a place people can attend and feel safe doing so.  The EDGE Cafe has three parts:</a:t>
                      </a:r>
                    </a:p>
                    <a:p>
                      <a:pPr marL="171450" lvl="0" indent="-171450">
                        <a:buFont typeface="Arial" panose="020B0604020202020204" pitchFamily="34" charset="0"/>
                        <a:buChar char="•"/>
                      </a:pPr>
                      <a:r>
                        <a:rPr lang="en-GB" sz="1100" kern="1200">
                          <a:solidFill>
                            <a:schemeClr val="dk1"/>
                          </a:solidFill>
                          <a:effectLst/>
                          <a:latin typeface="Arial" panose="020B0604020202020204" pitchFamily="34" charset="0"/>
                          <a:ea typeface="+mn-ea"/>
                          <a:cs typeface="Arial" panose="020B0604020202020204" pitchFamily="34" charset="0"/>
                        </a:rPr>
                        <a:t>The Recovery Hub - delivering therapeutic groups and activities like Recovery Writing</a:t>
                      </a:r>
                    </a:p>
                    <a:p>
                      <a:pPr marL="171450" lvl="0" indent="-171450">
                        <a:buFont typeface="Arial" panose="020B0604020202020204" pitchFamily="34" charset="0"/>
                        <a:buChar char="•"/>
                      </a:pPr>
                      <a:r>
                        <a:rPr lang="en-GB" sz="1100" kern="1200">
                          <a:solidFill>
                            <a:schemeClr val="dk1"/>
                          </a:solidFill>
                          <a:effectLst/>
                          <a:latin typeface="Arial" panose="020B0604020202020204" pitchFamily="34" charset="0"/>
                          <a:ea typeface="+mn-ea"/>
                          <a:cs typeface="Arial" panose="020B0604020202020204" pitchFamily="34" charset="0"/>
                        </a:rPr>
                        <a:t>The Community Cafe - serving homemade food and drinks</a:t>
                      </a:r>
                    </a:p>
                    <a:p>
                      <a:pPr marL="171450" indent="-171450">
                        <a:buFont typeface="Arial" panose="020B0604020202020204" pitchFamily="34" charset="0"/>
                        <a:buChar char="•"/>
                      </a:pPr>
                      <a:r>
                        <a:rPr lang="en-GB" sz="1100" kern="1200">
                          <a:solidFill>
                            <a:schemeClr val="dk1"/>
                          </a:solidFill>
                          <a:effectLst/>
                          <a:latin typeface="Arial" panose="020B0604020202020204" pitchFamily="34" charset="0"/>
                          <a:ea typeface="+mn-ea"/>
                          <a:cs typeface="Arial" panose="020B0604020202020204" pitchFamily="34" charset="0"/>
                        </a:rPr>
                        <a:t>The Food Hub - tackling food poverty and food waste.</a:t>
                      </a:r>
                      <a:endParaRPr lang="en-GB" sz="11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a:t>
                      </a:r>
                      <a:endParaRPr lang="en-GB" sz="1100" b="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r>
                        <a:rPr lang="en-GB" sz="1100" b="1" kern="1200">
                          <a:solidFill>
                            <a:schemeClr val="dk1"/>
                          </a:solidFill>
                          <a:effectLst/>
                          <a:latin typeface="Arial" panose="020B0604020202020204" pitchFamily="34" charset="0"/>
                          <a:ea typeface="+mn-ea"/>
                          <a:cs typeface="Arial" panose="020B0604020202020204" pitchFamily="34" charset="0"/>
                        </a:rPr>
                        <a:t>Cambridge Access Surgery</a:t>
                      </a:r>
                    </a:p>
                  </a:txBody>
                  <a:tcP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The Cambridge Access Surgery (CAS) was set up in the mid 1990s to deliver healthcare to people experiencing exclusion, for example people sleeping rough.  The team is growing and evolving but currently includes doctors, practice and community nurses, health visitors, midwives, receptionists, administrative staff, and management.  The team describe themselves as committed to helping individuals by providing the best service possible, aiming to nurture a culture which is innovative, forward looking, and adaptable.</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172457"/>
                  </a:ext>
                </a:extLst>
              </a:tr>
              <a:tr h="216000">
                <a:tc>
                  <a:txBody>
                    <a:bodyPr/>
                    <a:lstStyle/>
                    <a:p>
                      <a:pPr algn="l">
                        <a:lnSpc>
                          <a:spcPct val="115000"/>
                        </a:lnSpc>
                      </a:pPr>
                      <a:r>
                        <a:rPr lang="en-GB" sz="1100" b="1" kern="1200">
                          <a:solidFill>
                            <a:schemeClr val="dk1"/>
                          </a:solidFill>
                          <a:effectLst/>
                          <a:latin typeface="Arial" panose="020B0604020202020204" pitchFamily="34" charset="0"/>
                          <a:ea typeface="+mn-ea"/>
                          <a:cs typeface="Arial" panose="020B0604020202020204" pitchFamily="34" charset="0"/>
                        </a:rPr>
                        <a:t>Addenbrookes Hospital – Alcohol Care Team </a:t>
                      </a:r>
                    </a:p>
                  </a:txBody>
                  <a:tcPr marL="63500" marR="63500" marT="63500" marB="63500">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Addenbrookes will shortly be introducing an Alcohol Care Team (ACT), which should primarily provide specialist expertise and interventions for alcohol dependent patients and those presenting with acute intoxication or other alcohol-related complications, attending A&amp;E, or admitted as inpatients across most departments of the acute hospital.</a:t>
                      </a:r>
                    </a:p>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 </a:t>
                      </a:r>
                    </a:p>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In order to optimise scope to deliver improvements in patient care and reductions in demand on services, ACTs should provide services 7 days per week, to facilitate identification of alcohol misusers in hospitals and contribute to packages of care provided by multi-disciplinary teams. The consensus of a clinical expert group convened by Public Health England (PHE) was that ACTs should:</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be led by a senior clinician with dedicated time for the team</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facilitate widespread case identification/identification and brief advice (IBA)</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provide comprehensive alcohol assessment</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contribute to nursing and medical care planning</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provide psychosocial interventions</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manage medically assisted alcohol withdrawal</a:t>
                      </a:r>
                    </a:p>
                    <a:p>
                      <a:pPr marL="342900" lvl="0" indent="-342900" algn="l">
                        <a:lnSpc>
                          <a:spcPct val="115000"/>
                        </a:lnSpc>
                        <a:buSzPts val="1000"/>
                        <a:buFont typeface="Symbol" panose="05050102010706020507" pitchFamily="18" charset="2"/>
                        <a:buChar char=""/>
                        <a:tabLst>
                          <a:tab pos="457200" algn="l"/>
                        </a:tabLst>
                      </a:pPr>
                      <a:r>
                        <a:rPr lang="en-GB" sz="1100" kern="1200">
                          <a:solidFill>
                            <a:schemeClr val="dk1"/>
                          </a:solidFill>
                          <a:effectLst/>
                          <a:latin typeface="Arial" panose="020B0604020202020204" pitchFamily="34" charset="0"/>
                          <a:ea typeface="+mn-ea"/>
                          <a:cs typeface="Arial" panose="020B0604020202020204" pitchFamily="34" charset="0"/>
                        </a:rPr>
                        <a:t>plan safe discharge, including referral to community services.</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436227"/>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10864726" y="237128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A0B84217-7B5B-A67D-9095-6AC9E19EB6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953" y="920617"/>
            <a:ext cx="914400" cy="711200"/>
          </a:xfrm>
          <a:prstGeom prst="rect">
            <a:avLst/>
          </a:prstGeom>
          <a:noFill/>
          <a:ln>
            <a:noFill/>
          </a:ln>
        </p:spPr>
      </p:pic>
    </p:spTree>
    <p:extLst>
      <p:ext uri="{BB962C8B-B14F-4D97-AF65-F5344CB8AC3E}">
        <p14:creationId xmlns:p14="http://schemas.microsoft.com/office/powerpoint/2010/main" val="3173922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Mapping of services across Cambridgeshire and Peterborough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Services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2361878681"/>
              </p:ext>
            </p:extLst>
          </p:nvPr>
        </p:nvGraphicFramePr>
        <p:xfrm>
          <a:off x="179824" y="439090"/>
          <a:ext cx="11867175" cy="5881624"/>
        </p:xfrm>
        <a:graphic>
          <a:graphicData uri="http://schemas.openxmlformats.org/drawingml/2006/table">
            <a:tbl>
              <a:tblPr firstRow="1" bandRow="1">
                <a:tableStyleId>{5C22544A-7EE6-4342-B048-85BDC9FD1C3A}</a:tableStyleId>
              </a:tblPr>
              <a:tblGrid>
                <a:gridCol w="1675609">
                  <a:extLst>
                    <a:ext uri="{9D8B030D-6E8A-4147-A177-3AD203B41FA5}">
                      <a16:colId xmlns:a16="http://schemas.microsoft.com/office/drawing/2014/main" val="4269219110"/>
                    </a:ext>
                  </a:extLst>
                </a:gridCol>
                <a:gridCol w="8966447">
                  <a:extLst>
                    <a:ext uri="{9D8B030D-6E8A-4147-A177-3AD203B41FA5}">
                      <a16:colId xmlns:a16="http://schemas.microsoft.com/office/drawing/2014/main" val="2902254884"/>
                    </a:ext>
                  </a:extLst>
                </a:gridCol>
                <a:gridCol w="1225119">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Service</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Area covered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algn="l">
                        <a:lnSpc>
                          <a:spcPct val="115000"/>
                        </a:lnSpc>
                      </a:pPr>
                      <a:r>
                        <a:rPr lang="en-GB" sz="1100" b="1" kern="1200">
                          <a:solidFill>
                            <a:schemeClr val="dk1"/>
                          </a:solidFill>
                          <a:effectLst/>
                          <a:latin typeface="Arial" panose="020B0604020202020204" pitchFamily="34" charset="0"/>
                          <a:ea typeface="+mn-ea"/>
                          <a:cs typeface="Arial" panose="020B0604020202020204" pitchFamily="34" charset="0"/>
                        </a:rPr>
                        <a:t>Liaison and Diversion Services </a:t>
                      </a:r>
                    </a:p>
                  </a:txBody>
                  <a:tcPr marL="63500" marR="63500" marT="63500" marB="63500">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Liaison and Diversion services identify people who have mental health, learning disability, substance misuse, or other vulnerabilities when they first come into contact with the criminal justice system as suspects, defendants, or offenders.  Across Cambridgeshire and Peterborough, the Liaison and Diversion services team are based in police custody suites as well as the courts.</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 &amp; 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16000">
                <a:tc>
                  <a:txBody>
                    <a:bodyPr/>
                    <a:lstStyle/>
                    <a:p>
                      <a:pPr marL="0" algn="l" defTabSz="914400" rtl="0" eaLnBrk="1" latinLnBrk="0" hangingPunct="1"/>
                      <a:endParaRPr lang="en-GB" sz="1100" b="1" kern="1200">
                        <a:solidFill>
                          <a:schemeClr val="dk1"/>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b="1" kern="1200">
                        <a:solidFill>
                          <a:schemeClr val="dk1"/>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b="1" kern="1200">
                        <a:solidFill>
                          <a:schemeClr val="dk1"/>
                        </a:solidFill>
                        <a:effectLst/>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The Terrence Higgins Trust is a charity that campaigns about and provides services relating to HIV and sexual health. In Cambridgeshire and Peterborough, they currently operate by appointment only, offering HIV and STI testing, along with support for people living with HIV and general sexual health advice. They also run group work aimed at young people, gay and bisexual men, sex workers and migrants. Additionally, the Terrence Higgins Trust offers advice and guidance on Chemsex.  The Terrence Higgins Trust in Cambridgeshire and Peterborough offers a variety of free training sessions for professionals in regard to sexual health, contraception, and how to use the C-Card scheme.</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 &amp; 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172457"/>
                  </a:ext>
                </a:extLst>
              </a:tr>
              <a:tr h="216000">
                <a:tc>
                  <a:txBody>
                    <a:bodyPr/>
                    <a:lstStyle/>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txBody>
                  <a:tcPr marL="63500" marR="63500" marT="63500" marB="63500">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The SUN Network is a non-profit organisation designed to empower service users and individuals with lived experience to take their seat at the table and use their voice equally alongside professionals; so that they can share their experiences, ideas, and challenges to help develop, change, and influence support services so they can be the best they can be.  The SUN Network’s vision is that everyone in Cambridgeshire and Peterborough will have equal access to high quality mental health, drug, and alcohol interventions services at the time when it is needed. The SUN Network believes that all services should be co-produced with service users having a say from strategic level right through to ongoing evaluation, and that this involvement should be purposeful and meaningful.  The local authority funds the Addiction Recovery Co-Production Facilitator post within the SUN Network, whose role it is to connect people who struggle with addiction, while encouraging improvements amongst relevant support services. </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 &amp; 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436227"/>
                  </a:ext>
                </a:extLst>
              </a:tr>
              <a:tr h="216000">
                <a:tc>
                  <a:txBody>
                    <a:bodyPr/>
                    <a:lstStyle/>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txBody>
                  <a:tcPr marL="63500" marR="63500" marT="63500" marB="63500">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Jimmy’s Cambridge offers choices for more independent living, ranging from emergency accommodation, shared housing to innovative modular homes. On arrival at Jimmy's, each person is welcomed by a team of Support Workers and Volunteers who are on hand every step of the way through their journey out of homelessness.  Some of those who attend Jimmy’s are contending with issues around drug or alcohol use, often as a result of mental ill health or trauma. Regardless of the reason, Jimmy’s offer vital support to people whose addictions can be a barrier to them living independently. Jimmy’s enables people to access specialist services and can spend time helping people reduce their use of alcohol or substances and keep them safe from harm.  Jimmy’s is currently running a Controlled Drinkers’ Project, which has been designed to support single people with alcohol issues between the ages of 18-65. This project has 9 spaces at any one time and the length of stay can range from 3 months to 2 years.   Full time staff on-site 7am-11pm, with sleep-in cover. The project operates via a keywork system with keywork meetings at least every 2 weeks. Staff provide support to minimise harm caused by drinking and provide help with controlling drinking towards recovery, signposting to treatment providers, money management, and life skills.</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chemeClr val="dk1"/>
                          </a:solidFill>
                          <a:effectLst/>
                          <a:latin typeface="Arial" panose="020B0604020202020204" pitchFamily="34" charset="0"/>
                          <a:ea typeface="+mn-ea"/>
                          <a:cs typeface="Arial" panose="020B0604020202020204" pitchFamily="34" charset="0"/>
                        </a:rPr>
                        <a:t>Cambridgeshire</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589123"/>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10864726" y="237128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pic>
        <p:nvPicPr>
          <p:cNvPr id="2" name="Picture 1" descr="A picture containing text, clipart&#10;&#10;Description automatically generated">
            <a:extLst>
              <a:ext uri="{FF2B5EF4-FFF2-40B4-BE49-F238E27FC236}">
                <a16:creationId xmlns:a16="http://schemas.microsoft.com/office/drawing/2014/main" id="{B9AA7E4C-C3BF-F0B0-675B-EEAECA154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241" y="1681147"/>
            <a:ext cx="1416685" cy="317500"/>
          </a:xfrm>
          <a:prstGeom prst="rect">
            <a:avLst/>
          </a:prstGeom>
          <a:noFill/>
          <a:ln>
            <a:noFill/>
          </a:ln>
        </p:spPr>
      </p:pic>
      <p:pic>
        <p:nvPicPr>
          <p:cNvPr id="9" name="Picture 8" descr="Logo&#10;&#10;Description automatically generated with low confidence">
            <a:extLst>
              <a:ext uri="{FF2B5EF4-FFF2-40B4-BE49-F238E27FC236}">
                <a16:creationId xmlns:a16="http://schemas.microsoft.com/office/drawing/2014/main" id="{6B6C9126-AC8B-CCEF-8DC3-8A45BA5B61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41" y="2602119"/>
            <a:ext cx="1424305" cy="723900"/>
          </a:xfrm>
          <a:prstGeom prst="rect">
            <a:avLst/>
          </a:prstGeom>
          <a:noFill/>
          <a:ln>
            <a:noFill/>
          </a:ln>
        </p:spPr>
      </p:pic>
      <p:pic>
        <p:nvPicPr>
          <p:cNvPr id="10" name="Picture 9" descr="Logo, company name&#10;&#10;Description automatically generated">
            <a:extLst>
              <a:ext uri="{FF2B5EF4-FFF2-40B4-BE49-F238E27FC236}">
                <a16:creationId xmlns:a16="http://schemas.microsoft.com/office/drawing/2014/main" id="{26C7F07D-E561-6100-CB2A-EBB2D069FA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66" y="4312700"/>
            <a:ext cx="1419860" cy="558800"/>
          </a:xfrm>
          <a:prstGeom prst="rect">
            <a:avLst/>
          </a:prstGeom>
          <a:noFill/>
          <a:ln>
            <a:noFill/>
          </a:ln>
        </p:spPr>
      </p:pic>
    </p:spTree>
    <p:extLst>
      <p:ext uri="{BB962C8B-B14F-4D97-AF65-F5344CB8AC3E}">
        <p14:creationId xmlns:p14="http://schemas.microsoft.com/office/powerpoint/2010/main" val="31413409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26AE9F-C0B2-8F94-809D-F355B1F9E2D3}"/>
              </a:ext>
            </a:extLst>
          </p:cNvPr>
          <p:cNvSpPr txBox="1"/>
          <p:nvPr/>
        </p:nvSpPr>
        <p:spPr>
          <a:xfrm>
            <a:off x="0" y="-22849"/>
            <a:ext cx="12192001" cy="338554"/>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ea typeface="Calibri" panose="020F0502020204030204" pitchFamily="34" charset="0"/>
              </a:rPr>
              <a:t>Mapping of services across Cambridgeshire and Peterborough </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0" y="-22849"/>
            <a:ext cx="2256090" cy="338554"/>
          </a:xfrm>
          <a:prstGeom prst="rect">
            <a:avLst/>
          </a:prstGeom>
          <a:solidFill>
            <a:srgbClr val="674A68"/>
          </a:solidFill>
        </p:spPr>
        <p:txBody>
          <a:bodyPr wrap="square" rtlCol="0">
            <a:spAutoFit/>
          </a:bodyPr>
          <a:lstStyle/>
          <a:p>
            <a:r>
              <a:rPr lang="en-GB" sz="1600">
                <a:solidFill>
                  <a:schemeClr val="bg1"/>
                </a:solidFill>
                <a:latin typeface="Arial" panose="020B0604020202020204" pitchFamily="34" charset="0"/>
                <a:cs typeface="Arial" panose="020B0604020202020204" pitchFamily="34" charset="0"/>
              </a:rPr>
              <a:t>Services</a:t>
            </a:r>
          </a:p>
        </p:txBody>
      </p:sp>
      <p:sp>
        <p:nvSpPr>
          <p:cNvPr id="16" name="TextBox 15">
            <a:extLst>
              <a:ext uri="{FF2B5EF4-FFF2-40B4-BE49-F238E27FC236}">
                <a16:creationId xmlns:a16="http://schemas.microsoft.com/office/drawing/2014/main" id="{1CFEAC43-74A6-422F-4572-2C4A1F57F1DA}"/>
              </a:ext>
            </a:extLst>
          </p:cNvPr>
          <p:cNvSpPr txBox="1"/>
          <p:nvPr/>
        </p:nvSpPr>
        <p:spPr>
          <a:xfrm>
            <a:off x="206" y="6622234"/>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graphicFrame>
        <p:nvGraphicFramePr>
          <p:cNvPr id="5" name="Table 4">
            <a:extLst>
              <a:ext uri="{FF2B5EF4-FFF2-40B4-BE49-F238E27FC236}">
                <a16:creationId xmlns:a16="http://schemas.microsoft.com/office/drawing/2014/main" id="{A7FA5EFA-A250-9E9C-DEF9-22E7FA881E22}"/>
              </a:ext>
            </a:extLst>
          </p:cNvPr>
          <p:cNvGraphicFramePr>
            <a:graphicFrameLocks noGrp="1"/>
          </p:cNvGraphicFramePr>
          <p:nvPr>
            <p:extLst>
              <p:ext uri="{D42A27DB-BD31-4B8C-83A1-F6EECF244321}">
                <p14:modId xmlns:p14="http://schemas.microsoft.com/office/powerpoint/2010/main" val="3845260119"/>
              </p:ext>
            </p:extLst>
          </p:nvPr>
        </p:nvGraphicFramePr>
        <p:xfrm>
          <a:off x="179824" y="439090"/>
          <a:ext cx="11929318" cy="5745480"/>
        </p:xfrm>
        <a:graphic>
          <a:graphicData uri="http://schemas.openxmlformats.org/drawingml/2006/table">
            <a:tbl>
              <a:tblPr firstRow="1" bandRow="1">
                <a:tableStyleId>{5C22544A-7EE6-4342-B048-85BDC9FD1C3A}</a:tableStyleId>
              </a:tblPr>
              <a:tblGrid>
                <a:gridCol w="1595142">
                  <a:extLst>
                    <a:ext uri="{9D8B030D-6E8A-4147-A177-3AD203B41FA5}">
                      <a16:colId xmlns:a16="http://schemas.microsoft.com/office/drawing/2014/main" val="4269219110"/>
                    </a:ext>
                  </a:extLst>
                </a:gridCol>
                <a:gridCol w="9102642">
                  <a:extLst>
                    <a:ext uri="{9D8B030D-6E8A-4147-A177-3AD203B41FA5}">
                      <a16:colId xmlns:a16="http://schemas.microsoft.com/office/drawing/2014/main" val="2902254884"/>
                    </a:ext>
                  </a:extLst>
                </a:gridCol>
                <a:gridCol w="1231534">
                  <a:extLst>
                    <a:ext uri="{9D8B030D-6E8A-4147-A177-3AD203B41FA5}">
                      <a16:colId xmlns:a16="http://schemas.microsoft.com/office/drawing/2014/main" val="4440705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rial" panose="020B0604020202020204" pitchFamily="34" charset="0"/>
                          <a:cs typeface="Arial" panose="020B0604020202020204" pitchFamily="34" charset="0"/>
                        </a:rPr>
                        <a:t>Service</a:t>
                      </a:r>
                      <a:endParaRPr lang="en-GB" sz="1100">
                        <a:latin typeface="Arial" panose="020B0604020202020204" pitchFamily="34" charset="0"/>
                        <a:cs typeface="Arial" panose="020B0604020202020204" pitchFamily="34" charset="0"/>
                      </a:endParaRPr>
                    </a:p>
                    <a:p>
                      <a:pPr algn="l"/>
                      <a:endParaRPr lang="en-GB" sz="1100" b="0" i="0">
                        <a:solidFill>
                          <a:schemeClr val="bg1"/>
                        </a:solidFill>
                        <a:latin typeface="Arial" panose="020B0604020202020204" pitchFamily="34" charset="0"/>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4A68"/>
                    </a:solidFill>
                  </a:tcPr>
                </a:tc>
                <a:tc>
                  <a:txBody>
                    <a:bodyPr/>
                    <a:lstStyle/>
                    <a:p>
                      <a:pPr marL="0" algn="ctr" defTabSz="914400" rtl="0" eaLnBrk="1" latinLnBrk="0" hangingPunct="1"/>
                      <a:r>
                        <a:rPr lang="en-GB" sz="1100" b="0" kern="1200">
                          <a:solidFill>
                            <a:schemeClr val="bg1"/>
                          </a:solidFill>
                          <a:latin typeface="Arial" panose="020B0604020202020204" pitchFamily="34" charset="0"/>
                          <a:ea typeface="+mn-ea"/>
                          <a:cs typeface="Arial" panose="020B060402020202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tc>
                  <a:txBody>
                    <a:bodyPr/>
                    <a:lstStyle/>
                    <a:p>
                      <a:pPr algn="ctr"/>
                      <a:r>
                        <a:rPr lang="en-GB" sz="1100" b="0" i="0" kern="1200">
                          <a:solidFill>
                            <a:schemeClr val="bg1"/>
                          </a:solidFill>
                          <a:latin typeface="Arial" panose="020B0604020202020204" pitchFamily="34" charset="0"/>
                          <a:ea typeface="+mn-ea"/>
                          <a:cs typeface="Arial" panose="020B0604020202020204" pitchFamily="34" charset="0"/>
                        </a:rPr>
                        <a:t>Area covered</a:t>
                      </a:r>
                    </a:p>
                  </a:txBody>
                  <a:tcPr anchor="ctr">
                    <a:lnL w="9525" cap="flat" cmpd="sng" algn="ctr">
                      <a:solidFill>
                        <a:schemeClr val="bg1"/>
                      </a:solidFill>
                      <a:prstDash val="solid"/>
                      <a:round/>
                      <a:headEnd type="none" w="med" len="med"/>
                      <a:tailEnd type="none" w="med" len="med"/>
                    </a:lnL>
                    <a:lnR w="19050" cap="flat" cmpd="sng" algn="ctr">
                      <a:solidFill>
                        <a:srgbClr val="674A68"/>
                      </a:solidFill>
                      <a:prstDash val="solid"/>
                      <a:round/>
                      <a:headEnd type="none" w="med" len="med"/>
                      <a:tailEnd type="none" w="med" len="med"/>
                    </a:lnR>
                    <a:lnT w="19050" cap="flat" cmpd="sng" algn="ctr">
                      <a:solidFill>
                        <a:srgbClr val="674A68"/>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74A68"/>
                    </a:solidFill>
                  </a:tcPr>
                </a:tc>
                <a:extLst>
                  <a:ext uri="{0D108BD9-81ED-4DB2-BD59-A6C34878D82A}">
                    <a16:rowId xmlns:a16="http://schemas.microsoft.com/office/drawing/2014/main" val="3621385070"/>
                  </a:ext>
                </a:extLst>
              </a:tr>
              <a:tr h="0">
                <a:tc>
                  <a:txBody>
                    <a:bodyPr/>
                    <a:lstStyle/>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p>
                      <a:pPr algn="l">
                        <a:lnSpc>
                          <a:spcPct val="115000"/>
                        </a:lnSpc>
                      </a:pPr>
                      <a:endParaRPr lang="en-GB" sz="1100" b="1" kern="1200">
                        <a:solidFill>
                          <a:schemeClr val="dk1"/>
                        </a:solidFill>
                        <a:effectLst/>
                        <a:latin typeface="Arial" panose="020B0604020202020204" pitchFamily="34" charset="0"/>
                        <a:ea typeface="+mn-ea"/>
                        <a:cs typeface="Arial" panose="020B0604020202020204" pitchFamily="34" charset="0"/>
                      </a:endParaRPr>
                    </a:p>
                  </a:txBody>
                  <a:tcPr marL="63500" marR="63500" marT="63500" marB="63500">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The Light Project, Peterborough (hosted in the Garden House day centre) offers information, advice, and support to rough sleepers in Peterborough 5 days a week. People attending can receive much-needed support from housing officers, GPs, drug and alcohol specialists (CGL), mental health teams, chiropodists, hairdressers, and other professionals that run sessions at the Garden House. This project aims to provide wrap around support and professionals report that people often find having the services within the Garden House encourages engagement amongst a cohort who typically don’t engage as it is a ‘neutral space’.</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397283"/>
                  </a:ext>
                </a:extLst>
              </a:tr>
              <a:tr h="275293">
                <a:tc>
                  <a:txBody>
                    <a:bodyPr/>
                    <a:lstStyle/>
                    <a:p>
                      <a:pPr marL="0" algn="l" defTabSz="914400" rtl="0" eaLnBrk="1" latinLnBrk="0" hangingPunct="1"/>
                      <a:endParaRPr lang="en-GB" sz="1100" b="1" kern="1200">
                        <a:solidFill>
                          <a:schemeClr val="dk1"/>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b="1" kern="1200">
                        <a:solidFill>
                          <a:schemeClr val="dk1"/>
                        </a:solidFill>
                        <a:effectLst/>
                        <a:latin typeface="Arial" panose="020B0604020202020204" pitchFamily="34" charset="0"/>
                        <a:ea typeface="+mn-ea"/>
                        <a:cs typeface="Arial" panose="020B0604020202020204" pitchFamily="34" charset="0"/>
                      </a:endParaRPr>
                    </a:p>
                    <a:p>
                      <a:pPr marL="0" algn="l" defTabSz="914400" rtl="0" eaLnBrk="1" latinLnBrk="0" hangingPunct="1"/>
                      <a:endParaRPr lang="en-GB" sz="1100" b="1" kern="1200">
                        <a:solidFill>
                          <a:schemeClr val="dk1"/>
                        </a:solidFill>
                        <a:effectLst/>
                        <a:latin typeface="Arial" panose="020B0604020202020204" pitchFamily="34" charset="0"/>
                        <a:ea typeface="+mn-ea"/>
                        <a:cs typeface="Arial" panose="020B0604020202020204" pitchFamily="34" charset="0"/>
                      </a:endParaRPr>
                    </a:p>
                  </a:txBody>
                  <a:tcP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Gladca has been a Community Hub located in a prime area for providing advice, signposting and referring, and delivering educational services to the City of Peterborough for over 50 years.  Gladca aims to improve the personal development and social wellbeing of local residents.  Gladca is a multi-cultural centre and very diverse, fostering ‘community cohesion’ and supporting integration within communities. Gladca delivers services based on the community’s demand, and often this centres around providing people with English lessons. Recently, Gladca partnered with CGL Aspire Peterborough to deliver an information session on understanding substance misuse, how to help people in addiction, and raise awareness of what services they deliver, This was reported to have excellent uptake with over 100 people attending. </a:t>
                      </a:r>
                    </a:p>
                  </a:txBody>
                  <a:tcPr marL="63500" marR="63500" marT="63500" marB="63500">
                    <a:lnL w="9525" cap="flat" cmpd="sng" algn="ctr">
                      <a:solidFill>
                        <a:srgbClr val="A686A6"/>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pPr>
                      <a:r>
                        <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Peterborough</a:t>
                      </a: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9525" cap="flat" cmpd="sng" algn="ctr">
                      <a:solidFill>
                        <a:srgbClr val="A68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172457"/>
                  </a:ext>
                </a:extLst>
              </a:tr>
              <a:tr h="216000">
                <a:tc>
                  <a:txBody>
                    <a:bodyPr/>
                    <a:lstStyle/>
                    <a:p>
                      <a:pPr marL="0" algn="l" defTabSz="914400" rtl="0" eaLnBrk="1" latinLnBrk="0" hangingPunct="1"/>
                      <a:r>
                        <a:rPr lang="en-GB" sz="1100" b="1" kern="1200">
                          <a:solidFill>
                            <a:schemeClr val="dk1"/>
                          </a:solidFill>
                          <a:effectLst/>
                          <a:latin typeface="Arial" panose="020B0604020202020204" pitchFamily="34" charset="0"/>
                          <a:ea typeface="+mn-ea"/>
                          <a:cs typeface="Arial" panose="020B0604020202020204" pitchFamily="34" charset="0"/>
                        </a:rPr>
                        <a:t>Prison substance misuse services</a:t>
                      </a:r>
                    </a:p>
                  </a:txBody>
                  <a:tcPr>
                    <a:lnL w="19050" cap="flat" cmpd="sng" algn="ctr">
                      <a:solidFill>
                        <a:srgbClr val="674A68"/>
                      </a:solidFill>
                      <a:prstDash val="solid"/>
                      <a:round/>
                      <a:headEnd type="none" w="med" len="med"/>
                      <a:tailEnd type="none" w="med" len="med"/>
                    </a:lnL>
                    <a:lnR w="9525" cap="flat" cmpd="sng" algn="ctr">
                      <a:solidFill>
                        <a:srgbClr val="A686A6"/>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sz="1100" kern="1200">
                          <a:solidFill>
                            <a:srgbClr val="000000"/>
                          </a:solidFill>
                          <a:effectLst/>
                          <a:latin typeface="Arial" panose="020B0604020202020204" pitchFamily="34" charset="0"/>
                          <a:ea typeface="+mn-ea"/>
                          <a:cs typeface="Arial" panose="020B0604020202020204" pitchFamily="34" charset="0"/>
                        </a:rPr>
                        <a:t>Local prisons to Cambridgeshire and Peterborough are as follows:</a:t>
                      </a:r>
                    </a:p>
                    <a:p>
                      <a:r>
                        <a:rPr lang="en-GB" sz="1100" kern="1200">
                          <a:solidFill>
                            <a:srgbClr val="000000"/>
                          </a:solidFill>
                          <a:effectLst/>
                          <a:latin typeface="Arial" panose="020B0604020202020204" pitchFamily="34" charset="0"/>
                          <a:ea typeface="+mn-ea"/>
                          <a:cs typeface="Arial" panose="020B0604020202020204" pitchFamily="34" charset="0"/>
                        </a:rPr>
                        <a:t> </a:t>
                      </a:r>
                    </a:p>
                    <a:p>
                      <a:pPr lvl="0"/>
                      <a:r>
                        <a:rPr lang="en-GB" sz="1100" b="1" kern="1200">
                          <a:solidFill>
                            <a:srgbClr val="000000"/>
                          </a:solidFill>
                          <a:effectLst/>
                          <a:latin typeface="Arial" panose="020B0604020202020204" pitchFamily="34" charset="0"/>
                          <a:ea typeface="+mn-ea"/>
                          <a:cs typeface="Arial" panose="020B0604020202020204" pitchFamily="34" charset="0"/>
                        </a:rPr>
                        <a:t>HMP Peterborough</a:t>
                      </a:r>
                      <a:r>
                        <a:rPr lang="en-GB" sz="1100" kern="1200">
                          <a:solidFill>
                            <a:srgbClr val="000000"/>
                          </a:solidFill>
                          <a:effectLst/>
                          <a:latin typeface="Arial" panose="020B0604020202020204" pitchFamily="34" charset="0"/>
                          <a:ea typeface="+mn-ea"/>
                          <a:cs typeface="Arial" panose="020B0604020202020204" pitchFamily="34" charset="0"/>
                        </a:rPr>
                        <a:t> is a Category B private male prison, and a closed prison for women and female young offenders. HMP Peterborough is located in Peterborough and is operated by Sodexo Justice Services. The prison is the only dual purpose-built prison holding males and females in the United Kingdom, and the most commonly releasing prison to Cambridgeshire and Peterborough.</a:t>
                      </a:r>
                    </a:p>
                    <a:p>
                      <a:pPr lvl="0"/>
                      <a:r>
                        <a:rPr lang="en-GB" sz="1100" b="1" kern="1200">
                          <a:solidFill>
                            <a:srgbClr val="000000"/>
                          </a:solidFill>
                          <a:effectLst/>
                          <a:latin typeface="Arial" panose="020B0604020202020204" pitchFamily="34" charset="0"/>
                          <a:ea typeface="+mn-ea"/>
                          <a:cs typeface="Arial" panose="020B0604020202020204" pitchFamily="34" charset="0"/>
                        </a:rPr>
                        <a:t>HMP Littlehey</a:t>
                      </a:r>
                      <a:r>
                        <a:rPr lang="en-GB" sz="1100" kern="1200">
                          <a:solidFill>
                            <a:srgbClr val="000000"/>
                          </a:solidFill>
                          <a:effectLst/>
                          <a:latin typeface="Arial" panose="020B0604020202020204" pitchFamily="34" charset="0"/>
                          <a:ea typeface="+mn-ea"/>
                          <a:cs typeface="Arial" panose="020B0604020202020204" pitchFamily="34" charset="0"/>
                        </a:rPr>
                        <a:t> is a Category C male prison near Huntingdon in Cambridgeshire. HMP Littlehey is operated by HMPPS but is unique in the fact it only holds those that have been convicted of sexual offences. It is believed that the proportion of drug and alcohol users amongst this cohort is relatively low compared to the general prison population. </a:t>
                      </a:r>
                    </a:p>
                    <a:p>
                      <a:pPr lvl="0"/>
                      <a:r>
                        <a:rPr lang="en-GB" sz="1100" b="1" kern="1200">
                          <a:solidFill>
                            <a:srgbClr val="000000"/>
                          </a:solidFill>
                          <a:effectLst/>
                          <a:latin typeface="Arial" panose="020B0604020202020204" pitchFamily="34" charset="0"/>
                          <a:ea typeface="+mn-ea"/>
                          <a:cs typeface="Arial" panose="020B0604020202020204" pitchFamily="34" charset="0"/>
                        </a:rPr>
                        <a:t>HMP Whitemoor </a:t>
                      </a:r>
                      <a:r>
                        <a:rPr lang="en-GB" sz="1100" kern="1200">
                          <a:solidFill>
                            <a:srgbClr val="000000"/>
                          </a:solidFill>
                          <a:effectLst/>
                          <a:latin typeface="Arial" panose="020B0604020202020204" pitchFamily="34" charset="0"/>
                          <a:ea typeface="+mn-ea"/>
                          <a:cs typeface="Arial" panose="020B0604020202020204" pitchFamily="34" charset="0"/>
                        </a:rPr>
                        <a:t>is a Category A male prison near March in Cambridgeshire. The prison is operated by HMPPS, but as a Category A prison, it houses those convicted of the most serious offences and considered to be of highest risk to the public; as such, it is extremely rare for anybody to be directly released from HMP Whitemoor to the community. </a:t>
                      </a:r>
                    </a:p>
                    <a:p>
                      <a:pPr lvl="0"/>
                      <a:r>
                        <a:rPr lang="en-GB" sz="1100" b="1" kern="1200">
                          <a:solidFill>
                            <a:srgbClr val="000000"/>
                          </a:solidFill>
                          <a:effectLst/>
                          <a:latin typeface="Arial" panose="020B0604020202020204" pitchFamily="34" charset="0"/>
                          <a:ea typeface="+mn-ea"/>
                          <a:cs typeface="Arial" panose="020B0604020202020204" pitchFamily="34" charset="0"/>
                        </a:rPr>
                        <a:t>HMP Highpoint</a:t>
                      </a:r>
                      <a:r>
                        <a:rPr lang="en-GB" sz="1100" kern="1200">
                          <a:solidFill>
                            <a:srgbClr val="000000"/>
                          </a:solidFill>
                          <a:effectLst/>
                          <a:latin typeface="Arial" panose="020B0604020202020204" pitchFamily="34" charset="0"/>
                          <a:ea typeface="+mn-ea"/>
                          <a:cs typeface="Arial" panose="020B0604020202020204" pitchFamily="34" charset="0"/>
                        </a:rPr>
                        <a:t> is a Category C male prison, located in the village of Stradishall in Suffolk. HMP Highpoint is operated by HMPPS and while not located in Cambridgeshire and Peterborough, it commonly releases prisoners to these areas. The prison is operated by His Majesty's Prison Service. </a:t>
                      </a:r>
                    </a:p>
                    <a:p>
                      <a:r>
                        <a:rPr lang="en-GB" sz="1100" kern="1200">
                          <a:solidFill>
                            <a:srgbClr val="000000"/>
                          </a:solidFill>
                          <a:effectLst/>
                          <a:latin typeface="Arial" panose="020B0604020202020204" pitchFamily="34" charset="0"/>
                          <a:ea typeface="+mn-ea"/>
                          <a:cs typeface="Arial" panose="020B0604020202020204" pitchFamily="34" charset="0"/>
                        </a:rPr>
                        <a:t> </a:t>
                      </a:r>
                    </a:p>
                    <a:p>
                      <a:r>
                        <a:rPr lang="en-GB" sz="1100" kern="1200">
                          <a:solidFill>
                            <a:srgbClr val="000000"/>
                          </a:solidFill>
                          <a:effectLst/>
                          <a:latin typeface="Arial" panose="020B0604020202020204" pitchFamily="34" charset="0"/>
                          <a:ea typeface="+mn-ea"/>
                          <a:cs typeface="Arial" panose="020B0604020202020204" pitchFamily="34" charset="0"/>
                        </a:rPr>
                        <a:t>The commissioning of Substance Misuse Services in HMPPS operated prisons is the responsibility of NHS England. Within HMP Littlehey, HMP Whitemoor, and HMP Highpoint, the currently commissioned Substance Misuse Service provider is Phoenix Futures. Whilst in HMP Peterborough, Substance Misuse Service (clinical and psychosocial) provision is delivered by the Northamptonshire Healthcare NHS Foundation Trust (NHFT), which is available 7 days per week.</a:t>
                      </a:r>
                      <a:endPar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5000"/>
                        </a:lnSpc>
                      </a:pPr>
                      <a:endParaRPr lang="en-GB" sz="11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9525" cap="flat" cmpd="sng" algn="ctr">
                      <a:solidFill>
                        <a:srgbClr val="A686A6"/>
                      </a:solidFill>
                      <a:prstDash val="solid"/>
                      <a:round/>
                      <a:headEnd type="none" w="med" len="med"/>
                      <a:tailEnd type="none" w="med" len="med"/>
                    </a:lnL>
                    <a:lnR w="19050" cap="flat" cmpd="sng" algn="ctr">
                      <a:solidFill>
                        <a:srgbClr val="674A68"/>
                      </a:solidFill>
                      <a:prstDash val="solid"/>
                      <a:round/>
                      <a:headEnd type="none" w="med" len="med"/>
                      <a:tailEnd type="none" w="med" len="med"/>
                    </a:lnR>
                    <a:lnT w="9525" cap="flat" cmpd="sng" algn="ctr">
                      <a:solidFill>
                        <a:srgbClr val="A686A6"/>
                      </a:solidFill>
                      <a:prstDash val="solid"/>
                      <a:round/>
                      <a:headEnd type="none" w="med" len="med"/>
                      <a:tailEnd type="none" w="med" len="med"/>
                    </a:lnT>
                    <a:lnB w="19050" cap="flat" cmpd="sng" algn="ctr">
                      <a:solidFill>
                        <a:srgbClr val="674A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388105"/>
                  </a:ext>
                </a:extLst>
              </a:tr>
            </a:tbl>
          </a:graphicData>
        </a:graphic>
      </p:graphicFrame>
      <p:sp>
        <p:nvSpPr>
          <p:cNvPr id="3" name="Rectangle 1">
            <a:extLst>
              <a:ext uri="{FF2B5EF4-FFF2-40B4-BE49-F238E27FC236}">
                <a16:creationId xmlns:a16="http://schemas.microsoft.com/office/drawing/2014/main" id="{22832CF7-B5CF-38EC-819E-DACE5A1FBEB7}"/>
              </a:ext>
            </a:extLst>
          </p:cNvPr>
          <p:cNvSpPr>
            <a:spLocks noChangeArrowheads="1"/>
          </p:cNvSpPr>
          <p:nvPr/>
        </p:nvSpPr>
        <p:spPr bwMode="auto">
          <a:xfrm>
            <a:off x="10864726" y="237128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pic>
        <p:nvPicPr>
          <p:cNvPr id="6" name="Picture 5" descr="Graphical user interface, text, chat or text message&#10;&#10;Description automatically generated">
            <a:extLst>
              <a:ext uri="{FF2B5EF4-FFF2-40B4-BE49-F238E27FC236}">
                <a16:creationId xmlns:a16="http://schemas.microsoft.com/office/drawing/2014/main" id="{9F4972B0-0699-0D11-C297-CB29BD1DE0B3}"/>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5234" y="922352"/>
            <a:ext cx="1418590" cy="87630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720DA9F0-683A-8055-8662-B10ABA75F2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34" y="2005219"/>
            <a:ext cx="1418590" cy="596900"/>
          </a:xfrm>
          <a:prstGeom prst="rect">
            <a:avLst/>
          </a:prstGeom>
          <a:noFill/>
          <a:ln>
            <a:noFill/>
          </a:ln>
        </p:spPr>
      </p:pic>
    </p:spTree>
    <p:extLst>
      <p:ext uri="{BB962C8B-B14F-4D97-AF65-F5344CB8AC3E}">
        <p14:creationId xmlns:p14="http://schemas.microsoft.com/office/powerpoint/2010/main" val="16132251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9EE51F-DFB4-B862-71CF-94FC113FDBDA}"/>
              </a:ext>
            </a:extLst>
          </p:cNvPr>
          <p:cNvSpPr/>
          <p:nvPr/>
        </p:nvSpPr>
        <p:spPr>
          <a:xfrm>
            <a:off x="0" y="0"/>
            <a:ext cx="12192000" cy="6858000"/>
          </a:xfrm>
          <a:prstGeom prst="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2CE17A0-D99C-D6A9-3B43-F152D6F8FDD2}"/>
              </a:ext>
            </a:extLst>
          </p:cNvPr>
          <p:cNvSpPr/>
          <p:nvPr/>
        </p:nvSpPr>
        <p:spPr>
          <a:xfrm>
            <a:off x="1314449" y="947737"/>
            <a:ext cx="9563101" cy="496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solidFill>
                  <a:srgbClr val="674A68"/>
                </a:solidFill>
                <a:latin typeface="Arial" panose="020B0604020202020204" pitchFamily="34" charset="0"/>
                <a:cs typeface="Arial" panose="020B0604020202020204" pitchFamily="34" charset="0"/>
              </a:rPr>
              <a:t>Appendices</a:t>
            </a:r>
          </a:p>
        </p:txBody>
      </p:sp>
    </p:spTree>
    <p:extLst>
      <p:ext uri="{BB962C8B-B14F-4D97-AF65-F5344CB8AC3E}">
        <p14:creationId xmlns:p14="http://schemas.microsoft.com/office/powerpoint/2010/main" val="1927372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CFD1C6-0F3E-C8FF-017E-1D261F334A92}"/>
              </a:ext>
            </a:extLst>
          </p:cNvPr>
          <p:cNvSpPr txBox="1"/>
          <p:nvPr/>
        </p:nvSpPr>
        <p:spPr>
          <a:xfrm>
            <a:off x="0" y="318095"/>
            <a:ext cx="12190444" cy="6370975"/>
          </a:xfrm>
          <a:prstGeom prst="rect">
            <a:avLst/>
          </a:prstGeom>
          <a:solidFill>
            <a:srgbClr val="F5F1F5"/>
          </a:solidFill>
        </p:spPr>
        <p:txBody>
          <a:bodyPr wrap="square" rtlCol="0">
            <a:spAutoFit/>
          </a:bodyPr>
          <a:lstStyle/>
          <a:p>
            <a:endParaRPr lang="en-GB" sz="1200" b="1">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Alcohol</a:t>
            </a:r>
          </a:p>
          <a:p>
            <a:endParaRPr lang="en-GB" sz="1200" b="1">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Alcohol-specific</a:t>
            </a:r>
            <a:r>
              <a:rPr lang="en-GB" sz="1200">
                <a:latin typeface="Arial" panose="020B0604020202020204" pitchFamily="34" charset="0"/>
                <a:cs typeface="Arial" panose="020B0604020202020204" pitchFamily="34" charset="0"/>
              </a:rPr>
              <a:t> conditions are those where alcohol is causally implicated in all cases, including alcohol poisoning or alcoholic liver disease. </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Alcohol-related conditions</a:t>
            </a:r>
            <a:r>
              <a:rPr lang="en-GB" sz="1200">
                <a:latin typeface="Arial" panose="020B0604020202020204" pitchFamily="34" charset="0"/>
                <a:cs typeface="Arial" panose="020B0604020202020204" pitchFamily="34" charset="0"/>
              </a:rPr>
              <a:t> include all alcohol-specific conditions, plus those where alcohol is causally implicated in some but not all cases, for example high blood pressure, various cancers, and falls.</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Alcohol-related conditions </a:t>
            </a:r>
            <a:r>
              <a:rPr lang="en-GB" sz="1200">
                <a:latin typeface="Arial" panose="020B0604020202020204" pitchFamily="34" charset="0"/>
                <a:cs typeface="Arial" panose="020B0604020202020204" pitchFamily="34" charset="0"/>
              </a:rPr>
              <a:t>are further sub-divided into ‘narrow’ where the main reason for admission to hospital is an alcohol-related condition and ‘broad’ where either the primary reason for hospital admission or a secondary diagnosis was linked to alcohol. The two measures provide information for different reasons: the broad measure gives an indication of the full impact of alcohol on hospital admissions and the burden placed on the NHS. The narrow measure estimates the number of hospital admissions which are primarily due to alcohol consumption and provides the best indication of trends in alcohol-related hospital admissions</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Drugs</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Opiates includes opiates only, opiates and alcohol and/or opiate and non-opiates</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26AE9F-C0B2-8F94-809D-F355B1F9E2D3}"/>
              </a:ext>
            </a:extLst>
          </p:cNvPr>
          <p:cNvSpPr txBox="1"/>
          <p:nvPr/>
        </p:nvSpPr>
        <p:spPr>
          <a:xfrm>
            <a:off x="1" y="-20459"/>
            <a:ext cx="12192000" cy="338554"/>
          </a:xfrm>
          <a:prstGeom prst="rect">
            <a:avLst/>
          </a:prstGeom>
          <a:solidFill>
            <a:srgbClr val="674A68"/>
          </a:solidFill>
        </p:spPr>
        <p:txBody>
          <a:bodyPr wrap="square">
            <a:spAutoFit/>
          </a:bodyPr>
          <a:lstStyle/>
          <a:p>
            <a:pPr algn="ctr"/>
            <a:r>
              <a:rPr lang="en-GB" sz="1600">
                <a:solidFill>
                  <a:schemeClr val="bg1"/>
                </a:solidFill>
                <a:effectLst/>
                <a:latin typeface="Arial" panose="020B0604020202020204" pitchFamily="34" charset="0"/>
                <a:ea typeface="Calibri" panose="020F0502020204030204" pitchFamily="34" charset="0"/>
              </a:rPr>
              <a:t>Definitions</a:t>
            </a:r>
            <a:endParaRPr lang="en-GB" sz="1600">
              <a:solidFill>
                <a:schemeClr val="bg1"/>
              </a:solidFill>
            </a:endParaRPr>
          </a:p>
        </p:txBody>
      </p:sp>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endParaRPr lang="en-GB" sz="160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National Drug Treatment Monitoring System (NDTMS), Office for Health Improvement &amp; Disparities</a:t>
            </a:r>
          </a:p>
        </p:txBody>
      </p:sp>
    </p:spTree>
    <p:extLst>
      <p:ext uri="{BB962C8B-B14F-4D97-AF65-F5344CB8AC3E}">
        <p14:creationId xmlns:p14="http://schemas.microsoft.com/office/powerpoint/2010/main" val="169754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B6DCB-0479-52DD-5B63-A261D1542971}"/>
              </a:ext>
            </a:extLst>
          </p:cNvPr>
          <p:cNvSpPr txBox="1"/>
          <p:nvPr/>
        </p:nvSpPr>
        <p:spPr>
          <a:xfrm>
            <a:off x="1" y="-20459"/>
            <a:ext cx="2063692"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Hospital admissions</a:t>
            </a:r>
          </a:p>
        </p:txBody>
      </p:sp>
      <p:sp>
        <p:nvSpPr>
          <p:cNvPr id="7" name="TextBox 6">
            <a:extLst>
              <a:ext uri="{FF2B5EF4-FFF2-40B4-BE49-F238E27FC236}">
                <a16:creationId xmlns:a16="http://schemas.microsoft.com/office/drawing/2014/main" id="{4B26AE9F-C0B2-8F94-809D-F355B1F9E2D3}"/>
              </a:ext>
            </a:extLst>
          </p:cNvPr>
          <p:cNvSpPr txBox="1"/>
          <p:nvPr/>
        </p:nvSpPr>
        <p:spPr>
          <a:xfrm>
            <a:off x="2063693" y="-20459"/>
            <a:ext cx="10128307" cy="338554"/>
          </a:xfrm>
          <a:prstGeom prst="rect">
            <a:avLst/>
          </a:prstGeom>
          <a:solidFill>
            <a:srgbClr val="674A68"/>
          </a:solidFill>
        </p:spPr>
        <p:txBody>
          <a:bodyPr wrap="square">
            <a:spAutoFit/>
          </a:bodyPr>
          <a:lstStyle/>
          <a:p>
            <a:r>
              <a:rPr lang="en-GB" sz="1600">
                <a:solidFill>
                  <a:schemeClr val="bg1"/>
                </a:solidFill>
                <a:effectLst/>
                <a:latin typeface="Arial" panose="020B0604020202020204" pitchFamily="34" charset="0"/>
                <a:ea typeface="Calibri" panose="020F0502020204030204" pitchFamily="34" charset="0"/>
              </a:rPr>
              <a:t>	Admission episodes for alcohol-related conditions by condition</a:t>
            </a:r>
            <a:endParaRPr lang="en-GB" sz="1600">
              <a:solidFill>
                <a:schemeClr val="bg1"/>
              </a:solidFill>
            </a:endParaRPr>
          </a:p>
        </p:txBody>
      </p:sp>
      <p:sp>
        <p:nvSpPr>
          <p:cNvPr id="12" name="TextBox 11">
            <a:extLst>
              <a:ext uri="{FF2B5EF4-FFF2-40B4-BE49-F238E27FC236}">
                <a16:creationId xmlns:a16="http://schemas.microsoft.com/office/drawing/2014/main" id="{94B9666B-BB16-42E3-F275-4E1FED9C4F72}"/>
              </a:ext>
            </a:extLst>
          </p:cNvPr>
          <p:cNvSpPr txBox="1"/>
          <p:nvPr/>
        </p:nvSpPr>
        <p:spPr>
          <a:xfrm>
            <a:off x="-1556" y="6601415"/>
            <a:ext cx="12192000" cy="261610"/>
          </a:xfrm>
          <a:prstGeom prst="rect">
            <a:avLst/>
          </a:prstGeom>
          <a:solidFill>
            <a:srgbClr val="674A68"/>
          </a:solid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Source: Local Alcohol Profiles for England, Fingertips, Office for Health Improvement &amp; Disparities		                 Comments relate to statistically significant differences to England</a:t>
            </a:r>
          </a:p>
        </p:txBody>
      </p:sp>
      <p:sp>
        <p:nvSpPr>
          <p:cNvPr id="17" name="TextBox 16">
            <a:extLst>
              <a:ext uri="{FF2B5EF4-FFF2-40B4-BE49-F238E27FC236}">
                <a16:creationId xmlns:a16="http://schemas.microsoft.com/office/drawing/2014/main" id="{AF66D66A-23CA-EAEE-490D-DB30E9A614A3}"/>
              </a:ext>
            </a:extLst>
          </p:cNvPr>
          <p:cNvSpPr txBox="1"/>
          <p:nvPr/>
        </p:nvSpPr>
        <p:spPr>
          <a:xfrm>
            <a:off x="9330146" y="1048153"/>
            <a:ext cx="2750001" cy="2308324"/>
          </a:xfrm>
          <a:prstGeom prst="rect">
            <a:avLst/>
          </a:prstGeom>
          <a:noFill/>
          <a:ln>
            <a:solidFill>
              <a:srgbClr val="674A68"/>
            </a:solidFill>
          </a:ln>
        </p:spPr>
        <p:txBody>
          <a:bodyPr wrap="square" rtlCol="0">
            <a:spAutoFit/>
          </a:bodyPr>
          <a:lstStyle/>
          <a:p>
            <a:r>
              <a:rPr lang="en-GB" sz="1200">
                <a:solidFill>
                  <a:srgbClr val="674A68"/>
                </a:solidFill>
                <a:latin typeface="Arial" panose="020B0604020202020204" pitchFamily="34" charset="0"/>
                <a:cs typeface="Arial" panose="020B0604020202020204" pitchFamily="34" charset="0"/>
              </a:rPr>
              <a:t>Cambridge had a high rate of alcohol-attributable mental and behavioural disorder hospital admission rates compared to England.</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Fenland had a high alcohol-related cardiovascular hospital admission rate.</a:t>
            </a:r>
          </a:p>
          <a:p>
            <a:endParaRPr lang="en-GB" sz="1200">
              <a:solidFill>
                <a:srgbClr val="674A68"/>
              </a:solidFill>
              <a:latin typeface="Arial" panose="020B0604020202020204" pitchFamily="34" charset="0"/>
              <a:cs typeface="Arial" panose="020B0604020202020204" pitchFamily="34" charset="0"/>
            </a:endParaRPr>
          </a:p>
          <a:p>
            <a:r>
              <a:rPr lang="en-GB" sz="1200">
                <a:solidFill>
                  <a:srgbClr val="674A68"/>
                </a:solidFill>
                <a:latin typeface="Arial" panose="020B0604020202020204" pitchFamily="34" charset="0"/>
                <a:cs typeface="Arial" panose="020B0604020202020204" pitchFamily="34" charset="0"/>
              </a:rPr>
              <a:t>Nationally, rates for all these conditions are highest in areas of greater relative deprivation.</a:t>
            </a:r>
          </a:p>
        </p:txBody>
      </p:sp>
      <p:sp>
        <p:nvSpPr>
          <p:cNvPr id="18" name="TextBox 17">
            <a:extLst>
              <a:ext uri="{FF2B5EF4-FFF2-40B4-BE49-F238E27FC236}">
                <a16:creationId xmlns:a16="http://schemas.microsoft.com/office/drawing/2014/main" id="{508D64E3-8E35-8ACF-7762-768AEA7A733B}"/>
              </a:ext>
            </a:extLst>
          </p:cNvPr>
          <p:cNvSpPr txBox="1"/>
          <p:nvPr/>
        </p:nvSpPr>
        <p:spPr>
          <a:xfrm>
            <a:off x="158363" y="425696"/>
            <a:ext cx="2851025" cy="276999"/>
          </a:xfrm>
          <a:prstGeom prst="rect">
            <a:avLst/>
          </a:prstGeom>
          <a:noFill/>
        </p:spPr>
        <p:txBody>
          <a:bodyPr wrap="square" rtlCol="0">
            <a:spAutoFit/>
          </a:bodyPr>
          <a:lstStyle/>
          <a:p>
            <a:r>
              <a:rPr lang="en-GB" sz="1200" b="1">
                <a:solidFill>
                  <a:srgbClr val="674A68"/>
                </a:solidFill>
                <a:latin typeface="Arial" panose="020B0604020202020204" pitchFamily="34" charset="0"/>
              </a:rPr>
              <a:t>Unintentional injuries </a:t>
            </a:r>
            <a:r>
              <a:rPr lang="en-GB" sz="1200" b="1" baseline="30000">
                <a:solidFill>
                  <a:srgbClr val="674A68"/>
                </a:solidFill>
                <a:latin typeface="Arial" panose="020B0604020202020204" pitchFamily="34" charset="0"/>
              </a:rPr>
              <a:t>1</a:t>
            </a:r>
          </a:p>
        </p:txBody>
      </p:sp>
      <p:sp>
        <p:nvSpPr>
          <p:cNvPr id="32" name="TextBox 31">
            <a:extLst>
              <a:ext uri="{FF2B5EF4-FFF2-40B4-BE49-F238E27FC236}">
                <a16:creationId xmlns:a16="http://schemas.microsoft.com/office/drawing/2014/main" id="{CDE79E7F-7115-6A95-7941-7E2FD30326F5}"/>
              </a:ext>
            </a:extLst>
          </p:cNvPr>
          <p:cNvSpPr txBox="1"/>
          <p:nvPr/>
        </p:nvSpPr>
        <p:spPr>
          <a:xfrm>
            <a:off x="9330145" y="769612"/>
            <a:ext cx="2756761" cy="276999"/>
          </a:xfrm>
          <a:prstGeom prst="rect">
            <a:avLst/>
          </a:prstGeom>
          <a:solidFill>
            <a:srgbClr val="674A68"/>
          </a:solidFill>
        </p:spPr>
        <p:txBody>
          <a:bodyPr wrap="square">
            <a:spAutoFit/>
          </a:bodyPr>
          <a:lstStyle/>
          <a:p>
            <a:pPr algn="ctr"/>
            <a:r>
              <a:rPr lang="en-GB" sz="1200" b="1">
                <a:solidFill>
                  <a:schemeClr val="bg1"/>
                </a:solidFill>
                <a:latin typeface="Arial" panose="020B0604020202020204" pitchFamily="34" charset="0"/>
                <a:cs typeface="Arial" panose="020B0604020202020204" pitchFamily="34" charset="0"/>
              </a:rPr>
              <a:t>Highlights</a:t>
            </a:r>
            <a:endParaRPr lang="en-GB" sz="1200" b="1">
              <a:solidFill>
                <a:schemeClr val="bg1"/>
              </a:solidFill>
            </a:endParaRPr>
          </a:p>
        </p:txBody>
      </p:sp>
      <p:sp>
        <p:nvSpPr>
          <p:cNvPr id="36" name="TextBox 35">
            <a:extLst>
              <a:ext uri="{FF2B5EF4-FFF2-40B4-BE49-F238E27FC236}">
                <a16:creationId xmlns:a16="http://schemas.microsoft.com/office/drawing/2014/main" id="{C2EDDEB1-1E90-BED8-50F9-A64B3C1C60E8}"/>
              </a:ext>
            </a:extLst>
          </p:cNvPr>
          <p:cNvSpPr txBox="1"/>
          <p:nvPr/>
        </p:nvSpPr>
        <p:spPr>
          <a:xfrm>
            <a:off x="0" y="6193512"/>
            <a:ext cx="11976355" cy="415498"/>
          </a:xfrm>
          <a:prstGeom prst="rect">
            <a:avLst/>
          </a:prstGeom>
          <a:noFill/>
        </p:spPr>
        <p:txBody>
          <a:bodyPr wrap="none" rtlCol="0">
            <a:spAutoFit/>
          </a:bodyPr>
          <a:lstStyle/>
          <a:p>
            <a:r>
              <a:rPr lang="en-GB" sz="1050" baseline="30000">
                <a:solidFill>
                  <a:schemeClr val="bg1">
                    <a:lumMod val="50000"/>
                  </a:schemeClr>
                </a:solidFill>
                <a:latin typeface="Arial" panose="020B0604020202020204" pitchFamily="34" charset="0"/>
                <a:cs typeface="Arial" panose="020B0604020202020204" pitchFamily="34" charset="0"/>
              </a:rPr>
              <a:t>1</a:t>
            </a:r>
            <a:r>
              <a:rPr lang="en-GB" sz="1050">
                <a:solidFill>
                  <a:schemeClr val="bg1">
                    <a:lumMod val="50000"/>
                  </a:schemeClr>
                </a:solidFill>
                <a:latin typeface="Arial" panose="020B0604020202020204" pitchFamily="34" charset="0"/>
                <a:cs typeface="Arial" panose="020B0604020202020204" pitchFamily="34" charset="0"/>
              </a:rPr>
              <a:t> Narrow definition: </a:t>
            </a:r>
            <a:r>
              <a:rPr lang="en-GB" sz="1050" b="0" i="0">
                <a:solidFill>
                  <a:schemeClr val="bg1">
                    <a:lumMod val="50000"/>
                  </a:schemeClr>
                </a:solidFill>
                <a:effectLst/>
                <a:latin typeface="Arial" panose="020B0604020202020204" pitchFamily="34" charset="0"/>
                <a:cs typeface="Arial" panose="020B0604020202020204" pitchFamily="34" charset="0"/>
              </a:rPr>
              <a:t> A measure of hospital admissions where the </a:t>
            </a:r>
            <a:r>
              <a:rPr lang="en-GB" sz="1050" b="1" i="0">
                <a:solidFill>
                  <a:schemeClr val="bg1">
                    <a:lumMod val="50000"/>
                  </a:schemeClr>
                </a:solidFill>
                <a:effectLst/>
                <a:latin typeface="Arial" panose="020B0604020202020204" pitchFamily="34" charset="0"/>
                <a:cs typeface="Arial" panose="020B0604020202020204" pitchFamily="34" charset="0"/>
              </a:rPr>
              <a:t>primary</a:t>
            </a:r>
            <a:r>
              <a:rPr lang="en-GB" sz="1050" b="0" i="0">
                <a:solidFill>
                  <a:schemeClr val="bg1">
                    <a:lumMod val="50000"/>
                  </a:schemeClr>
                </a:solidFill>
                <a:effectLst/>
                <a:latin typeface="Arial" panose="020B0604020202020204" pitchFamily="34" charset="0"/>
                <a:cs typeface="Arial" panose="020B0604020202020204" pitchFamily="34" charset="0"/>
              </a:rPr>
              <a:t> diagnosis (main reason for admission) is an alcohol-related condition</a:t>
            </a:r>
          </a:p>
          <a:p>
            <a:r>
              <a:rPr lang="en-GB" sz="1050" baseline="30000">
                <a:solidFill>
                  <a:schemeClr val="bg1">
                    <a:lumMod val="50000"/>
                  </a:schemeClr>
                </a:solidFill>
                <a:latin typeface="Arial" panose="020B0604020202020204" pitchFamily="34" charset="0"/>
                <a:cs typeface="Arial" panose="020B0604020202020204" pitchFamily="34" charset="0"/>
              </a:rPr>
              <a:t>2</a:t>
            </a:r>
            <a:r>
              <a:rPr lang="en-GB" sz="1050">
                <a:solidFill>
                  <a:schemeClr val="bg1">
                    <a:lumMod val="50000"/>
                  </a:schemeClr>
                </a:solidFill>
                <a:latin typeface="Arial" panose="020B0604020202020204" pitchFamily="34" charset="0"/>
                <a:cs typeface="Arial" panose="020B0604020202020204" pitchFamily="34" charset="0"/>
              </a:rPr>
              <a:t> Broad definition: </a:t>
            </a:r>
            <a:r>
              <a:rPr lang="en-GB" sz="1050" b="0" i="0">
                <a:solidFill>
                  <a:schemeClr val="bg1">
                    <a:lumMod val="50000"/>
                  </a:schemeClr>
                </a:solidFill>
                <a:effectLst/>
                <a:latin typeface="Arial" panose="020B0604020202020204" pitchFamily="34" charset="0"/>
                <a:cs typeface="Arial" panose="020B0604020202020204" pitchFamily="34" charset="0"/>
              </a:rPr>
              <a:t>A measure of hospital admissions where either the </a:t>
            </a:r>
            <a:r>
              <a:rPr lang="en-GB" sz="1050" b="1" i="0">
                <a:solidFill>
                  <a:schemeClr val="bg1">
                    <a:lumMod val="50000"/>
                  </a:schemeClr>
                </a:solidFill>
                <a:effectLst/>
                <a:latin typeface="Arial" panose="020B0604020202020204" pitchFamily="34" charset="0"/>
                <a:cs typeface="Arial" panose="020B0604020202020204" pitchFamily="34" charset="0"/>
              </a:rPr>
              <a:t>primary</a:t>
            </a:r>
            <a:r>
              <a:rPr lang="en-GB" sz="1050" b="0" i="0">
                <a:solidFill>
                  <a:schemeClr val="bg1">
                    <a:lumMod val="50000"/>
                  </a:schemeClr>
                </a:solidFill>
                <a:effectLst/>
                <a:latin typeface="Arial" panose="020B0604020202020204" pitchFamily="34" charset="0"/>
                <a:cs typeface="Arial" panose="020B0604020202020204" pitchFamily="34" charset="0"/>
              </a:rPr>
              <a:t> diagnosis (main reason for admission) or one of the </a:t>
            </a:r>
            <a:r>
              <a:rPr lang="en-GB" sz="1050" b="1" i="0">
                <a:solidFill>
                  <a:schemeClr val="bg1">
                    <a:lumMod val="50000"/>
                  </a:schemeClr>
                </a:solidFill>
                <a:effectLst/>
                <a:latin typeface="Arial" panose="020B0604020202020204" pitchFamily="34" charset="0"/>
                <a:cs typeface="Arial" panose="020B0604020202020204" pitchFamily="34" charset="0"/>
              </a:rPr>
              <a:t>secondary</a:t>
            </a:r>
            <a:r>
              <a:rPr lang="en-GB" sz="1050" b="0" i="0">
                <a:solidFill>
                  <a:schemeClr val="bg1">
                    <a:lumMod val="50000"/>
                  </a:schemeClr>
                </a:solidFill>
                <a:effectLst/>
                <a:latin typeface="Arial" panose="020B0604020202020204" pitchFamily="34" charset="0"/>
                <a:cs typeface="Arial" panose="020B0604020202020204" pitchFamily="34" charset="0"/>
              </a:rPr>
              <a:t> (contributory) diagnoses is an alcohol-related condition</a:t>
            </a:r>
            <a:endParaRPr lang="en-GB" sz="1050">
              <a:solidFill>
                <a:schemeClr val="bg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51F834D-AE33-D2EF-09F9-3937F26D06DD}"/>
              </a:ext>
            </a:extLst>
          </p:cNvPr>
          <p:cNvSpPr txBox="1"/>
          <p:nvPr/>
        </p:nvSpPr>
        <p:spPr>
          <a:xfrm>
            <a:off x="3174314" y="442510"/>
            <a:ext cx="2923626" cy="276999"/>
          </a:xfrm>
          <a:prstGeom prst="rect">
            <a:avLst/>
          </a:prstGeom>
          <a:noFill/>
        </p:spPr>
        <p:txBody>
          <a:bodyPr wrap="square" rtlCol="0">
            <a:spAutoFit/>
          </a:bodyPr>
          <a:lstStyle/>
          <a:p>
            <a:r>
              <a:rPr lang="en-GB" sz="1200" b="1">
                <a:solidFill>
                  <a:srgbClr val="674A68"/>
                </a:solidFill>
                <a:latin typeface="Arial" panose="020B0604020202020204" pitchFamily="34" charset="0"/>
              </a:rPr>
              <a:t>Mental and behavioural disorders </a:t>
            </a:r>
            <a:r>
              <a:rPr lang="en-GB" sz="1200" b="1" baseline="30000">
                <a:solidFill>
                  <a:srgbClr val="674A68"/>
                </a:solidFill>
                <a:latin typeface="Arial" panose="020B0604020202020204" pitchFamily="34" charset="0"/>
              </a:rPr>
              <a:t>1</a:t>
            </a:r>
            <a:endParaRPr lang="en-GB" sz="1200" b="1">
              <a:solidFill>
                <a:srgbClr val="674A68"/>
              </a:solidFill>
              <a:latin typeface="Arial" panose="020B0604020202020204" pitchFamily="34" charset="0"/>
            </a:endParaRPr>
          </a:p>
        </p:txBody>
      </p:sp>
      <p:sp>
        <p:nvSpPr>
          <p:cNvPr id="14" name="TextBox 13">
            <a:extLst>
              <a:ext uri="{FF2B5EF4-FFF2-40B4-BE49-F238E27FC236}">
                <a16:creationId xmlns:a16="http://schemas.microsoft.com/office/drawing/2014/main" id="{BF567098-89ED-F086-46F8-C1B145B6CD6E}"/>
              </a:ext>
            </a:extLst>
          </p:cNvPr>
          <p:cNvSpPr txBox="1"/>
          <p:nvPr/>
        </p:nvSpPr>
        <p:spPr>
          <a:xfrm>
            <a:off x="6260925" y="442510"/>
            <a:ext cx="2851025" cy="276999"/>
          </a:xfrm>
          <a:prstGeom prst="rect">
            <a:avLst/>
          </a:prstGeom>
          <a:noFill/>
        </p:spPr>
        <p:txBody>
          <a:bodyPr wrap="square" rtlCol="0">
            <a:spAutoFit/>
          </a:bodyPr>
          <a:lstStyle/>
          <a:p>
            <a:r>
              <a:rPr lang="en-GB" sz="1200" b="1">
                <a:solidFill>
                  <a:srgbClr val="674A68"/>
                </a:solidFill>
                <a:latin typeface="Arial" panose="020B0604020202020204" pitchFamily="34" charset="0"/>
              </a:rPr>
              <a:t>Intentional self-poisoning </a:t>
            </a:r>
            <a:r>
              <a:rPr lang="en-GB" sz="1200" b="1" baseline="30000">
                <a:solidFill>
                  <a:srgbClr val="674A68"/>
                </a:solidFill>
                <a:latin typeface="Arial" panose="020B0604020202020204" pitchFamily="34" charset="0"/>
              </a:rPr>
              <a:t>1</a:t>
            </a:r>
            <a:r>
              <a:rPr lang="en-GB" sz="1200" b="1">
                <a:solidFill>
                  <a:srgbClr val="674A68"/>
                </a:solidFill>
                <a:latin typeface="Arial" panose="020B0604020202020204" pitchFamily="34" charset="0"/>
              </a:rPr>
              <a:t> </a:t>
            </a:r>
          </a:p>
        </p:txBody>
      </p:sp>
      <p:sp>
        <p:nvSpPr>
          <p:cNvPr id="16" name="TextBox 15">
            <a:extLst>
              <a:ext uri="{FF2B5EF4-FFF2-40B4-BE49-F238E27FC236}">
                <a16:creationId xmlns:a16="http://schemas.microsoft.com/office/drawing/2014/main" id="{248EE064-F543-6898-3F1F-51A5A6B830FA}"/>
              </a:ext>
            </a:extLst>
          </p:cNvPr>
          <p:cNvSpPr txBox="1"/>
          <p:nvPr/>
        </p:nvSpPr>
        <p:spPr>
          <a:xfrm>
            <a:off x="158360" y="2829309"/>
            <a:ext cx="2851025" cy="276999"/>
          </a:xfrm>
          <a:prstGeom prst="rect">
            <a:avLst/>
          </a:prstGeom>
          <a:noFill/>
        </p:spPr>
        <p:txBody>
          <a:bodyPr wrap="square" rtlCol="0">
            <a:spAutoFit/>
          </a:bodyPr>
          <a:lstStyle/>
          <a:p>
            <a:r>
              <a:rPr lang="en-GB" sz="1200" b="1">
                <a:solidFill>
                  <a:srgbClr val="674A68"/>
                </a:solidFill>
                <a:latin typeface="Arial" panose="020B0604020202020204" pitchFamily="34" charset="0"/>
              </a:rPr>
              <a:t>Cardiovascular disease </a:t>
            </a:r>
            <a:r>
              <a:rPr lang="en-GB" sz="1200" b="1" baseline="30000">
                <a:solidFill>
                  <a:srgbClr val="674A68"/>
                </a:solidFill>
                <a:latin typeface="Arial" panose="020B0604020202020204" pitchFamily="34" charset="0"/>
              </a:rPr>
              <a:t>2</a:t>
            </a:r>
          </a:p>
        </p:txBody>
      </p:sp>
      <p:sp>
        <p:nvSpPr>
          <p:cNvPr id="24" name="TextBox 23">
            <a:extLst>
              <a:ext uri="{FF2B5EF4-FFF2-40B4-BE49-F238E27FC236}">
                <a16:creationId xmlns:a16="http://schemas.microsoft.com/office/drawing/2014/main" id="{611F6A1E-C335-2EF6-41B5-BD3854B65A76}"/>
              </a:ext>
            </a:extLst>
          </p:cNvPr>
          <p:cNvSpPr txBox="1"/>
          <p:nvPr/>
        </p:nvSpPr>
        <p:spPr>
          <a:xfrm>
            <a:off x="3246914" y="2829308"/>
            <a:ext cx="2851025" cy="276999"/>
          </a:xfrm>
          <a:prstGeom prst="rect">
            <a:avLst/>
          </a:prstGeom>
          <a:noFill/>
        </p:spPr>
        <p:txBody>
          <a:bodyPr wrap="square" rtlCol="0">
            <a:spAutoFit/>
          </a:bodyPr>
          <a:lstStyle/>
          <a:p>
            <a:r>
              <a:rPr lang="en-GB" sz="1200" b="1">
                <a:solidFill>
                  <a:srgbClr val="674A68"/>
                </a:solidFill>
                <a:latin typeface="Arial" panose="020B0604020202020204" pitchFamily="34" charset="0"/>
              </a:rPr>
              <a:t>Alcoholic liver disease </a:t>
            </a:r>
            <a:r>
              <a:rPr lang="en-GB" sz="1200" b="1" baseline="30000">
                <a:solidFill>
                  <a:srgbClr val="674A68"/>
                </a:solidFill>
                <a:latin typeface="Arial" panose="020B0604020202020204" pitchFamily="34" charset="0"/>
              </a:rPr>
              <a:t>2</a:t>
            </a:r>
          </a:p>
        </p:txBody>
      </p:sp>
      <p:sp>
        <p:nvSpPr>
          <p:cNvPr id="2" name="TextBox 1">
            <a:extLst>
              <a:ext uri="{FF2B5EF4-FFF2-40B4-BE49-F238E27FC236}">
                <a16:creationId xmlns:a16="http://schemas.microsoft.com/office/drawing/2014/main" id="{744E21CB-3AB2-13B3-BDC7-DE714B4B5B4B}"/>
              </a:ext>
            </a:extLst>
          </p:cNvPr>
          <p:cNvSpPr txBox="1"/>
          <p:nvPr/>
        </p:nvSpPr>
        <p:spPr>
          <a:xfrm>
            <a:off x="10863742" y="-20459"/>
            <a:ext cx="1326701" cy="338554"/>
          </a:xfrm>
          <a:prstGeom prst="rect">
            <a:avLst/>
          </a:prstGeom>
          <a:solidFill>
            <a:srgbClr val="674A68"/>
          </a:solid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Alcohol</a:t>
            </a:r>
          </a:p>
        </p:txBody>
      </p:sp>
      <p:pic>
        <p:nvPicPr>
          <p:cNvPr id="5" name="Picture 4">
            <a:extLst>
              <a:ext uri="{FF2B5EF4-FFF2-40B4-BE49-F238E27FC236}">
                <a16:creationId xmlns:a16="http://schemas.microsoft.com/office/drawing/2014/main" id="{E534DA6C-5B1D-FE8E-9C35-08249B035F05}"/>
              </a:ext>
            </a:extLst>
          </p:cNvPr>
          <p:cNvPicPr>
            <a:picLocks noChangeAspect="1"/>
          </p:cNvPicPr>
          <p:nvPr/>
        </p:nvPicPr>
        <p:blipFill>
          <a:blip r:embed="rId2"/>
          <a:stretch>
            <a:fillRect/>
          </a:stretch>
        </p:blipFill>
        <p:spPr>
          <a:xfrm>
            <a:off x="158361" y="810297"/>
            <a:ext cx="2860991" cy="1673232"/>
          </a:xfrm>
          <a:prstGeom prst="rect">
            <a:avLst/>
          </a:prstGeom>
        </p:spPr>
      </p:pic>
      <p:pic>
        <p:nvPicPr>
          <p:cNvPr id="6" name="Picture 5">
            <a:extLst>
              <a:ext uri="{FF2B5EF4-FFF2-40B4-BE49-F238E27FC236}">
                <a16:creationId xmlns:a16="http://schemas.microsoft.com/office/drawing/2014/main" id="{26D261EF-C1C3-65CF-0B1B-80B6158C9B66}"/>
              </a:ext>
            </a:extLst>
          </p:cNvPr>
          <p:cNvPicPr>
            <a:picLocks noChangeAspect="1"/>
          </p:cNvPicPr>
          <p:nvPr/>
        </p:nvPicPr>
        <p:blipFill>
          <a:blip r:embed="rId3"/>
          <a:stretch>
            <a:fillRect/>
          </a:stretch>
        </p:blipFill>
        <p:spPr>
          <a:xfrm>
            <a:off x="3246913" y="783232"/>
            <a:ext cx="2889895" cy="1690136"/>
          </a:xfrm>
          <a:prstGeom prst="rect">
            <a:avLst/>
          </a:prstGeom>
        </p:spPr>
      </p:pic>
      <p:pic>
        <p:nvPicPr>
          <p:cNvPr id="9" name="Picture 8">
            <a:extLst>
              <a:ext uri="{FF2B5EF4-FFF2-40B4-BE49-F238E27FC236}">
                <a16:creationId xmlns:a16="http://schemas.microsoft.com/office/drawing/2014/main" id="{4A6F1B22-9811-D840-6B5D-428636E9A345}"/>
              </a:ext>
            </a:extLst>
          </p:cNvPr>
          <p:cNvPicPr>
            <a:picLocks noChangeAspect="1"/>
          </p:cNvPicPr>
          <p:nvPr/>
        </p:nvPicPr>
        <p:blipFill>
          <a:blip r:embed="rId4"/>
          <a:stretch>
            <a:fillRect/>
          </a:stretch>
        </p:blipFill>
        <p:spPr>
          <a:xfrm>
            <a:off x="6335469" y="786735"/>
            <a:ext cx="2889894" cy="1690136"/>
          </a:xfrm>
          <a:prstGeom prst="rect">
            <a:avLst/>
          </a:prstGeom>
        </p:spPr>
      </p:pic>
      <p:pic>
        <p:nvPicPr>
          <p:cNvPr id="19" name="Picture 18">
            <a:extLst>
              <a:ext uri="{FF2B5EF4-FFF2-40B4-BE49-F238E27FC236}">
                <a16:creationId xmlns:a16="http://schemas.microsoft.com/office/drawing/2014/main" id="{7FEC8E33-78C1-7F69-3016-6791205B0206}"/>
              </a:ext>
            </a:extLst>
          </p:cNvPr>
          <p:cNvPicPr>
            <a:picLocks noChangeAspect="1"/>
          </p:cNvPicPr>
          <p:nvPr/>
        </p:nvPicPr>
        <p:blipFill>
          <a:blip r:embed="rId5"/>
          <a:stretch>
            <a:fillRect/>
          </a:stretch>
        </p:blipFill>
        <p:spPr>
          <a:xfrm>
            <a:off x="3246913" y="3149031"/>
            <a:ext cx="2889895" cy="1690136"/>
          </a:xfrm>
          <a:prstGeom prst="rect">
            <a:avLst/>
          </a:prstGeom>
        </p:spPr>
      </p:pic>
      <p:pic>
        <p:nvPicPr>
          <p:cNvPr id="21" name="Picture 20">
            <a:extLst>
              <a:ext uri="{FF2B5EF4-FFF2-40B4-BE49-F238E27FC236}">
                <a16:creationId xmlns:a16="http://schemas.microsoft.com/office/drawing/2014/main" id="{CC5B1E9F-25B7-2BF7-C24D-02968C1DA598}"/>
              </a:ext>
            </a:extLst>
          </p:cNvPr>
          <p:cNvPicPr>
            <a:picLocks noChangeAspect="1"/>
          </p:cNvPicPr>
          <p:nvPr/>
        </p:nvPicPr>
        <p:blipFill>
          <a:blip r:embed="rId6"/>
          <a:stretch>
            <a:fillRect/>
          </a:stretch>
        </p:blipFill>
        <p:spPr>
          <a:xfrm>
            <a:off x="158360" y="3149031"/>
            <a:ext cx="2860991" cy="1673232"/>
          </a:xfrm>
          <a:prstGeom prst="rect">
            <a:avLst/>
          </a:prstGeom>
        </p:spPr>
      </p:pic>
      <p:sp>
        <p:nvSpPr>
          <p:cNvPr id="3" name="TextBox 2">
            <a:extLst>
              <a:ext uri="{FF2B5EF4-FFF2-40B4-BE49-F238E27FC236}">
                <a16:creationId xmlns:a16="http://schemas.microsoft.com/office/drawing/2014/main" id="{9745DCFB-37CD-E4F2-F94C-9DF5E1873DA3}"/>
              </a:ext>
            </a:extLst>
          </p:cNvPr>
          <p:cNvSpPr txBox="1"/>
          <p:nvPr/>
        </p:nvSpPr>
        <p:spPr>
          <a:xfrm>
            <a:off x="0" y="5914998"/>
            <a:ext cx="6846973" cy="261610"/>
          </a:xfrm>
          <a:prstGeom prst="rect">
            <a:avLst/>
          </a:prstGeom>
          <a:noFill/>
        </p:spPr>
        <p:txBody>
          <a:bodyPr wrap="square" rtlCol="0">
            <a:spAutoFit/>
          </a:bodyPr>
          <a:lstStyle/>
          <a:p>
            <a:r>
              <a:rPr lang="en-GB" sz="1100">
                <a:solidFill>
                  <a:srgbClr val="674A68"/>
                </a:solidFill>
                <a:latin typeface="Arial" panose="020B0604020202020204" pitchFamily="34" charset="0"/>
                <a:cs typeface="Arial" panose="020B0604020202020204" pitchFamily="34" charset="0"/>
              </a:rPr>
              <a:t>Directly age standardised rates per 100,000 population, all ages</a:t>
            </a:r>
          </a:p>
        </p:txBody>
      </p:sp>
    </p:spTree>
    <p:extLst>
      <p:ext uri="{BB962C8B-B14F-4D97-AF65-F5344CB8AC3E}">
        <p14:creationId xmlns:p14="http://schemas.microsoft.com/office/powerpoint/2010/main" val="60345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F556E271C77C49A2DD1132E09379C2" ma:contentTypeVersion="11" ma:contentTypeDescription="Create a new document." ma:contentTypeScope="" ma:versionID="7782de9a2582efbc961a460f46705b5c">
  <xsd:schema xmlns:xsd="http://www.w3.org/2001/XMLSchema" xmlns:xs="http://www.w3.org/2001/XMLSchema" xmlns:p="http://schemas.microsoft.com/office/2006/metadata/properties" xmlns:ns2="ada36f07-8a99-4dcb-9c34-3e87de20e085" xmlns:ns3="d68d425d-41c2-419a-bd24-50a461c5967c" targetNamespace="http://schemas.microsoft.com/office/2006/metadata/properties" ma:root="true" ma:fieldsID="6421825d88162ecaeda16644b5d056f5" ns2:_="" ns3:_="">
    <xsd:import namespace="ada36f07-8a99-4dcb-9c34-3e87de20e085"/>
    <xsd:import namespace="d68d425d-41c2-419a-bd24-50a461c596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36f07-8a99-4dcb-9c34-3e87de20e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8d425d-41c2-419a-bd24-50a461c596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346a6a4-3236-43c9-8cdb-d9c85776029d}" ma:internalName="TaxCatchAll" ma:showField="CatchAllData" ma:web="d68d425d-41c2-419a-bd24-50a461c59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a36f07-8a99-4dcb-9c34-3e87de20e085">
      <Terms xmlns="http://schemas.microsoft.com/office/infopath/2007/PartnerControls"/>
    </lcf76f155ced4ddcb4097134ff3c332f>
    <TaxCatchAll xmlns="d68d425d-41c2-419a-bd24-50a461c5967c" xsi:nil="true"/>
  </documentManagement>
</p:properties>
</file>

<file path=customXml/itemProps1.xml><?xml version="1.0" encoding="utf-8"?>
<ds:datastoreItem xmlns:ds="http://schemas.openxmlformats.org/officeDocument/2006/customXml" ds:itemID="{CDAFDC8B-6E8F-45A6-B04C-DEFE78108D2F}">
  <ds:schemaRefs>
    <ds:schemaRef ds:uri="http://schemas.microsoft.com/sharepoint/v3/contenttype/forms"/>
  </ds:schemaRefs>
</ds:datastoreItem>
</file>

<file path=customXml/itemProps2.xml><?xml version="1.0" encoding="utf-8"?>
<ds:datastoreItem xmlns:ds="http://schemas.openxmlformats.org/officeDocument/2006/customXml" ds:itemID="{7B9C330F-8C54-49D5-A555-BBF725C62FEC}"/>
</file>

<file path=customXml/itemProps3.xml><?xml version="1.0" encoding="utf-8"?>
<ds:datastoreItem xmlns:ds="http://schemas.openxmlformats.org/officeDocument/2006/customXml" ds:itemID="{BA4161D9-4DF6-4BD8-A024-9FD447F2F255}">
  <ds:schemaRefs>
    <ds:schemaRef ds:uri="ada36f07-8a99-4dcb-9c34-3e87de20e085"/>
    <ds:schemaRef ds:uri="d68d425d-41c2-419a-bd24-50a461c596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21368</Words>
  <Application>Microsoft Office PowerPoint</Application>
  <PresentationFormat>Widescreen</PresentationFormat>
  <Paragraphs>2856</Paragraphs>
  <Slides>87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larger proportion of female pupils had recently drunk alcohol. Consumption rates were higher in Cambridgeshire than Peterborough.</vt:lpstr>
      <vt:lpstr>PowerPoint Presentation</vt:lpstr>
      <vt:lpstr>By Year 10, 1 in 4 pupils across Cambridgeshire &amp; Peterborough reported having been offered cannabis</vt:lpstr>
      <vt:lpstr>Drugs: More than 1 in 10 Year 10 C&amp;P pupils reported having taken drugs to get high. Rates are higher among females.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Whyman</dc:creator>
  <cp:lastModifiedBy>Helen Whyman</cp:lastModifiedBy>
  <cp:revision>1</cp:revision>
  <dcterms:created xsi:type="dcterms:W3CDTF">2023-02-13T13:41:21Z</dcterms:created>
  <dcterms:modified xsi:type="dcterms:W3CDTF">2023-03-28T16:29:01Z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0x0101001BF556E271C77C49A2DD1132E09379C2</vt:lpwstr>
  </property>
</Properties>
</file>