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6"/>
  </p:notesMasterIdLst>
  <p:sldIdLst>
    <p:sldId id="9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6581-CDE6-42BB-ACBB-453185AC2D25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E6FCD-3E22-4FF1-90F2-11E613B7E5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64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E6FCD-3E22-4FF1-90F2-11E613B7E5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52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F054-BC07-4B9C-A223-2CB322D3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83F88-94DA-4549-ACDE-1C7975015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9045-3CB7-4DF8-AE53-CC7B052D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F5C11-1D4F-4260-8632-6C9927FB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8BAE-DA50-439B-9829-F3678EAC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4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480F-B437-44DA-AE03-324CF6EE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6495C-2EFB-4B17-8902-F3051DAC6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1E135-3BB1-4D2C-B96F-4960D8DA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D64A-378C-4DD0-9442-E4ED5B12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60FF-7BC5-41F5-B0C1-3DCF000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4304D-5A26-4F88-881A-E2A665747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0354A-51F3-43CB-8030-D1525718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C7E-B932-4F37-BFDF-5DFFD4BF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12C9D-A7F2-4421-8A72-C25AD3B8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D7225-43E4-41FC-86DB-CA513670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9DBC-3315-4F7A-AC93-3FE821C0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F580-541C-4970-A186-E86300C81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F36A8-6BC6-49E2-8D59-A72D007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5D9B-B1BD-4B52-98E4-5BA7A38C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C79F-471E-4636-940F-3BF84870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43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CD57-1DDC-4881-BD1D-B15DE361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CAAE1-671B-44AB-87D2-F4C0D83E2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29BC-25D5-4824-9EFE-53962C35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D8E5A-3DB0-49E4-9D57-CBD39A0D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2CAB-F0D0-4965-9A74-DBAD2655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96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828F-50B3-4702-B534-79A18569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B1E0D-BCC5-4F0D-B87C-16D8E32A1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4A2FE-5B08-422C-9823-5C9A6B531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82B8A-E2A7-4A85-93F1-7FFCA36C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986D4-4C18-4BAB-A1B9-62C718DE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ED062-AA53-47AA-8138-6E4D80D8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1663-9385-421A-979B-4ACFA8C1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2C469-E1E5-4411-AADF-EF1D6C4A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FB81D-A18A-45CC-BFDF-A5A4FAF1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D52EA-DBE1-4F19-B20C-2979F0850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5E84B-7F80-4390-BA3E-F4A5E200D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A86925-36A2-401C-8F41-25232D3E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4C64-54EB-42C4-990D-1B4E968D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9B7F5-66AD-439F-9971-928E179B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5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0149-4B0C-4364-8BFA-12CB844B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6CB6-01DF-4315-8DB4-6E170BD4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C1D89-8259-4727-A284-395684F4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7793-4F85-4BBD-AE2F-85B9A2DD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12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7A1A5-C8C5-4308-8E5F-6918BCDF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E25E8-229E-4EF1-85B5-ACFE17FB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DE033-D902-44F7-8791-5B314E55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2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83A1-E527-40C9-9E37-50526278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C733-5BB4-4931-B4BF-64CE7CD3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08FE9-1D81-40E2-B239-46BF249CB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79D5C-C84C-4F31-AA06-42EFF822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CBDFE-7962-4A98-9854-BF544FCD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3CE35-7859-4148-BE4D-40276590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1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96A4-7BD6-471D-BC14-209C8BF7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9C0C5-FC84-438D-8CAF-77B4C1E0B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AF5D5-A681-4A06-9003-9EA978237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94BA9-998B-487B-9B0A-17876C2A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592F6-F998-45D5-8A09-97A02E80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D7F86-FBA4-4B5F-93B1-E14299BC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7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F27C9-5A60-40C6-BBAE-2E906460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F938-C966-437A-9A7D-E38D8D774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1C87-0C31-49BC-A3F0-C23618505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1E6B-1EE3-47A7-B9C4-8CAC30898263}" type="datetimeFigureOut">
              <a:rPr lang="en-GB" smtClean="0"/>
              <a:t>20/01/2023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184D-273D-4DE2-8B39-715849309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B8B05-6E92-4597-94D3-E03A5E85A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25BD-5601-4106-8BB9-CA502D1CD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16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abstract-background-beach-color-355288/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1.jpeg"/><Relationship Id="rId26" Type="http://schemas.microsoft.com/office/2007/relationships/hdphoto" Target="../media/hdphoto2.wdp"/><Relationship Id="rId3" Type="http://schemas.openxmlformats.org/officeDocument/2006/relationships/image" Target="../media/image1.jpeg"/><Relationship Id="rId21" Type="http://schemas.openxmlformats.org/officeDocument/2006/relationships/image" Target="../media/image14.png"/><Relationship Id="rId7" Type="http://schemas.openxmlformats.org/officeDocument/2006/relationships/image" Target="../media/image3.jpeg"/><Relationship Id="rId12" Type="http://schemas.openxmlformats.org/officeDocument/2006/relationships/hyperlink" Target="https://kboo.fm/media/71192-water" TargetMode="External"/><Relationship Id="rId17" Type="http://schemas.openxmlformats.org/officeDocument/2006/relationships/hyperlink" Target="https://www.deviantart.com/okbrightstar-stock/art/Water-Texture-7-142314119" TargetMode="External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xels.com/photo/hill-meadow-tree-green-2334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://clipartcotttage.deviantart.com/art/Rainbow-PNG-438996706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9.jpeg"/><Relationship Id="rId23" Type="http://schemas.microsoft.com/office/2007/relationships/hdphoto" Target="../media/hdphoto1.wdp"/><Relationship Id="rId28" Type="http://schemas.openxmlformats.org/officeDocument/2006/relationships/image" Target="../media/image17.png"/><Relationship Id="rId10" Type="http://schemas.openxmlformats.org/officeDocument/2006/relationships/image" Target="../media/image5.jpeg"/><Relationship Id="rId19" Type="http://schemas.openxmlformats.org/officeDocument/2006/relationships/image" Target="../media/image12.png"/><Relationship Id="rId4" Type="http://schemas.openxmlformats.org/officeDocument/2006/relationships/hyperlink" Target="https://pxhere.com/en/photo/335699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8.jpeg"/><Relationship Id="rId22" Type="http://schemas.openxmlformats.org/officeDocument/2006/relationships/image" Target="../media/image15.png"/><Relationship Id="rId27" Type="http://schemas.openxmlformats.org/officeDocument/2006/relationships/hyperlink" Target="https://freesvg.org/rainbow-pointing-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761895A4-F2A7-4E45-BA47-91753B820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564"/>
          <a:stretch/>
        </p:blipFill>
        <p:spPr bwMode="auto">
          <a:xfrm>
            <a:off x="-22728" y="3088016"/>
            <a:ext cx="12192000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116E6E7-27F1-44AB-806D-F01F2C1A44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838" b="12490"/>
          <a:stretch/>
        </p:blipFill>
        <p:spPr bwMode="auto">
          <a:xfrm>
            <a:off x="0" y="0"/>
            <a:ext cx="12192000" cy="3087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5771C212-F163-4EC6-B28B-AEEE81F7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564"/>
          <a:stretch/>
        </p:blipFill>
        <p:spPr bwMode="auto">
          <a:xfrm>
            <a:off x="0" y="3078000"/>
            <a:ext cx="12192000" cy="37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1125C066-A76A-407C-BD78-DC610512CC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839" b="11828"/>
          <a:stretch/>
        </p:blipFill>
        <p:spPr bwMode="auto">
          <a:xfrm>
            <a:off x="0" y="0"/>
            <a:ext cx="12192000" cy="3124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AD8B95BB-CA52-4540-AB2B-7AA42EE1E1D7}"/>
              </a:ext>
            </a:extLst>
          </p:cNvPr>
          <p:cNvGrpSpPr/>
          <p:nvPr/>
        </p:nvGrpSpPr>
        <p:grpSpPr>
          <a:xfrm>
            <a:off x="8522657" y="5772884"/>
            <a:ext cx="3638421" cy="1048364"/>
            <a:chOff x="8553578" y="5809636"/>
            <a:chExt cx="3638421" cy="1048364"/>
          </a:xfrm>
        </p:grpSpPr>
        <p:sp>
          <p:nvSpPr>
            <p:cNvPr id="127" name="Double Wave 126">
              <a:extLst>
                <a:ext uri="{FF2B5EF4-FFF2-40B4-BE49-F238E27FC236}">
                  <a16:creationId xmlns:a16="http://schemas.microsoft.com/office/drawing/2014/main" id="{04DC7045-9C2F-4870-964F-94A347335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3578" y="5809636"/>
              <a:ext cx="1328389" cy="982980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8" name="Double Wave 127">
              <a:extLst>
                <a:ext uri="{FF2B5EF4-FFF2-40B4-BE49-F238E27FC236}">
                  <a16:creationId xmlns:a16="http://schemas.microsoft.com/office/drawing/2014/main" id="{27EBE7BF-EB9C-4B21-A164-C9184BA8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967" y="5844630"/>
              <a:ext cx="1160048" cy="972730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b="1"/>
            </a:p>
          </p:txBody>
        </p:sp>
        <p:sp>
          <p:nvSpPr>
            <p:cNvPr id="129" name="Double Wave 128">
              <a:extLst>
                <a:ext uri="{FF2B5EF4-FFF2-40B4-BE49-F238E27FC236}">
                  <a16:creationId xmlns:a16="http://schemas.microsoft.com/office/drawing/2014/main" id="{DAB0F62B-B0FA-4ED8-8A7F-FF6275AAC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410" y="5830432"/>
              <a:ext cx="1166589" cy="1027568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b="1"/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8B595145-2122-4D54-B2D9-DA0B2790847E}"/>
                </a:ext>
              </a:extLst>
            </p:cNvPr>
            <p:cNvSpPr txBox="1"/>
            <p:nvPr/>
          </p:nvSpPr>
          <p:spPr>
            <a:xfrm>
              <a:off x="9400830" y="5962538"/>
              <a:ext cx="2112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The Sea = </a:t>
              </a: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The system</a:t>
              </a:r>
            </a:p>
          </p:txBody>
        </p:sp>
      </p:grpSp>
      <p:sp>
        <p:nvSpPr>
          <p:cNvPr id="193" name="Sun 192">
            <a:extLst>
              <a:ext uri="{FF2B5EF4-FFF2-40B4-BE49-F238E27FC236}">
                <a16:creationId xmlns:a16="http://schemas.microsoft.com/office/drawing/2014/main" id="{26CDEC9A-5634-4D9A-BCB3-C0313E0F2B50}"/>
              </a:ext>
            </a:extLst>
          </p:cNvPr>
          <p:cNvSpPr/>
          <p:nvPr/>
        </p:nvSpPr>
        <p:spPr>
          <a:xfrm>
            <a:off x="10456073" y="-15239"/>
            <a:ext cx="1720687" cy="13968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en-GB" sz="1100" b="1" kern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CPPSB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BBFB8F-02DC-4176-9551-1DF4EA8F0B53}"/>
              </a:ext>
            </a:extLst>
          </p:cNvPr>
          <p:cNvGrpSpPr/>
          <p:nvPr/>
        </p:nvGrpSpPr>
        <p:grpSpPr>
          <a:xfrm>
            <a:off x="2678484" y="3792406"/>
            <a:ext cx="5917568" cy="3020918"/>
            <a:chOff x="2678484" y="3792406"/>
            <a:chExt cx="5917568" cy="3020918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6B3DA7D-6878-433D-A76C-20BB99D2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484" y="3792406"/>
              <a:ext cx="5917568" cy="3020918"/>
            </a:xfrm>
            <a:prstGeom prst="ellipse">
              <a:avLst/>
            </a:prstGeom>
            <a:pattFill prst="wave">
              <a:fgClr>
                <a:srgbClr val="99CCFF"/>
              </a:fgClr>
              <a:bgClr>
                <a:srgbClr val="FFFFFF"/>
              </a:bgClr>
            </a:pattFill>
            <a:ln w="28575">
              <a:solidFill>
                <a:srgbClr val="4D7399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 b="1"/>
            </a:p>
          </p:txBody>
        </p:sp>
        <p:sp>
          <p:nvSpPr>
            <p:cNvPr id="220" name="Text Box 155">
              <a:extLst>
                <a:ext uri="{FF2B5EF4-FFF2-40B4-BE49-F238E27FC236}">
                  <a16:creationId xmlns:a16="http://schemas.microsoft.com/office/drawing/2014/main" id="{BAD8B0E5-55AB-4074-BC19-6755DA668F67}"/>
                </a:ext>
              </a:extLst>
            </p:cNvPr>
            <p:cNvSpPr txBox="1"/>
            <p:nvPr/>
          </p:nvSpPr>
          <p:spPr>
            <a:xfrm>
              <a:off x="2774058" y="6121503"/>
              <a:ext cx="1270244" cy="438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D7399"/>
              </a:solidFill>
              <a:prstDash val="dash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four lakes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61A1F0-C3C5-4DBC-B7C7-D873AA024703}"/>
              </a:ext>
            </a:extLst>
          </p:cNvPr>
          <p:cNvGrpSpPr/>
          <p:nvPr/>
        </p:nvGrpSpPr>
        <p:grpSpPr>
          <a:xfrm>
            <a:off x="3413122" y="1303327"/>
            <a:ext cx="5410835" cy="2378075"/>
            <a:chOff x="3413122" y="1303327"/>
            <a:chExt cx="5410835" cy="237807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56F55AA-3FD2-495D-B9EE-F07DC6BDA379}"/>
                </a:ext>
              </a:extLst>
            </p:cNvPr>
            <p:cNvSpPr/>
            <p:nvPr/>
          </p:nvSpPr>
          <p:spPr>
            <a:xfrm>
              <a:off x="3413122" y="1303327"/>
              <a:ext cx="5410835" cy="2378075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1"/>
            </a:p>
          </p:txBody>
        </p:sp>
        <p:sp>
          <p:nvSpPr>
            <p:cNvPr id="136" name="Text Box 154">
              <a:extLst>
                <a:ext uri="{FF2B5EF4-FFF2-40B4-BE49-F238E27FC236}">
                  <a16:creationId xmlns:a16="http://schemas.microsoft.com/office/drawing/2014/main" id="{486E0803-20D6-4ADA-9019-FFCF42EE756D}"/>
                </a:ext>
              </a:extLst>
            </p:cNvPr>
            <p:cNvSpPr txBox="1"/>
            <p:nvPr/>
          </p:nvSpPr>
          <p:spPr>
            <a:xfrm>
              <a:off x="3853784" y="1381598"/>
              <a:ext cx="1313040" cy="50389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four pools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F5B53E-D3E5-479B-AA27-4024D70F047B}"/>
              </a:ext>
            </a:extLst>
          </p:cNvPr>
          <p:cNvGrpSpPr/>
          <p:nvPr/>
        </p:nvGrpSpPr>
        <p:grpSpPr>
          <a:xfrm>
            <a:off x="8891032" y="1504831"/>
            <a:ext cx="1550905" cy="4481620"/>
            <a:chOff x="8906272" y="1520071"/>
            <a:chExt cx="1550905" cy="4481620"/>
          </a:xfrm>
        </p:grpSpPr>
        <p:grpSp>
          <p:nvGrpSpPr>
            <p:cNvPr id="2078" name="Group 2077">
              <a:extLst>
                <a:ext uri="{FF2B5EF4-FFF2-40B4-BE49-F238E27FC236}">
                  <a16:creationId xmlns:a16="http://schemas.microsoft.com/office/drawing/2014/main" id="{280ACF8B-DA14-4A9C-BCD7-CC1FB1B04227}"/>
                </a:ext>
              </a:extLst>
            </p:cNvPr>
            <p:cNvGrpSpPr/>
            <p:nvPr/>
          </p:nvGrpSpPr>
          <p:grpSpPr>
            <a:xfrm>
              <a:off x="8906272" y="1520071"/>
              <a:ext cx="863079" cy="4481620"/>
              <a:chOff x="8906272" y="1520071"/>
              <a:chExt cx="863079" cy="4481620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E8770620-C90F-4D84-B9BD-66242A54E4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4700" y="2381396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65" name="AutoShape 131">
                  <a:extLst>
                    <a:ext uri="{FF2B5EF4-FFF2-40B4-BE49-F238E27FC236}">
                      <a16:creationId xmlns:a16="http://schemas.microsoft.com/office/drawing/2014/main" id="{63C5D513-9170-458F-BCD7-BD3483AAD0F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6" name="AutoShape 132">
                  <a:extLst>
                    <a:ext uri="{FF2B5EF4-FFF2-40B4-BE49-F238E27FC236}">
                      <a16:creationId xmlns:a16="http://schemas.microsoft.com/office/drawing/2014/main" id="{82FC32D7-A539-4605-93E4-4F82F6E62D8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7" name="AutoShape 133">
                  <a:extLst>
                    <a:ext uri="{FF2B5EF4-FFF2-40B4-BE49-F238E27FC236}">
                      <a16:creationId xmlns:a16="http://schemas.microsoft.com/office/drawing/2014/main" id="{FAF3F540-68F2-4FE4-A511-7C5D082AC0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8" name="AutoShape 134">
                  <a:extLst>
                    <a:ext uri="{FF2B5EF4-FFF2-40B4-BE49-F238E27FC236}">
                      <a16:creationId xmlns:a16="http://schemas.microsoft.com/office/drawing/2014/main" id="{AF2ACCDA-4149-419E-9DE5-6C76958305D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9" name="AutoShape 135">
                  <a:extLst>
                    <a:ext uri="{FF2B5EF4-FFF2-40B4-BE49-F238E27FC236}">
                      <a16:creationId xmlns:a16="http://schemas.microsoft.com/office/drawing/2014/main" id="{574065A2-C648-4C99-B08E-6358E6104F8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BE516975-6409-4B22-A7FC-9A3BF6097E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4700" y="3242721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60" name="AutoShape 125">
                  <a:extLst>
                    <a:ext uri="{FF2B5EF4-FFF2-40B4-BE49-F238E27FC236}">
                      <a16:creationId xmlns:a16="http://schemas.microsoft.com/office/drawing/2014/main" id="{72165987-3285-4099-9F8E-3429E067A89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1" name="AutoShape 126">
                  <a:extLst>
                    <a:ext uri="{FF2B5EF4-FFF2-40B4-BE49-F238E27FC236}">
                      <a16:creationId xmlns:a16="http://schemas.microsoft.com/office/drawing/2014/main" id="{415AE008-3BD4-49A8-A30B-FE3350FA451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2" name="AutoShape 127">
                  <a:extLst>
                    <a:ext uri="{FF2B5EF4-FFF2-40B4-BE49-F238E27FC236}">
                      <a16:creationId xmlns:a16="http://schemas.microsoft.com/office/drawing/2014/main" id="{5FF01452-EF6E-4299-8839-A99842C88AD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3" name="AutoShape 128">
                  <a:extLst>
                    <a:ext uri="{FF2B5EF4-FFF2-40B4-BE49-F238E27FC236}">
                      <a16:creationId xmlns:a16="http://schemas.microsoft.com/office/drawing/2014/main" id="{81008B59-DE8C-4698-AF01-D30FF5F0F3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4" name="AutoShape 129">
                  <a:extLst>
                    <a:ext uri="{FF2B5EF4-FFF2-40B4-BE49-F238E27FC236}">
                      <a16:creationId xmlns:a16="http://schemas.microsoft.com/office/drawing/2014/main" id="{05EE2179-A98B-486A-B160-35F41C6B57B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C48D57B-8DE4-458C-B069-165FCBAA9C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4700" y="4104046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55" name="AutoShape 119">
                  <a:extLst>
                    <a:ext uri="{FF2B5EF4-FFF2-40B4-BE49-F238E27FC236}">
                      <a16:creationId xmlns:a16="http://schemas.microsoft.com/office/drawing/2014/main" id="{3EFBFBCB-1B67-4F70-838E-E303363F55E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AutoShape 120">
                  <a:extLst>
                    <a:ext uri="{FF2B5EF4-FFF2-40B4-BE49-F238E27FC236}">
                      <a16:creationId xmlns:a16="http://schemas.microsoft.com/office/drawing/2014/main" id="{E36B021D-D1C9-48AD-B393-7B440D857D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AutoShape 121">
                  <a:extLst>
                    <a:ext uri="{FF2B5EF4-FFF2-40B4-BE49-F238E27FC236}">
                      <a16:creationId xmlns:a16="http://schemas.microsoft.com/office/drawing/2014/main" id="{574C7972-39E3-4517-8DA6-4E7D6438D3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AutoShape 122">
                  <a:extLst>
                    <a:ext uri="{FF2B5EF4-FFF2-40B4-BE49-F238E27FC236}">
                      <a16:creationId xmlns:a16="http://schemas.microsoft.com/office/drawing/2014/main" id="{EF3EA3A9-6E3A-43FC-A037-7603879679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AutoShape 123">
                  <a:extLst>
                    <a:ext uri="{FF2B5EF4-FFF2-40B4-BE49-F238E27FC236}">
                      <a16:creationId xmlns:a16="http://schemas.microsoft.com/office/drawing/2014/main" id="{8FB5BEB4-EC12-4FE0-9357-977CC924EFB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649E798-6A0C-455A-9DAF-BC1D1C8359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25970" y="4965372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50" name="AutoShape 119">
                  <a:extLst>
                    <a:ext uri="{FF2B5EF4-FFF2-40B4-BE49-F238E27FC236}">
                      <a16:creationId xmlns:a16="http://schemas.microsoft.com/office/drawing/2014/main" id="{467601AB-B867-43A8-BE44-C1AD63A3D0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1" name="AutoShape 120">
                  <a:extLst>
                    <a:ext uri="{FF2B5EF4-FFF2-40B4-BE49-F238E27FC236}">
                      <a16:creationId xmlns:a16="http://schemas.microsoft.com/office/drawing/2014/main" id="{1DD6E164-C275-41B0-AE1D-67E5B0FC85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2" name="AutoShape 121">
                  <a:extLst>
                    <a:ext uri="{FF2B5EF4-FFF2-40B4-BE49-F238E27FC236}">
                      <a16:creationId xmlns:a16="http://schemas.microsoft.com/office/drawing/2014/main" id="{236A9B58-5BCC-498E-BBB9-A7CBB1E4D0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AutoShape 122">
                  <a:extLst>
                    <a:ext uri="{FF2B5EF4-FFF2-40B4-BE49-F238E27FC236}">
                      <a16:creationId xmlns:a16="http://schemas.microsoft.com/office/drawing/2014/main" id="{97D0747D-2411-4CC2-BC9A-6C5421D282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AutoShape 123">
                  <a:extLst>
                    <a:ext uri="{FF2B5EF4-FFF2-40B4-BE49-F238E27FC236}">
                      <a16:creationId xmlns:a16="http://schemas.microsoft.com/office/drawing/2014/main" id="{434F3990-11F5-44AA-9A2A-241025B0369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09F5CF79-B69B-4391-8D58-66076A50B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757159">
                <a:off x="8906272" y="1520071"/>
                <a:ext cx="843381" cy="1036319"/>
                <a:chOff x="1099691" y="1079790"/>
                <a:chExt cx="8433" cy="10363"/>
              </a:xfrm>
            </p:grpSpPr>
            <p:cxnSp>
              <p:nvCxnSpPr>
                <p:cNvPr id="172" name="AutoShape 131">
                  <a:extLst>
                    <a:ext uri="{FF2B5EF4-FFF2-40B4-BE49-F238E27FC236}">
                      <a16:creationId xmlns:a16="http://schemas.microsoft.com/office/drawing/2014/main" id="{4636E54B-77C4-46BC-8754-821AC2C289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099691" y="1079790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AutoShape 132">
                  <a:extLst>
                    <a:ext uri="{FF2B5EF4-FFF2-40B4-BE49-F238E27FC236}">
                      <a16:creationId xmlns:a16="http://schemas.microsoft.com/office/drawing/2014/main" id="{C2D95ACD-84C3-4079-ADBE-8A6EC3BAA1B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0834" y="1080933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4" name="AutoShape 133">
                  <a:extLst>
                    <a:ext uri="{FF2B5EF4-FFF2-40B4-BE49-F238E27FC236}">
                      <a16:creationId xmlns:a16="http://schemas.microsoft.com/office/drawing/2014/main" id="{6847B7AA-1EF4-43AA-BC72-F75452D4050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1977" y="1082076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AutoShape 134">
                  <a:extLst>
                    <a:ext uri="{FF2B5EF4-FFF2-40B4-BE49-F238E27FC236}">
                      <a16:creationId xmlns:a16="http://schemas.microsoft.com/office/drawing/2014/main" id="{A5D65BA3-A7B4-454E-BA51-12E9E76E514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3120" y="1083219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AutoShape 135">
                  <a:extLst>
                    <a:ext uri="{FF2B5EF4-FFF2-40B4-BE49-F238E27FC236}">
                      <a16:creationId xmlns:a16="http://schemas.microsoft.com/office/drawing/2014/main" id="{4DF814F8-AF91-458C-BF10-49184B63827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1104263" y="1084362"/>
                  <a:ext cx="3861" cy="5791"/>
                </a:xfrm>
                <a:prstGeom prst="straightConnector1">
                  <a:avLst/>
                </a:prstGeom>
                <a:noFill/>
                <a:ln w="25400" cap="rnd">
                  <a:pattFill prst="dkHorz">
                    <a:fgClr>
                      <a:srgbClr val="4D7399"/>
                    </a:fgClr>
                    <a:bgClr>
                      <a:srgbClr val="FFFFFF"/>
                    </a:bgClr>
                  </a:patt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dk1">
                            <a:lumMod val="0"/>
                            <a:lumOff val="0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8B6A76-8FE8-43DC-B8FA-067EC271ED09}"/>
                </a:ext>
              </a:extLst>
            </p:cNvPr>
            <p:cNvSpPr txBox="1"/>
            <p:nvPr/>
          </p:nvSpPr>
          <p:spPr>
            <a:xfrm>
              <a:off x="8909797" y="3696642"/>
              <a:ext cx="1547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Evaporation</a:t>
              </a:r>
            </a:p>
          </p:txBody>
        </p:sp>
      </p:grp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2CC4527B-7AFE-4AC5-9A25-B0BA47CC4C62}"/>
              </a:ext>
            </a:extLst>
          </p:cNvPr>
          <p:cNvGrpSpPr/>
          <p:nvPr/>
        </p:nvGrpSpPr>
        <p:grpSpPr>
          <a:xfrm>
            <a:off x="5169813" y="-35483"/>
            <a:ext cx="4892040" cy="1717675"/>
            <a:chOff x="5185053" y="-20243"/>
            <a:chExt cx="4892040" cy="1717675"/>
          </a:xfrm>
        </p:grpSpPr>
        <p:sp>
          <p:nvSpPr>
            <p:cNvPr id="181" name="Thought Bubble: Cloud 180">
              <a:extLst>
                <a:ext uri="{FF2B5EF4-FFF2-40B4-BE49-F238E27FC236}">
                  <a16:creationId xmlns:a16="http://schemas.microsoft.com/office/drawing/2014/main" id="{CA4201B8-5B43-4F3C-BD0A-6135D0D87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013" y="480772"/>
              <a:ext cx="894080" cy="934720"/>
            </a:xfrm>
            <a:prstGeom prst="cloudCallout">
              <a:avLst>
                <a:gd name="adj1" fmla="val -28977"/>
                <a:gd name="adj2" fmla="val 37394"/>
              </a:avLst>
            </a:prstGeom>
            <a:solidFill>
              <a:srgbClr val="FFFFFF"/>
            </a:solidFill>
            <a:ln w="25400">
              <a:solidFill>
                <a:srgbClr val="4D7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9" name="Thought Bubble: Cloud 178">
              <a:extLst>
                <a:ext uri="{FF2B5EF4-FFF2-40B4-BE49-F238E27FC236}">
                  <a16:creationId xmlns:a16="http://schemas.microsoft.com/office/drawing/2014/main" id="{A26FF546-6887-436B-938E-A3E510EB8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568" y="-20243"/>
              <a:ext cx="894080" cy="934720"/>
            </a:xfrm>
            <a:prstGeom prst="cloudCallout">
              <a:avLst>
                <a:gd name="adj1" fmla="val -25569"/>
                <a:gd name="adj2" fmla="val 363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25400">
              <a:solidFill>
                <a:srgbClr val="4D7399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8" name="Thought Bubble: Cloud 177">
              <a:extLst>
                <a:ext uri="{FF2B5EF4-FFF2-40B4-BE49-F238E27FC236}">
                  <a16:creationId xmlns:a16="http://schemas.microsoft.com/office/drawing/2014/main" id="{5895AC52-3AE1-48E0-9254-E6A04EAA2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053" y="291542"/>
              <a:ext cx="894080" cy="934720"/>
            </a:xfrm>
            <a:prstGeom prst="cloudCallout">
              <a:avLst>
                <a:gd name="adj1" fmla="val -21023"/>
                <a:gd name="adj2" fmla="val 341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5400000" scaled="1"/>
            </a:gradFill>
            <a:ln w="25400">
              <a:solidFill>
                <a:srgbClr val="4D7399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0" name="Thought Bubble: Cloud 179">
              <a:extLst>
                <a:ext uri="{FF2B5EF4-FFF2-40B4-BE49-F238E27FC236}">
                  <a16:creationId xmlns:a16="http://schemas.microsoft.com/office/drawing/2014/main" id="{3CD640CC-470B-4EF3-A50B-C22310FB0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718" y="83262"/>
              <a:ext cx="894080" cy="934720"/>
            </a:xfrm>
            <a:prstGeom prst="cloudCallout">
              <a:avLst>
                <a:gd name="adj1" fmla="val -31250"/>
                <a:gd name="adj2" fmla="val 4282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25400">
              <a:solidFill>
                <a:srgbClr val="4D7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7" name="Thought Bubble: Cloud 176">
              <a:extLst>
                <a:ext uri="{FF2B5EF4-FFF2-40B4-BE49-F238E27FC236}">
                  <a16:creationId xmlns:a16="http://schemas.microsoft.com/office/drawing/2014/main" id="{8A384399-823B-485E-92E3-683027ABC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398" y="762712"/>
              <a:ext cx="894080" cy="934720"/>
            </a:xfrm>
            <a:prstGeom prst="cloudCallout">
              <a:avLst>
                <a:gd name="adj1" fmla="val -28977"/>
                <a:gd name="adj2" fmla="val 37394"/>
              </a:avLst>
            </a:prstGeom>
            <a:solidFill>
              <a:srgbClr val="FFFFFF"/>
            </a:solidFill>
            <a:ln w="25400">
              <a:solidFill>
                <a:srgbClr val="4D7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8000"/>
                </a:lnSpc>
                <a:spcAft>
                  <a:spcPts val="600"/>
                </a:spcAft>
              </a:pPr>
              <a:r>
                <a:rPr lang="en-GB" sz="1100" b="1" kern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6804A5-2F58-40C0-97D3-65EF6E935A8F}"/>
              </a:ext>
            </a:extLst>
          </p:cNvPr>
          <p:cNvGrpSpPr/>
          <p:nvPr/>
        </p:nvGrpSpPr>
        <p:grpSpPr>
          <a:xfrm>
            <a:off x="5165090" y="529272"/>
            <a:ext cx="2860040" cy="1901825"/>
            <a:chOff x="5180330" y="544512"/>
            <a:chExt cx="2860040" cy="1901825"/>
          </a:xfrm>
        </p:grpSpPr>
        <p:grpSp>
          <p:nvGrpSpPr>
            <p:cNvPr id="2072" name="Group 2071">
              <a:extLst>
                <a:ext uri="{FF2B5EF4-FFF2-40B4-BE49-F238E27FC236}">
                  <a16:creationId xmlns:a16="http://schemas.microsoft.com/office/drawing/2014/main" id="{26AF8B06-2EA2-45C7-8C73-592920284654}"/>
                </a:ext>
              </a:extLst>
            </p:cNvPr>
            <p:cNvGrpSpPr/>
            <p:nvPr/>
          </p:nvGrpSpPr>
          <p:grpSpPr>
            <a:xfrm>
              <a:off x="5180330" y="544512"/>
              <a:ext cx="2860040" cy="1901825"/>
              <a:chOff x="4665980" y="2478087"/>
              <a:chExt cx="2860040" cy="1901825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B7A4AE1-83E6-4C6F-9AEB-2462BED08723}"/>
                  </a:ext>
                </a:extLst>
              </p:cNvPr>
              <p:cNvCxnSpPr/>
              <p:nvPr/>
            </p:nvCxnSpPr>
            <p:spPr>
              <a:xfrm flipH="1">
                <a:off x="5476240" y="278161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53D39A1-DE75-4525-9FB2-C31AF1A00C61}"/>
                  </a:ext>
                </a:extLst>
              </p:cNvPr>
              <p:cNvCxnSpPr/>
              <p:nvPr/>
            </p:nvCxnSpPr>
            <p:spPr>
              <a:xfrm flipH="1">
                <a:off x="5835015" y="264445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D4169F7-4821-44A2-BA5D-B7DA1580E610}"/>
                  </a:ext>
                </a:extLst>
              </p:cNvPr>
              <p:cNvCxnSpPr/>
              <p:nvPr/>
            </p:nvCxnSpPr>
            <p:spPr>
              <a:xfrm flipH="1">
                <a:off x="6348730" y="278161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2F5EBA16-61CB-4294-BC4A-8C000F8D72F5}"/>
                  </a:ext>
                </a:extLst>
              </p:cNvPr>
              <p:cNvCxnSpPr/>
              <p:nvPr/>
            </p:nvCxnSpPr>
            <p:spPr>
              <a:xfrm flipH="1">
                <a:off x="6196330" y="264318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7C25573-D326-4126-9F3B-58CB92A40852}"/>
                  </a:ext>
                </a:extLst>
              </p:cNvPr>
              <p:cNvCxnSpPr/>
              <p:nvPr/>
            </p:nvCxnSpPr>
            <p:spPr>
              <a:xfrm flipH="1">
                <a:off x="5172710" y="2478087"/>
                <a:ext cx="863600" cy="136906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80D99BF-9AA0-4D6C-8A35-82025E971B0D}"/>
                  </a:ext>
                </a:extLst>
              </p:cNvPr>
              <p:cNvCxnSpPr/>
              <p:nvPr/>
            </p:nvCxnSpPr>
            <p:spPr>
              <a:xfrm flipH="1">
                <a:off x="5459095" y="2630487"/>
                <a:ext cx="743585" cy="121666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62FF594-665F-4C29-96A3-0360255EA99D}"/>
                  </a:ext>
                </a:extLst>
              </p:cNvPr>
              <p:cNvCxnSpPr/>
              <p:nvPr/>
            </p:nvCxnSpPr>
            <p:spPr>
              <a:xfrm flipH="1">
                <a:off x="6512560" y="287305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BBB5D0F-FB98-4953-A163-4D68E42910CF}"/>
                  </a:ext>
                </a:extLst>
              </p:cNvPr>
              <p:cNvCxnSpPr/>
              <p:nvPr/>
            </p:nvCxnSpPr>
            <p:spPr>
              <a:xfrm flipH="1">
                <a:off x="6653530" y="2979737"/>
                <a:ext cx="872490" cy="1400175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8F2B15E-8646-4CF5-891D-34D4023131FB}"/>
                  </a:ext>
                </a:extLst>
              </p:cNvPr>
              <p:cNvCxnSpPr/>
              <p:nvPr/>
            </p:nvCxnSpPr>
            <p:spPr>
              <a:xfrm flipH="1">
                <a:off x="4937125" y="2561272"/>
                <a:ext cx="695325" cy="108966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64237C9-A43A-4B32-8150-8773F2DAD3A0}"/>
                  </a:ext>
                </a:extLst>
              </p:cNvPr>
              <p:cNvCxnSpPr/>
              <p:nvPr/>
            </p:nvCxnSpPr>
            <p:spPr>
              <a:xfrm flipH="1">
                <a:off x="4665980" y="2574607"/>
                <a:ext cx="677545" cy="1075690"/>
              </a:xfrm>
              <a:prstGeom prst="line">
                <a:avLst/>
              </a:prstGeom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122EAFF-1828-4386-92A9-F63F3B832EDD}"/>
                </a:ext>
              </a:extLst>
            </p:cNvPr>
            <p:cNvSpPr txBox="1"/>
            <p:nvPr/>
          </p:nvSpPr>
          <p:spPr>
            <a:xfrm>
              <a:off x="6334125" y="989419"/>
              <a:ext cx="1547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Rain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69F66FF-9D96-4F96-A0A7-92635184D910}"/>
              </a:ext>
            </a:extLst>
          </p:cNvPr>
          <p:cNvGrpSpPr/>
          <p:nvPr/>
        </p:nvGrpSpPr>
        <p:grpSpPr>
          <a:xfrm>
            <a:off x="3906528" y="1616291"/>
            <a:ext cx="3668475" cy="2844876"/>
            <a:chOff x="3906528" y="1616291"/>
            <a:chExt cx="3668475" cy="2844876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6E78E8F-F4D5-4F0E-86BB-1DF4E4A06E1C}"/>
                </a:ext>
              </a:extLst>
            </p:cNvPr>
            <p:cNvGrpSpPr/>
            <p:nvPr/>
          </p:nvGrpSpPr>
          <p:grpSpPr>
            <a:xfrm>
              <a:off x="6419271" y="2817088"/>
              <a:ext cx="1155732" cy="1644079"/>
              <a:chOff x="6419271" y="2817088"/>
              <a:chExt cx="1155732" cy="164407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59F1F28-EE86-45C8-BA04-123F1DFDBFD4}"/>
                  </a:ext>
                </a:extLst>
              </p:cNvPr>
              <p:cNvSpPr/>
              <p:nvPr/>
            </p:nvSpPr>
            <p:spPr>
              <a:xfrm>
                <a:off x="6534727" y="2886364"/>
                <a:ext cx="934056" cy="1505527"/>
              </a:xfrm>
              <a:custGeom>
                <a:avLst/>
                <a:gdLst>
                  <a:gd name="connsiteX0" fmla="*/ 840509 w 934056"/>
                  <a:gd name="connsiteY0" fmla="*/ 0 h 1505527"/>
                  <a:gd name="connsiteX1" fmla="*/ 858982 w 934056"/>
                  <a:gd name="connsiteY1" fmla="*/ 951345 h 1505527"/>
                  <a:gd name="connsiteX2" fmla="*/ 18473 w 934056"/>
                  <a:gd name="connsiteY2" fmla="*/ 1487054 h 1505527"/>
                  <a:gd name="connsiteX3" fmla="*/ 18473 w 934056"/>
                  <a:gd name="connsiteY3" fmla="*/ 1487054 h 1505527"/>
                  <a:gd name="connsiteX4" fmla="*/ 0 w 934056"/>
                  <a:gd name="connsiteY4" fmla="*/ 1505527 h 150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56" h="1505527">
                    <a:moveTo>
                      <a:pt x="840509" y="0"/>
                    </a:moveTo>
                    <a:cubicBezTo>
                      <a:pt x="918248" y="351751"/>
                      <a:pt x="995988" y="703503"/>
                      <a:pt x="858982" y="951345"/>
                    </a:cubicBezTo>
                    <a:cubicBezTo>
                      <a:pt x="721976" y="1199187"/>
                      <a:pt x="18473" y="1487054"/>
                      <a:pt x="18473" y="1487054"/>
                    </a:cubicBezTo>
                    <a:lnTo>
                      <a:pt x="18473" y="1487054"/>
                    </a:lnTo>
                    <a:lnTo>
                      <a:pt x="0" y="1505527"/>
                    </a:ln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990461902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7EEC50E-FEB9-4888-8ABC-657FA9471497}"/>
                  </a:ext>
                </a:extLst>
              </p:cNvPr>
              <p:cNvSpPr/>
              <p:nvPr/>
            </p:nvSpPr>
            <p:spPr>
              <a:xfrm>
                <a:off x="6640947" y="2955640"/>
                <a:ext cx="934056" cy="1505527"/>
              </a:xfrm>
              <a:custGeom>
                <a:avLst/>
                <a:gdLst>
                  <a:gd name="connsiteX0" fmla="*/ 840509 w 934056"/>
                  <a:gd name="connsiteY0" fmla="*/ 0 h 1505527"/>
                  <a:gd name="connsiteX1" fmla="*/ 858982 w 934056"/>
                  <a:gd name="connsiteY1" fmla="*/ 951345 h 1505527"/>
                  <a:gd name="connsiteX2" fmla="*/ 18473 w 934056"/>
                  <a:gd name="connsiteY2" fmla="*/ 1487054 h 1505527"/>
                  <a:gd name="connsiteX3" fmla="*/ 18473 w 934056"/>
                  <a:gd name="connsiteY3" fmla="*/ 1487054 h 1505527"/>
                  <a:gd name="connsiteX4" fmla="*/ 0 w 934056"/>
                  <a:gd name="connsiteY4" fmla="*/ 1505527 h 150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56" h="1505527">
                    <a:moveTo>
                      <a:pt x="840509" y="0"/>
                    </a:moveTo>
                    <a:cubicBezTo>
                      <a:pt x="918248" y="351751"/>
                      <a:pt x="995988" y="703503"/>
                      <a:pt x="858982" y="951345"/>
                    </a:cubicBezTo>
                    <a:cubicBezTo>
                      <a:pt x="721976" y="1199187"/>
                      <a:pt x="18473" y="1487054"/>
                      <a:pt x="18473" y="1487054"/>
                    </a:cubicBezTo>
                    <a:lnTo>
                      <a:pt x="18473" y="1487054"/>
                    </a:lnTo>
                    <a:lnTo>
                      <a:pt x="0" y="1505527"/>
                    </a:ln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347459255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68C0AB0-0DB1-421B-8137-8031EE1BE5FC}"/>
                  </a:ext>
                </a:extLst>
              </p:cNvPr>
              <p:cNvSpPr/>
              <p:nvPr/>
            </p:nvSpPr>
            <p:spPr>
              <a:xfrm>
                <a:off x="6419271" y="2817088"/>
                <a:ext cx="934056" cy="1505527"/>
              </a:xfrm>
              <a:custGeom>
                <a:avLst/>
                <a:gdLst>
                  <a:gd name="connsiteX0" fmla="*/ 840509 w 934056"/>
                  <a:gd name="connsiteY0" fmla="*/ 0 h 1505527"/>
                  <a:gd name="connsiteX1" fmla="*/ 858982 w 934056"/>
                  <a:gd name="connsiteY1" fmla="*/ 951345 h 1505527"/>
                  <a:gd name="connsiteX2" fmla="*/ 18473 w 934056"/>
                  <a:gd name="connsiteY2" fmla="*/ 1487054 h 1505527"/>
                  <a:gd name="connsiteX3" fmla="*/ 18473 w 934056"/>
                  <a:gd name="connsiteY3" fmla="*/ 1487054 h 1505527"/>
                  <a:gd name="connsiteX4" fmla="*/ 0 w 934056"/>
                  <a:gd name="connsiteY4" fmla="*/ 1505527 h 150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56" h="1505527">
                    <a:moveTo>
                      <a:pt x="840509" y="0"/>
                    </a:moveTo>
                    <a:cubicBezTo>
                      <a:pt x="918248" y="351751"/>
                      <a:pt x="995988" y="703503"/>
                      <a:pt x="858982" y="951345"/>
                    </a:cubicBezTo>
                    <a:cubicBezTo>
                      <a:pt x="721976" y="1199187"/>
                      <a:pt x="18473" y="1487054"/>
                      <a:pt x="18473" y="1487054"/>
                    </a:cubicBezTo>
                    <a:lnTo>
                      <a:pt x="18473" y="1487054"/>
                    </a:lnTo>
                    <a:lnTo>
                      <a:pt x="0" y="1505527"/>
                    </a:ln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180119919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2E99C70-4348-4124-A05C-FD71BD7BDD87}"/>
                </a:ext>
              </a:extLst>
            </p:cNvPr>
            <p:cNvGrpSpPr/>
            <p:nvPr/>
          </p:nvGrpSpPr>
          <p:grpSpPr>
            <a:xfrm>
              <a:off x="3906528" y="2886174"/>
              <a:ext cx="965476" cy="1233972"/>
              <a:chOff x="3906528" y="2886174"/>
              <a:chExt cx="965476" cy="123397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8E70680-8BC5-4063-8AD8-76A5758BA5BE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B5044BC-378D-400C-B431-8DC186A859E5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06B3DA9-053A-4D69-9189-FF242BF73B6E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1D64AF5-6036-4C15-9150-9EEAB8EF0FBC}"/>
                </a:ext>
              </a:extLst>
            </p:cNvPr>
            <p:cNvGrpSpPr/>
            <p:nvPr/>
          </p:nvGrpSpPr>
          <p:grpSpPr>
            <a:xfrm>
              <a:off x="5696424" y="3130888"/>
              <a:ext cx="633136" cy="1009951"/>
              <a:chOff x="3906528" y="2886174"/>
              <a:chExt cx="965476" cy="1233972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62925A4-1B3A-4429-9208-890B0646C1AD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BB0290E-F9EB-44AB-A0F9-B700D6F1B618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EA79454-B519-4B94-B250-C48B6ACAAD31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79FFFD1-FCF2-442B-B31E-0F50E28B784E}"/>
                </a:ext>
              </a:extLst>
            </p:cNvPr>
            <p:cNvGrpSpPr/>
            <p:nvPr/>
          </p:nvGrpSpPr>
          <p:grpSpPr>
            <a:xfrm rot="835144">
              <a:off x="5297231" y="1616291"/>
              <a:ext cx="693987" cy="2519217"/>
              <a:chOff x="3906528" y="2886174"/>
              <a:chExt cx="965476" cy="1233972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205120C-4D18-4976-BE16-773445D8B2D3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31BDBCC-272B-4DC1-8F15-63974BBDAB46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763349-AE6A-4446-9309-66B2C3BD15C9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EFB38C-385B-405D-9E83-EBA7212CD16C}"/>
              </a:ext>
            </a:extLst>
          </p:cNvPr>
          <p:cNvGrpSpPr/>
          <p:nvPr/>
        </p:nvGrpSpPr>
        <p:grpSpPr>
          <a:xfrm>
            <a:off x="3684902" y="1298247"/>
            <a:ext cx="5016256" cy="2286635"/>
            <a:chOff x="3684902" y="1298247"/>
            <a:chExt cx="5016256" cy="2286635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8FBF36B-F54D-4B93-A850-B6D34831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902" y="1991032"/>
              <a:ext cx="1671955" cy="1219200"/>
            </a:xfrm>
            <a:prstGeom prst="ellipse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Operational Partnerships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BB8E297-588A-4F4B-9C03-B30EA2250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882" y="1298247"/>
              <a:ext cx="1852930" cy="986155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Agents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BE17E13-C705-4016-BA0E-769BFFB59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7903" y="1883079"/>
              <a:ext cx="1913255" cy="1128395"/>
            </a:xfrm>
            <a:prstGeom prst="ellipse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Co-production groups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1B74ABA-5729-46B1-AF31-73BABBF8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992" y="2572692"/>
              <a:ext cx="1454785" cy="1012190"/>
            </a:xfrm>
            <a:prstGeom prst="ellipse">
              <a:avLst/>
            </a:pr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2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sources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06CDAA-F253-423B-9160-16CC4797CC73}"/>
              </a:ext>
            </a:extLst>
          </p:cNvPr>
          <p:cNvGrpSpPr/>
          <p:nvPr/>
        </p:nvGrpSpPr>
        <p:grpSpPr>
          <a:xfrm>
            <a:off x="3740727" y="4341091"/>
            <a:ext cx="3249496" cy="1895081"/>
            <a:chOff x="3740727" y="4341091"/>
            <a:chExt cx="3249496" cy="189508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5E5C47-B919-4209-9350-D1A9E0978E97}"/>
                </a:ext>
              </a:extLst>
            </p:cNvPr>
            <p:cNvGrpSpPr/>
            <p:nvPr/>
          </p:nvGrpSpPr>
          <p:grpSpPr>
            <a:xfrm>
              <a:off x="6254722" y="4424259"/>
              <a:ext cx="735501" cy="748068"/>
              <a:chOff x="6254722" y="4424259"/>
              <a:chExt cx="735501" cy="748068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0B586C1-DD62-40F0-81E6-3A0260FDB91D}"/>
                  </a:ext>
                </a:extLst>
              </p:cNvPr>
              <p:cNvSpPr/>
              <p:nvPr/>
            </p:nvSpPr>
            <p:spPr>
              <a:xfrm rot="17459236">
                <a:off x="6250104" y="4576581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50668922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745CB54-BE6D-4125-81DE-31A947EE938E}"/>
                  </a:ext>
                </a:extLst>
              </p:cNvPr>
              <p:cNvSpPr/>
              <p:nvPr/>
            </p:nvSpPr>
            <p:spPr>
              <a:xfrm rot="17459236">
                <a:off x="6326909" y="4516583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166780984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60492FA-1212-4112-8289-594DA4473369}"/>
                  </a:ext>
                </a:extLst>
              </p:cNvPr>
              <p:cNvSpPr/>
              <p:nvPr/>
            </p:nvSpPr>
            <p:spPr>
              <a:xfrm rot="17459236">
                <a:off x="6394478" y="4428877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694785069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BF114C-C7F2-4E68-A7EF-A08324B92478}"/>
                </a:ext>
              </a:extLst>
            </p:cNvPr>
            <p:cNvGrpSpPr/>
            <p:nvPr/>
          </p:nvGrpSpPr>
          <p:grpSpPr>
            <a:xfrm>
              <a:off x="3740727" y="4341091"/>
              <a:ext cx="794332" cy="711201"/>
              <a:chOff x="3740727" y="4341091"/>
              <a:chExt cx="794332" cy="71120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B71D53-A92B-4B97-80D5-168AE3239920}"/>
                  </a:ext>
                </a:extLst>
              </p:cNvPr>
              <p:cNvSpPr/>
              <p:nvPr/>
            </p:nvSpPr>
            <p:spPr>
              <a:xfrm>
                <a:off x="3740727" y="4341091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097123257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24BFECD-834A-45CF-9490-2EC37EF2E9CB}"/>
                  </a:ext>
                </a:extLst>
              </p:cNvPr>
              <p:cNvSpPr/>
              <p:nvPr/>
            </p:nvSpPr>
            <p:spPr>
              <a:xfrm>
                <a:off x="3800767" y="4419603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151664679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EAFBD3C-3772-4FB3-BA23-8B22F1E326FA}"/>
                  </a:ext>
                </a:extLst>
              </p:cNvPr>
              <p:cNvSpPr/>
              <p:nvPr/>
            </p:nvSpPr>
            <p:spPr>
              <a:xfrm>
                <a:off x="3934695" y="4461165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675755915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2BE8AC9-06DB-43EC-8EE3-71DB9CAD623D}"/>
                </a:ext>
              </a:extLst>
            </p:cNvPr>
            <p:cNvGrpSpPr/>
            <p:nvPr/>
          </p:nvGrpSpPr>
          <p:grpSpPr>
            <a:xfrm rot="21269661">
              <a:off x="4902284" y="4693098"/>
              <a:ext cx="711208" cy="1234903"/>
              <a:chOff x="4299523" y="4872179"/>
              <a:chExt cx="711208" cy="738915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A8106A0-A9A9-49F3-AEC3-D121E48AECC5}"/>
                  </a:ext>
                </a:extLst>
              </p:cNvPr>
              <p:cNvSpPr/>
              <p:nvPr/>
            </p:nvSpPr>
            <p:spPr>
              <a:xfrm>
                <a:off x="4299523" y="4872179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 fill="none" extrusionOk="0">
                    <a:moveTo>
                      <a:pt x="600364" y="0"/>
                    </a:moveTo>
                    <a:cubicBezTo>
                      <a:pt x="559633" y="125359"/>
                      <a:pt x="527314" y="194303"/>
                      <a:pt x="443346" y="323273"/>
                    </a:cubicBezTo>
                    <a:cubicBezTo>
                      <a:pt x="361997" y="401247"/>
                      <a:pt x="174293" y="483501"/>
                      <a:pt x="0" y="591127"/>
                    </a:cubicBezTo>
                  </a:path>
                  <a:path w="600364" h="591127" stroke="0" extrusionOk="0">
                    <a:moveTo>
                      <a:pt x="600364" y="0"/>
                    </a:moveTo>
                    <a:cubicBezTo>
                      <a:pt x="569518" y="119519"/>
                      <a:pt x="549359" y="238423"/>
                      <a:pt x="443346" y="323273"/>
                    </a:cubicBezTo>
                    <a:cubicBezTo>
                      <a:pt x="355570" y="403327"/>
                      <a:pt x="161376" y="472405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562428400">
                      <a:custGeom>
                        <a:avLst/>
                        <a:gdLst>
                          <a:gd name="connsiteX0" fmla="*/ 600364 w 600364"/>
                          <a:gd name="connsiteY0" fmla="*/ 0 h 591127"/>
                          <a:gd name="connsiteX1" fmla="*/ 443346 w 600364"/>
                          <a:gd name="connsiteY1" fmla="*/ 323273 h 591127"/>
                          <a:gd name="connsiteX2" fmla="*/ 0 w 600364"/>
                          <a:gd name="connsiteY2" fmla="*/ 591127 h 591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0364" h="591127">
                            <a:moveTo>
                              <a:pt x="600364" y="0"/>
                            </a:moveTo>
                            <a:cubicBezTo>
                              <a:pt x="571885" y="112376"/>
                              <a:pt x="543407" y="224752"/>
                              <a:pt x="443346" y="323273"/>
                            </a:cubicBezTo>
                            <a:cubicBezTo>
                              <a:pt x="343285" y="421794"/>
                              <a:pt x="171642" y="506460"/>
                              <a:pt x="0" y="591127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968D121-E449-445A-A223-815786D6527A}"/>
                  </a:ext>
                </a:extLst>
              </p:cNvPr>
              <p:cNvSpPr/>
              <p:nvPr/>
            </p:nvSpPr>
            <p:spPr>
              <a:xfrm>
                <a:off x="4350327" y="4950691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 fill="none" extrusionOk="0">
                    <a:moveTo>
                      <a:pt x="600364" y="0"/>
                    </a:moveTo>
                    <a:cubicBezTo>
                      <a:pt x="572449" y="117814"/>
                      <a:pt x="549424" y="235495"/>
                      <a:pt x="443346" y="323273"/>
                    </a:cubicBezTo>
                    <a:cubicBezTo>
                      <a:pt x="347215" y="402431"/>
                      <a:pt x="202849" y="506266"/>
                      <a:pt x="0" y="591127"/>
                    </a:cubicBezTo>
                  </a:path>
                  <a:path w="600364" h="591127" stroke="0" extrusionOk="0">
                    <a:moveTo>
                      <a:pt x="600364" y="0"/>
                    </a:moveTo>
                    <a:cubicBezTo>
                      <a:pt x="587183" y="123300"/>
                      <a:pt x="547761" y="228941"/>
                      <a:pt x="443346" y="323273"/>
                    </a:cubicBezTo>
                    <a:cubicBezTo>
                      <a:pt x="385895" y="390896"/>
                      <a:pt x="171887" y="495141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599496071">
                      <a:custGeom>
                        <a:avLst/>
                        <a:gdLst>
                          <a:gd name="connsiteX0" fmla="*/ 600364 w 600364"/>
                          <a:gd name="connsiteY0" fmla="*/ 0 h 591127"/>
                          <a:gd name="connsiteX1" fmla="*/ 443346 w 600364"/>
                          <a:gd name="connsiteY1" fmla="*/ 323273 h 591127"/>
                          <a:gd name="connsiteX2" fmla="*/ 0 w 600364"/>
                          <a:gd name="connsiteY2" fmla="*/ 591127 h 591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0364" h="591127">
                            <a:moveTo>
                              <a:pt x="600364" y="0"/>
                            </a:moveTo>
                            <a:cubicBezTo>
                              <a:pt x="571885" y="112376"/>
                              <a:pt x="543407" y="224752"/>
                              <a:pt x="443346" y="323273"/>
                            </a:cubicBezTo>
                            <a:cubicBezTo>
                              <a:pt x="343285" y="421794"/>
                              <a:pt x="171642" y="506460"/>
                              <a:pt x="0" y="591127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49B839A-6AAF-4B11-9CF5-615D8A8C98DA}"/>
                  </a:ext>
                </a:extLst>
              </p:cNvPr>
              <p:cNvSpPr/>
              <p:nvPr/>
            </p:nvSpPr>
            <p:spPr>
              <a:xfrm>
                <a:off x="4410367" y="5019967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 fill="none" extrusionOk="0">
                    <a:moveTo>
                      <a:pt x="600364" y="0"/>
                    </a:moveTo>
                    <a:cubicBezTo>
                      <a:pt x="538943" y="116434"/>
                      <a:pt x="546575" y="213040"/>
                      <a:pt x="443346" y="323273"/>
                    </a:cubicBezTo>
                    <a:cubicBezTo>
                      <a:pt x="339819" y="413252"/>
                      <a:pt x="192041" y="539266"/>
                      <a:pt x="0" y="591127"/>
                    </a:cubicBezTo>
                  </a:path>
                  <a:path w="600364" h="591127" stroke="0" extrusionOk="0">
                    <a:moveTo>
                      <a:pt x="600364" y="0"/>
                    </a:moveTo>
                    <a:cubicBezTo>
                      <a:pt x="586826" y="85044"/>
                      <a:pt x="547627" y="226840"/>
                      <a:pt x="443346" y="323273"/>
                    </a:cubicBezTo>
                    <a:cubicBezTo>
                      <a:pt x="353640" y="400837"/>
                      <a:pt x="194788" y="499735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037344539">
                      <a:custGeom>
                        <a:avLst/>
                        <a:gdLst>
                          <a:gd name="connsiteX0" fmla="*/ 600364 w 600364"/>
                          <a:gd name="connsiteY0" fmla="*/ 0 h 591127"/>
                          <a:gd name="connsiteX1" fmla="*/ 443346 w 600364"/>
                          <a:gd name="connsiteY1" fmla="*/ 323273 h 591127"/>
                          <a:gd name="connsiteX2" fmla="*/ 0 w 600364"/>
                          <a:gd name="connsiteY2" fmla="*/ 591127 h 591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00364" h="591127">
                            <a:moveTo>
                              <a:pt x="600364" y="0"/>
                            </a:moveTo>
                            <a:cubicBezTo>
                              <a:pt x="571885" y="112376"/>
                              <a:pt x="543407" y="224752"/>
                              <a:pt x="443346" y="323273"/>
                            </a:cubicBezTo>
                            <a:cubicBezTo>
                              <a:pt x="343285" y="421794"/>
                              <a:pt x="171642" y="506460"/>
                              <a:pt x="0" y="591127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CC8998-8AA6-458F-B5FC-BF4E8F1EC23A}"/>
                </a:ext>
              </a:extLst>
            </p:cNvPr>
            <p:cNvGrpSpPr/>
            <p:nvPr/>
          </p:nvGrpSpPr>
          <p:grpSpPr>
            <a:xfrm>
              <a:off x="6158242" y="5541350"/>
              <a:ext cx="751196" cy="694822"/>
              <a:chOff x="6158242" y="5541350"/>
              <a:chExt cx="751196" cy="694822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266F87F-FDFB-4EFB-8DA7-27956A37E91A}"/>
                  </a:ext>
                </a:extLst>
              </p:cNvPr>
              <p:cNvSpPr/>
              <p:nvPr/>
            </p:nvSpPr>
            <p:spPr>
              <a:xfrm>
                <a:off x="6158242" y="5541350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4053728189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47D796E-363C-4125-B55F-50C30EE403E9}"/>
                  </a:ext>
                </a:extLst>
              </p:cNvPr>
              <p:cNvSpPr/>
              <p:nvPr/>
            </p:nvSpPr>
            <p:spPr>
              <a:xfrm>
                <a:off x="6237959" y="5593166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008840214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42BEF6-43F8-4AD5-A5C7-AB4CA27116BB}"/>
                  </a:ext>
                </a:extLst>
              </p:cNvPr>
              <p:cNvSpPr/>
              <p:nvPr/>
            </p:nvSpPr>
            <p:spPr>
              <a:xfrm>
                <a:off x="6309074" y="5645045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676351440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3E79B363-1F7C-4D51-B5DB-BD64F5781B06}"/>
                </a:ext>
              </a:extLst>
            </p:cNvPr>
            <p:cNvGrpSpPr/>
            <p:nvPr/>
          </p:nvGrpSpPr>
          <p:grpSpPr>
            <a:xfrm rot="11172365">
              <a:off x="5709312" y="5131942"/>
              <a:ext cx="751196" cy="694822"/>
              <a:chOff x="6158242" y="5541350"/>
              <a:chExt cx="751196" cy="694822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1E4B069-A9D3-42F4-901E-D5B591E9B3C9}"/>
                  </a:ext>
                </a:extLst>
              </p:cNvPr>
              <p:cNvSpPr/>
              <p:nvPr/>
            </p:nvSpPr>
            <p:spPr>
              <a:xfrm>
                <a:off x="6158242" y="5541350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174270269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E74C169-9AB7-48C7-B21C-EA31D566370C}"/>
                  </a:ext>
                </a:extLst>
              </p:cNvPr>
              <p:cNvSpPr/>
              <p:nvPr/>
            </p:nvSpPr>
            <p:spPr>
              <a:xfrm>
                <a:off x="6237959" y="5593166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1021741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2F4BA8-C4F0-48E5-ABBF-A3B1998AC520}"/>
                  </a:ext>
                </a:extLst>
              </p:cNvPr>
              <p:cNvSpPr/>
              <p:nvPr/>
            </p:nvSpPr>
            <p:spPr>
              <a:xfrm>
                <a:off x="6309074" y="5645045"/>
                <a:ext cx="600364" cy="591127"/>
              </a:xfrm>
              <a:custGeom>
                <a:avLst/>
                <a:gdLst>
                  <a:gd name="connsiteX0" fmla="*/ 600364 w 600364"/>
                  <a:gd name="connsiteY0" fmla="*/ 0 h 591127"/>
                  <a:gd name="connsiteX1" fmla="*/ 443346 w 600364"/>
                  <a:gd name="connsiteY1" fmla="*/ 323273 h 591127"/>
                  <a:gd name="connsiteX2" fmla="*/ 0 w 600364"/>
                  <a:gd name="connsiteY2" fmla="*/ 591127 h 59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364" h="591127">
                    <a:moveTo>
                      <a:pt x="600364" y="0"/>
                    </a:moveTo>
                    <a:cubicBezTo>
                      <a:pt x="571885" y="112376"/>
                      <a:pt x="543407" y="224752"/>
                      <a:pt x="443346" y="323273"/>
                    </a:cubicBezTo>
                    <a:cubicBezTo>
                      <a:pt x="343285" y="421794"/>
                      <a:pt x="171642" y="506460"/>
                      <a:pt x="0" y="591127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2878184316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C4A494-F48D-4ED5-A0D0-D4A3B015229D}"/>
              </a:ext>
            </a:extLst>
          </p:cNvPr>
          <p:cNvGrpSpPr/>
          <p:nvPr/>
        </p:nvGrpSpPr>
        <p:grpSpPr>
          <a:xfrm>
            <a:off x="2765779" y="3918430"/>
            <a:ext cx="5739254" cy="2762406"/>
            <a:chOff x="2765779" y="3918430"/>
            <a:chExt cx="5739254" cy="2762406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19E2F7DA-ED76-49C7-8C46-5BC0F823F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780" y="5646797"/>
              <a:ext cx="2389249" cy="1034039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Strategic Board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AA874908-4A5E-4436-BCA8-6D2315BE3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61" y="4780679"/>
              <a:ext cx="2231172" cy="1034039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Tactical Group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87AFE198-7A41-4DED-8C56-457044E04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779" y="4770184"/>
              <a:ext cx="2267322" cy="1034039"/>
            </a:xfrm>
            <a:prstGeom prst="ellipse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Forums</a:t>
              </a:r>
              <a:endParaRPr lang="en-GB" sz="1100" b="1" kern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621531C4-0FA0-4461-8CC1-366E524C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704" y="3918430"/>
              <a:ext cx="2493755" cy="1053243"/>
            </a:xfrm>
            <a:prstGeom prst="ellipse">
              <a:avLst/>
            </a:pr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5"/>
              </a:solidFill>
              <a:round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400" b="1" kern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Changing Futures team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8BC871-DD23-4D48-BC09-3329FB216D22}"/>
              </a:ext>
            </a:extLst>
          </p:cNvPr>
          <p:cNvGrpSpPr/>
          <p:nvPr/>
        </p:nvGrpSpPr>
        <p:grpSpPr>
          <a:xfrm>
            <a:off x="6365869" y="2812730"/>
            <a:ext cx="1653046" cy="1720178"/>
            <a:chOff x="7083082" y="3195877"/>
            <a:chExt cx="1475707" cy="1536605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262DFD97-4C31-4AFD-9110-88004851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919187">
              <a:off x="7714734" y="3963599"/>
              <a:ext cx="512917" cy="52307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ED744E-6489-4ADC-9A94-A8C3D5EB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56291" y="3195877"/>
              <a:ext cx="702498" cy="71640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DD62594-14AF-42F1-9DEF-ADBB7A0B4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273412">
              <a:off x="7083082" y="4217517"/>
              <a:ext cx="504965" cy="51496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82E566-696F-4308-B38F-FD378504A64D}"/>
              </a:ext>
            </a:extLst>
          </p:cNvPr>
          <p:cNvGrpSpPr/>
          <p:nvPr/>
        </p:nvGrpSpPr>
        <p:grpSpPr>
          <a:xfrm>
            <a:off x="7852786" y="5392436"/>
            <a:ext cx="1463689" cy="1215083"/>
            <a:chOff x="7852786" y="5510420"/>
            <a:chExt cx="1463689" cy="1215083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DB8C23E4-2DAB-45CB-A0F7-2CADDFE41B67}"/>
                </a:ext>
              </a:extLst>
            </p:cNvPr>
            <p:cNvGrpSpPr/>
            <p:nvPr/>
          </p:nvGrpSpPr>
          <p:grpSpPr>
            <a:xfrm>
              <a:off x="8134207" y="5681945"/>
              <a:ext cx="965476" cy="890556"/>
              <a:chOff x="3906528" y="2886174"/>
              <a:chExt cx="965476" cy="1233972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F24F4F46-6D05-4B2F-9560-A94A7111BAA4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E5370A81-5787-4DDB-8FF3-F21A22251DBC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C5C310F-07DC-4BBF-8F43-58AB1898B975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57F5E057-1211-4471-9CA0-E6055D5F67A4}"/>
                </a:ext>
              </a:extLst>
            </p:cNvPr>
            <p:cNvGrpSpPr/>
            <p:nvPr/>
          </p:nvGrpSpPr>
          <p:grpSpPr>
            <a:xfrm>
              <a:off x="7852786" y="5834947"/>
              <a:ext cx="965476" cy="890556"/>
              <a:chOff x="3906528" y="2886174"/>
              <a:chExt cx="965476" cy="1233972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1BE1B20-ACB9-448C-A728-BCB6554DEE3A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DD19F477-8B45-493C-8CF7-D500B64E6656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8EE3D72-F5F0-4811-9D57-8B312B1D3F63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58E8962-4972-42D6-B87C-CAF4CF719EFA}"/>
                </a:ext>
              </a:extLst>
            </p:cNvPr>
            <p:cNvGrpSpPr/>
            <p:nvPr/>
          </p:nvGrpSpPr>
          <p:grpSpPr>
            <a:xfrm>
              <a:off x="8350999" y="5510420"/>
              <a:ext cx="965476" cy="890556"/>
              <a:chOff x="3906528" y="2886174"/>
              <a:chExt cx="965476" cy="1233972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9D2C627-617E-4966-BDA0-91D30EBED8DB}"/>
                  </a:ext>
                </a:extLst>
              </p:cNvPr>
              <p:cNvSpPr/>
              <p:nvPr/>
            </p:nvSpPr>
            <p:spPr>
              <a:xfrm>
                <a:off x="3906528" y="2982262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4E4C732-D8C4-4AB7-813A-8EBF771F1616}"/>
                  </a:ext>
                </a:extLst>
              </p:cNvPr>
              <p:cNvSpPr/>
              <p:nvPr/>
            </p:nvSpPr>
            <p:spPr>
              <a:xfrm>
                <a:off x="3994685" y="2932633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0C868D7-CC17-4A80-BDF1-C302ED8DA570}"/>
                  </a:ext>
                </a:extLst>
              </p:cNvPr>
              <p:cNvSpPr/>
              <p:nvPr/>
            </p:nvSpPr>
            <p:spPr>
              <a:xfrm>
                <a:off x="4095519" y="2886174"/>
                <a:ext cx="776485" cy="1137884"/>
              </a:xfrm>
              <a:custGeom>
                <a:avLst/>
                <a:gdLst>
                  <a:gd name="connsiteX0" fmla="*/ 37812 w 776485"/>
                  <a:gd name="connsiteY0" fmla="*/ 0 h 1137884"/>
                  <a:gd name="connsiteX1" fmla="*/ 74757 w 776485"/>
                  <a:gd name="connsiteY1" fmla="*/ 591128 h 1137884"/>
                  <a:gd name="connsiteX2" fmla="*/ 712066 w 776485"/>
                  <a:gd name="connsiteY2" fmla="*/ 1089891 h 1137884"/>
                  <a:gd name="connsiteX3" fmla="*/ 721303 w 776485"/>
                  <a:gd name="connsiteY3" fmla="*/ 1089891 h 113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6485" h="1137884" fill="none" extrusionOk="0">
                    <a:moveTo>
                      <a:pt x="37812" y="0"/>
                    </a:moveTo>
                    <a:cubicBezTo>
                      <a:pt x="52906" y="202238"/>
                      <a:pt x="-38449" y="414279"/>
                      <a:pt x="74757" y="591128"/>
                    </a:cubicBezTo>
                    <a:cubicBezTo>
                      <a:pt x="174070" y="753680"/>
                      <a:pt x="640976" y="1009845"/>
                      <a:pt x="712066" y="1089891"/>
                    </a:cubicBezTo>
                    <a:cubicBezTo>
                      <a:pt x="820129" y="1164200"/>
                      <a:pt x="770838" y="1133059"/>
                      <a:pt x="721303" y="1089891"/>
                    </a:cubicBezTo>
                  </a:path>
                  <a:path w="776485" h="1137884" stroke="0" extrusionOk="0">
                    <a:moveTo>
                      <a:pt x="37812" y="0"/>
                    </a:moveTo>
                    <a:cubicBezTo>
                      <a:pt x="-10415" y="181104"/>
                      <a:pt x="-579" y="451417"/>
                      <a:pt x="74757" y="591128"/>
                    </a:cubicBezTo>
                    <a:cubicBezTo>
                      <a:pt x="188634" y="779011"/>
                      <a:pt x="620338" y="993811"/>
                      <a:pt x="712066" y="1089891"/>
                    </a:cubicBezTo>
                    <a:cubicBezTo>
                      <a:pt x="819780" y="1165114"/>
                      <a:pt x="771579" y="1140723"/>
                      <a:pt x="721303" y="1089891"/>
                    </a:cubicBezTo>
                  </a:path>
                </a:pathLst>
              </a:custGeom>
              <a:ln w="5080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extLst>
                  <a:ext uri="{C807C97D-BFC1-408E-A445-0C87EB9F89A2}">
                    <ask:lineSketchStyleProps xmlns:ask="http://schemas.microsoft.com/office/drawing/2018/sketchyshapes" sd="3894913178">
                      <a:custGeom>
                        <a:avLst/>
                        <a:gdLst>
                          <a:gd name="connsiteX0" fmla="*/ 37812 w 776485"/>
                          <a:gd name="connsiteY0" fmla="*/ 0 h 1137884"/>
                          <a:gd name="connsiteX1" fmla="*/ 74757 w 776485"/>
                          <a:gd name="connsiteY1" fmla="*/ 591128 h 1137884"/>
                          <a:gd name="connsiteX2" fmla="*/ 712066 w 776485"/>
                          <a:gd name="connsiteY2" fmla="*/ 1089891 h 1137884"/>
                          <a:gd name="connsiteX3" fmla="*/ 721303 w 776485"/>
                          <a:gd name="connsiteY3" fmla="*/ 1089891 h 11378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76485" h="1137884">
                            <a:moveTo>
                              <a:pt x="37812" y="0"/>
                            </a:moveTo>
                            <a:cubicBezTo>
                              <a:pt x="96" y="204740"/>
                              <a:pt x="-37619" y="409480"/>
                              <a:pt x="74757" y="591128"/>
                            </a:cubicBezTo>
                            <a:cubicBezTo>
                              <a:pt x="187133" y="772777"/>
                              <a:pt x="604308" y="1006764"/>
                              <a:pt x="712066" y="1089891"/>
                            </a:cubicBezTo>
                            <a:cubicBezTo>
                              <a:pt x="819824" y="1173018"/>
                              <a:pt x="770563" y="1131454"/>
                              <a:pt x="721303" y="1089891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CB1E250-A720-47DD-A5E6-063CD0240AE4}"/>
              </a:ext>
            </a:extLst>
          </p:cNvPr>
          <p:cNvGrpSpPr/>
          <p:nvPr/>
        </p:nvGrpSpPr>
        <p:grpSpPr>
          <a:xfrm>
            <a:off x="2982686" y="3304749"/>
            <a:ext cx="2200908" cy="732746"/>
            <a:chOff x="2982686" y="3304749"/>
            <a:chExt cx="2200908" cy="7327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539B88-01B6-4571-A953-6A3BE6B3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982686" y="3304749"/>
              <a:ext cx="841300" cy="732746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88113315-39AF-428D-97D0-0DBA0C4CD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4550260" y="3314469"/>
              <a:ext cx="633334" cy="55161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772068D-3DF5-4682-9642-B0CCB3D9BA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02392" y="3415459"/>
            <a:ext cx="769488" cy="428715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4FF08BF-4826-4B07-9E16-1710F0CB5331}"/>
              </a:ext>
            </a:extLst>
          </p:cNvPr>
          <p:cNvGrpSpPr/>
          <p:nvPr/>
        </p:nvGrpSpPr>
        <p:grpSpPr>
          <a:xfrm>
            <a:off x="189176" y="1219321"/>
            <a:ext cx="2907017" cy="4729315"/>
            <a:chOff x="189176" y="1219321"/>
            <a:chExt cx="2907017" cy="472931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C049B75-7D40-4C4C-8C32-FC4CF8ABEF3E}"/>
                </a:ext>
              </a:extLst>
            </p:cNvPr>
            <p:cNvGrpSpPr/>
            <p:nvPr/>
          </p:nvGrpSpPr>
          <p:grpSpPr>
            <a:xfrm>
              <a:off x="189176" y="1219321"/>
              <a:ext cx="2907017" cy="4729315"/>
              <a:chOff x="189176" y="1219321"/>
              <a:chExt cx="2907017" cy="528023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EE2BAFC-A743-4A5E-AF48-AA015E3F5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alphaModFix amt="87000"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4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41552" y="2650049"/>
                <a:ext cx="4849926" cy="198846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325B1C5-8134-4829-B28F-8AFA17409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alphaModFix amt="79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aturation sat="8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7"/>
                  </a:ext>
                </a:extLst>
              </a:blip>
              <a:stretch>
                <a:fillRect/>
              </a:stretch>
            </p:blipFill>
            <p:spPr>
              <a:xfrm rot="6943947">
                <a:off x="1287709" y="4691076"/>
                <a:ext cx="1556299" cy="2060668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C962DC-6CD8-4517-B3DE-1A2E9E135B8A}"/>
                </a:ext>
              </a:extLst>
            </p:cNvPr>
            <p:cNvSpPr txBox="1"/>
            <p:nvPr/>
          </p:nvSpPr>
          <p:spPr>
            <a:xfrm rot="16200000">
              <a:off x="-248867" y="3175836"/>
              <a:ext cx="162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Information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E232D43-D7CE-48A4-AE59-F78B69584A93}"/>
              </a:ext>
            </a:extLst>
          </p:cNvPr>
          <p:cNvGrpSpPr/>
          <p:nvPr/>
        </p:nvGrpSpPr>
        <p:grpSpPr>
          <a:xfrm>
            <a:off x="9215947" y="1028553"/>
            <a:ext cx="2907017" cy="4787031"/>
            <a:chOff x="9215947" y="1028553"/>
            <a:chExt cx="2907017" cy="4787031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AA6F20-34FA-4AE6-B497-A0F823840EFA}"/>
                </a:ext>
              </a:extLst>
            </p:cNvPr>
            <p:cNvGrpSpPr/>
            <p:nvPr/>
          </p:nvGrpSpPr>
          <p:grpSpPr>
            <a:xfrm rot="10492855">
              <a:off x="9215947" y="1028553"/>
              <a:ext cx="2907017" cy="4787031"/>
              <a:chOff x="189176" y="1219321"/>
              <a:chExt cx="2907017" cy="5280238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A430172C-DFF3-4B71-A4B9-F1ED9CAB3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alphaModFix amt="87000"/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4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41552" y="2650049"/>
                <a:ext cx="4849926" cy="1988469"/>
              </a:xfrm>
              <a:prstGeom prst="rect">
                <a:avLst/>
              </a:prstGeom>
            </p:spPr>
          </p:pic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433F52E4-2524-40A1-A25E-D1FDE3CBF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alphaModFix amt="79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aturation sat="8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7"/>
                  </a:ext>
                </a:extLst>
              </a:blip>
              <a:stretch>
                <a:fillRect/>
              </a:stretch>
            </p:blipFill>
            <p:spPr>
              <a:xfrm rot="6943947">
                <a:off x="1287709" y="4691076"/>
                <a:ext cx="1556299" cy="2060668"/>
              </a:xfrm>
              <a:prstGeom prst="rect">
                <a:avLst/>
              </a:prstGeom>
            </p:spPr>
          </p:pic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58CBEE18-E566-4473-BD21-A8018C629632}"/>
                </a:ext>
              </a:extLst>
            </p:cNvPr>
            <p:cNvSpPr txBox="1"/>
            <p:nvPr/>
          </p:nvSpPr>
          <p:spPr>
            <a:xfrm rot="5400000">
              <a:off x="10699504" y="3534637"/>
              <a:ext cx="204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Learning &amp; change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9854F2-0453-431F-9CAE-15B30D7547D7}"/>
              </a:ext>
            </a:extLst>
          </p:cNvPr>
          <p:cNvGrpSpPr/>
          <p:nvPr/>
        </p:nvGrpSpPr>
        <p:grpSpPr>
          <a:xfrm>
            <a:off x="20620" y="29585"/>
            <a:ext cx="3834206" cy="1018540"/>
            <a:chOff x="-15240" y="-15240"/>
            <a:chExt cx="3834206" cy="1018540"/>
          </a:xfrm>
        </p:grpSpPr>
        <p:sp>
          <p:nvSpPr>
            <p:cNvPr id="202" name="Text Box 142">
              <a:extLst>
                <a:ext uri="{FF2B5EF4-FFF2-40B4-BE49-F238E27FC236}">
                  <a16:creationId xmlns:a16="http://schemas.microsoft.com/office/drawing/2014/main" id="{113E9F7E-2117-45E1-B413-C287A8B4F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240" y="-15240"/>
              <a:ext cx="3834206" cy="10185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DB1"/>
                </a:gs>
              </a:gsLst>
              <a:lin ang="5400000" scaled="1"/>
            </a:gradFill>
            <a:ln w="12700">
              <a:solidFill>
                <a:srgbClr val="B2E48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691D">
                  <a:alpha val="50000"/>
                </a:srgbClr>
              </a:outerShdw>
            </a:effec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r>
                <a:rPr lang="en-GB" sz="1950" b="1" kern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The Changing Futures </a:t>
              </a:r>
            </a:p>
            <a:p>
              <a:r>
                <a:rPr lang="en-GB" sz="1100" b="1" kern="14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Cambridgeshire &amp; Peterborough</a:t>
              </a:r>
              <a:r>
                <a:rPr lang="en-GB" sz="1950" b="1" kern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050" b="1" kern="14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GB" sz="1950" b="1" kern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Ecosystem of </a:t>
              </a:r>
              <a:r>
                <a:rPr lang="en-GB" sz="2000" b="1" kern="14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  <a:endParaRPr lang="en-GB" sz="1050" b="1" kern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D332776D-643F-444C-ACD3-AAB35C89E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8588" y="95160"/>
              <a:ext cx="810368" cy="797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2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theme/theme1.xml><?xml version="1.0" encoding="utf-8"?>
<a:theme xmlns:a="http://schemas.openxmlformats.org/drawingml/2006/main" name="Theme1 shma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shma slides" id="{FB76046B-FB3B-4685-8EED-E1EAC43219DC}" vid="{6B42644E-E799-47B4-974B-424129C2D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85DF954C1CA4192F928A2830FFE35" ma:contentTypeVersion="11" ma:contentTypeDescription="Create a new document." ma:contentTypeScope="" ma:versionID="32a162208728fd83bf83d0f0db45127e">
  <xsd:schema xmlns:xsd="http://www.w3.org/2001/XMLSchema" xmlns:xs="http://www.w3.org/2001/XMLSchema" xmlns:p="http://schemas.microsoft.com/office/2006/metadata/properties" xmlns:ns2="2774cc84-7d56-42d6-a8a6-fa7d9627c10b" xmlns:ns3="11c0cbac-cbf2-4035-acfe-ec27549f3cdc" targetNamespace="http://schemas.microsoft.com/office/2006/metadata/properties" ma:root="true" ma:fieldsID="adae9d86f73fe022a12fcbce55984534" ns2:_="" ns3:_="">
    <xsd:import namespace="2774cc84-7d56-42d6-a8a6-fa7d9627c10b"/>
    <xsd:import namespace="11c0cbac-cbf2-4035-acfe-ec27549f3c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4cc84-7d56-42d6-a8a6-fa7d9627c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0cbac-cbf2-4035-acfe-ec27549f3c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2774cc84-7d56-42d6-a8a6-fa7d9627c10b" xsi:nil="true"/>
  </documentManagement>
</p:properties>
</file>

<file path=customXml/itemProps1.xml><?xml version="1.0" encoding="utf-8"?>
<ds:datastoreItem xmlns:ds="http://schemas.openxmlformats.org/officeDocument/2006/customXml" ds:itemID="{72AD129C-0D5E-4E96-BB18-9CB5A7F57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DA5BC-9D04-46C0-91DF-949E6CA35D48}">
  <ds:schemaRefs>
    <ds:schemaRef ds:uri="11c0cbac-cbf2-4035-acfe-ec27549f3cdc"/>
    <ds:schemaRef ds:uri="2774cc84-7d56-42d6-a8a6-fa7d9627c1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A32489-6CC1-4DBE-A24F-AB3AE5A4E99F}">
  <ds:schemaRefs>
    <ds:schemaRef ds:uri="11c0cbac-cbf2-4035-acfe-ec27549f3cdc"/>
    <ds:schemaRef ds:uri="2774cc84-7d56-42d6-a8a6-fa7d9627c1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 shma slides</Template>
  <TotalTime>1907</TotalTime>
  <Words>55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Theme1 shma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Every Adult Matter (MEAM)</dc:title>
  <dc:creator>Emily Sanderson</dc:creator>
  <cp:lastModifiedBy>SUE BEECROFT</cp:lastModifiedBy>
  <cp:revision>24</cp:revision>
  <dcterms:created xsi:type="dcterms:W3CDTF">2022-02-01T15:15:04Z</dcterms:created>
  <dcterms:modified xsi:type="dcterms:W3CDTF">2023-01-20T15:20:09Z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0x01010041085DF954C1CA4192F928A2830FFE35</vt:lpwstr>
  </property>
</Properties>
</file>