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  <p:sldMasterId id="2147483835" r:id="rId5"/>
  </p:sldMasterIdLst>
  <p:notesMasterIdLst>
    <p:notesMasterId r:id="rId17"/>
  </p:notesMasterIdLst>
  <p:sldIdLst>
    <p:sldId id="1923" r:id="rId6"/>
    <p:sldId id="2145707268" r:id="rId7"/>
    <p:sldId id="2145707331" r:id="rId8"/>
    <p:sldId id="2145707332" r:id="rId9"/>
    <p:sldId id="2145707333" r:id="rId10"/>
    <p:sldId id="2145707334" r:id="rId11"/>
    <p:sldId id="2145707335" r:id="rId12"/>
    <p:sldId id="2145707336" r:id="rId13"/>
    <p:sldId id="2145707337" r:id="rId14"/>
    <p:sldId id="2145707330" r:id="rId15"/>
    <p:sldId id="2145707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2257A"/>
    <a:srgbClr val="0356B5"/>
    <a:srgbClr val="FF00FF"/>
    <a:srgbClr val="BFD5ED"/>
    <a:srgbClr val="6600CC"/>
    <a:srgbClr val="FAE000"/>
    <a:srgbClr val="919EA8"/>
    <a:srgbClr val="FAFAFA"/>
    <a:srgbClr val="E9E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85177-647E-45F8-9012-3F21742E9BFA}" v="22" dt="2023-01-10T20:07:48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es Foster" userId="cf3f9de3-b276-41e4-a483-2ebdad27aeb9" providerId="ADAL" clId="{47A85177-647E-45F8-9012-3F21742E9BFA}"/>
    <pc:docChg chg="undo custSel addSld delSld modSld sldOrd">
      <pc:chgData name="Giles Foster" userId="cf3f9de3-b276-41e4-a483-2ebdad27aeb9" providerId="ADAL" clId="{47A85177-647E-45F8-9012-3F21742E9BFA}" dt="2023-01-11T09:13:16.801" v="3761" actId="20577"/>
      <pc:docMkLst>
        <pc:docMk/>
      </pc:docMkLst>
      <pc:sldChg chg="modSp mod">
        <pc:chgData name="Giles Foster" userId="cf3f9de3-b276-41e4-a483-2ebdad27aeb9" providerId="ADAL" clId="{47A85177-647E-45F8-9012-3F21742E9BFA}" dt="2023-01-11T08:40:31.754" v="3760" actId="14100"/>
        <pc:sldMkLst>
          <pc:docMk/>
          <pc:sldMk cId="3830231407" sldId="1923"/>
        </pc:sldMkLst>
        <pc:spChg chg="mod">
          <ac:chgData name="Giles Foster" userId="cf3f9de3-b276-41e4-a483-2ebdad27aeb9" providerId="ADAL" clId="{47A85177-647E-45F8-9012-3F21742E9BFA}" dt="2023-01-11T08:40:31.754" v="3760" actId="14100"/>
          <ac:spMkLst>
            <pc:docMk/>
            <pc:sldMk cId="3830231407" sldId="1923"/>
            <ac:spMk id="2" creationId="{623499A9-ADAE-F54A-B49E-F294E7BCE9E8}"/>
          </ac:spMkLst>
        </pc:spChg>
        <pc:spChg chg="mod">
          <ac:chgData name="Giles Foster" userId="cf3f9de3-b276-41e4-a483-2ebdad27aeb9" providerId="ADAL" clId="{47A85177-647E-45F8-9012-3F21742E9BFA}" dt="2023-01-10T09:17:05.754" v="50" actId="20577"/>
          <ac:spMkLst>
            <pc:docMk/>
            <pc:sldMk cId="3830231407" sldId="1923"/>
            <ac:spMk id="3" creationId="{2AB96998-8BA0-CF4D-B57F-DEBCAD1141C5}"/>
          </ac:spMkLst>
        </pc:spChg>
        <pc:spChg chg="mod">
          <ac:chgData name="Giles Foster" userId="cf3f9de3-b276-41e4-a483-2ebdad27aeb9" providerId="ADAL" clId="{47A85177-647E-45F8-9012-3F21742E9BFA}" dt="2023-01-10T09:16:22.091" v="3" actId="20577"/>
          <ac:spMkLst>
            <pc:docMk/>
            <pc:sldMk cId="3830231407" sldId="1923"/>
            <ac:spMk id="9" creationId="{E4F63B5F-2944-6B41-9332-74DB2CCA6FCA}"/>
          </ac:spMkLst>
        </pc:spChg>
      </pc:sldChg>
      <pc:sldChg chg="modSp mod">
        <pc:chgData name="Giles Foster" userId="cf3f9de3-b276-41e4-a483-2ebdad27aeb9" providerId="ADAL" clId="{47A85177-647E-45F8-9012-3F21742E9BFA}" dt="2023-01-10T11:20:04.284" v="600" actId="20577"/>
        <pc:sldMkLst>
          <pc:docMk/>
          <pc:sldMk cId="1093657391" sldId="2145707268"/>
        </pc:sldMkLst>
        <pc:spChg chg="mod">
          <ac:chgData name="Giles Foster" userId="cf3f9de3-b276-41e4-a483-2ebdad27aeb9" providerId="ADAL" clId="{47A85177-647E-45F8-9012-3F21742E9BFA}" dt="2023-01-10T10:46:01.717" v="94" actId="20577"/>
          <ac:spMkLst>
            <pc:docMk/>
            <pc:sldMk cId="1093657391" sldId="2145707268"/>
            <ac:spMk id="2" creationId="{8F36EEF8-C2CD-4513-A180-1B67E3495919}"/>
          </ac:spMkLst>
        </pc:spChg>
        <pc:spChg chg="mod">
          <ac:chgData name="Giles Foster" userId="cf3f9de3-b276-41e4-a483-2ebdad27aeb9" providerId="ADAL" clId="{47A85177-647E-45F8-9012-3F21742E9BFA}" dt="2023-01-10T11:20:04.284" v="600" actId="20577"/>
          <ac:spMkLst>
            <pc:docMk/>
            <pc:sldMk cId="1093657391" sldId="2145707268"/>
            <ac:spMk id="3" creationId="{46476423-B868-4AE4-D910-78487CAD8B72}"/>
          </ac:spMkLst>
        </pc:spChg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631298243" sldId="2145707284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4184548971" sldId="2145707286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80153719" sldId="2145707287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566186124" sldId="2145707288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05153394" sldId="2145707289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81248587" sldId="2145707290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163186254" sldId="2145707291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058041726" sldId="2145707292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466535759" sldId="2145707293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721700628" sldId="2145707295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618715841" sldId="2145707296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938803026" sldId="2145707298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487084107" sldId="2145707299"/>
        </pc:sldMkLst>
      </pc:sldChg>
      <pc:sldChg chg="modSp del mod ord">
        <pc:chgData name="Giles Foster" userId="cf3f9de3-b276-41e4-a483-2ebdad27aeb9" providerId="ADAL" clId="{47A85177-647E-45F8-9012-3F21742E9BFA}" dt="2023-01-10T17:54:32.209" v="2365" actId="47"/>
        <pc:sldMkLst>
          <pc:docMk/>
          <pc:sldMk cId="1711156706" sldId="2145707300"/>
        </pc:sldMkLst>
        <pc:spChg chg="mod">
          <ac:chgData name="Giles Foster" userId="cf3f9de3-b276-41e4-a483-2ebdad27aeb9" providerId="ADAL" clId="{47A85177-647E-45F8-9012-3F21742E9BFA}" dt="2023-01-10T17:54:28.403" v="2364" actId="27636"/>
          <ac:spMkLst>
            <pc:docMk/>
            <pc:sldMk cId="1711156706" sldId="2145707300"/>
            <ac:spMk id="3" creationId="{46476423-B868-4AE4-D910-78487CAD8B72}"/>
          </ac:spMkLst>
        </pc:spChg>
      </pc:sldChg>
      <pc:sldChg chg="del">
        <pc:chgData name="Giles Foster" userId="cf3f9de3-b276-41e4-a483-2ebdad27aeb9" providerId="ADAL" clId="{47A85177-647E-45F8-9012-3F21742E9BFA}" dt="2023-01-10T09:15:14.920" v="0" actId="2696"/>
        <pc:sldMkLst>
          <pc:docMk/>
          <pc:sldMk cId="3061266128" sldId="2145707301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998369789" sldId="2145707302"/>
        </pc:sldMkLst>
      </pc:sldChg>
      <pc:sldChg chg="del">
        <pc:chgData name="Giles Foster" userId="cf3f9de3-b276-41e4-a483-2ebdad27aeb9" providerId="ADAL" clId="{47A85177-647E-45F8-9012-3F21742E9BFA}" dt="2023-01-10T09:15:14.920" v="0" actId="2696"/>
        <pc:sldMkLst>
          <pc:docMk/>
          <pc:sldMk cId="3207728341" sldId="2145707324"/>
        </pc:sldMkLst>
      </pc:sldChg>
      <pc:sldChg chg="del">
        <pc:chgData name="Giles Foster" userId="cf3f9de3-b276-41e4-a483-2ebdad27aeb9" providerId="ADAL" clId="{47A85177-647E-45F8-9012-3F21742E9BFA}" dt="2023-01-10T09:15:14.920" v="0" actId="2696"/>
        <pc:sldMkLst>
          <pc:docMk/>
          <pc:sldMk cId="561083913" sldId="2145707325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490439041" sldId="2145707326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692390187" sldId="2145707327"/>
        </pc:sldMkLst>
      </pc:sldChg>
      <pc:sldChg chg="del">
        <pc:chgData name="Giles Foster" userId="cf3f9de3-b276-41e4-a483-2ebdad27aeb9" providerId="ADAL" clId="{47A85177-647E-45F8-9012-3F21742E9BFA}" dt="2023-01-10T09:15:35.930" v="2" actId="47"/>
        <pc:sldMkLst>
          <pc:docMk/>
          <pc:sldMk cId="1915108844" sldId="2145707328"/>
        </pc:sldMkLst>
      </pc:sldChg>
      <pc:sldChg chg="del ord">
        <pc:chgData name="Giles Foster" userId="cf3f9de3-b276-41e4-a483-2ebdad27aeb9" providerId="ADAL" clId="{47A85177-647E-45F8-9012-3F21742E9BFA}" dt="2023-01-10T21:44:54.920" v="3299" actId="47"/>
        <pc:sldMkLst>
          <pc:docMk/>
          <pc:sldMk cId="213034865" sldId="2145707329"/>
        </pc:sldMkLst>
      </pc:sldChg>
      <pc:sldChg chg="modSp mod ord">
        <pc:chgData name="Giles Foster" userId="cf3f9de3-b276-41e4-a483-2ebdad27aeb9" providerId="ADAL" clId="{47A85177-647E-45F8-9012-3F21742E9BFA}" dt="2023-01-10T21:45:49.509" v="3346" actId="115"/>
        <pc:sldMkLst>
          <pc:docMk/>
          <pc:sldMk cId="3177148365" sldId="2145707330"/>
        </pc:sldMkLst>
        <pc:spChg chg="mod">
          <ac:chgData name="Giles Foster" userId="cf3f9de3-b276-41e4-a483-2ebdad27aeb9" providerId="ADAL" clId="{47A85177-647E-45F8-9012-3F21742E9BFA}" dt="2023-01-10T10:53:22.377" v="164" actId="20577"/>
          <ac:spMkLst>
            <pc:docMk/>
            <pc:sldMk cId="3177148365" sldId="2145707330"/>
            <ac:spMk id="4" creationId="{585B7098-2A41-D93E-ECAF-36D4117D9646}"/>
          </ac:spMkLst>
        </pc:spChg>
        <pc:spChg chg="mod">
          <ac:chgData name="Giles Foster" userId="cf3f9de3-b276-41e4-a483-2ebdad27aeb9" providerId="ADAL" clId="{47A85177-647E-45F8-9012-3F21742E9BFA}" dt="2023-01-10T21:45:49.509" v="3346" actId="115"/>
          <ac:spMkLst>
            <pc:docMk/>
            <pc:sldMk cId="3177148365" sldId="2145707330"/>
            <ac:spMk id="5" creationId="{50B29D17-8573-A48D-FC63-377FB0CA9AA7}"/>
          </ac:spMkLst>
        </pc:spChg>
      </pc:sldChg>
      <pc:sldChg chg="modSp add mod">
        <pc:chgData name="Giles Foster" userId="cf3f9de3-b276-41e4-a483-2ebdad27aeb9" providerId="ADAL" clId="{47A85177-647E-45F8-9012-3F21742E9BFA}" dt="2023-01-10T20:29:01.138" v="2992" actId="20577"/>
        <pc:sldMkLst>
          <pc:docMk/>
          <pc:sldMk cId="2378273144" sldId="2145707331"/>
        </pc:sldMkLst>
        <pc:spChg chg="mod">
          <ac:chgData name="Giles Foster" userId="cf3f9de3-b276-41e4-a483-2ebdad27aeb9" providerId="ADAL" clId="{47A85177-647E-45F8-9012-3F21742E9BFA}" dt="2023-01-10T11:02:17.374" v="261" actId="20577"/>
          <ac:spMkLst>
            <pc:docMk/>
            <pc:sldMk cId="2378273144" sldId="2145707331"/>
            <ac:spMk id="2" creationId="{8F36EEF8-C2CD-4513-A180-1B67E3495919}"/>
          </ac:spMkLst>
        </pc:spChg>
        <pc:spChg chg="mod">
          <ac:chgData name="Giles Foster" userId="cf3f9de3-b276-41e4-a483-2ebdad27aeb9" providerId="ADAL" clId="{47A85177-647E-45F8-9012-3F21742E9BFA}" dt="2023-01-10T20:29:01.138" v="2992" actId="20577"/>
          <ac:spMkLst>
            <pc:docMk/>
            <pc:sldMk cId="2378273144" sldId="2145707331"/>
            <ac:spMk id="3" creationId="{46476423-B868-4AE4-D910-78487CAD8B72}"/>
          </ac:spMkLst>
        </pc:spChg>
      </pc:sldChg>
      <pc:sldChg chg="del">
        <pc:chgData name="Giles Foster" userId="cf3f9de3-b276-41e4-a483-2ebdad27aeb9" providerId="ADAL" clId="{47A85177-647E-45F8-9012-3F21742E9BFA}" dt="2023-01-10T09:15:14.920" v="0" actId="2696"/>
        <pc:sldMkLst>
          <pc:docMk/>
          <pc:sldMk cId="3536109558" sldId="2145707331"/>
        </pc:sldMkLst>
      </pc:sldChg>
      <pc:sldChg chg="addSp modSp add mod">
        <pc:chgData name="Giles Foster" userId="cf3f9de3-b276-41e4-a483-2ebdad27aeb9" providerId="ADAL" clId="{47A85177-647E-45F8-9012-3F21742E9BFA}" dt="2023-01-10T20:15:20.664" v="2907" actId="20577"/>
        <pc:sldMkLst>
          <pc:docMk/>
          <pc:sldMk cId="3502375472" sldId="2145707332"/>
        </pc:sldMkLst>
        <pc:spChg chg="mod">
          <ac:chgData name="Giles Foster" userId="cf3f9de3-b276-41e4-a483-2ebdad27aeb9" providerId="ADAL" clId="{47A85177-647E-45F8-9012-3F21742E9BFA}" dt="2023-01-10T11:36:25.938" v="1141" actId="20577"/>
          <ac:spMkLst>
            <pc:docMk/>
            <pc:sldMk cId="3502375472" sldId="2145707332"/>
            <ac:spMk id="2" creationId="{8F36EEF8-C2CD-4513-A180-1B67E3495919}"/>
          </ac:spMkLst>
        </pc:spChg>
        <pc:spChg chg="mod">
          <ac:chgData name="Giles Foster" userId="cf3f9de3-b276-41e4-a483-2ebdad27aeb9" providerId="ADAL" clId="{47A85177-647E-45F8-9012-3F21742E9BFA}" dt="2023-01-10T20:15:20.664" v="2907" actId="20577"/>
          <ac:spMkLst>
            <pc:docMk/>
            <pc:sldMk cId="3502375472" sldId="2145707332"/>
            <ac:spMk id="3" creationId="{46476423-B868-4AE4-D910-78487CAD8B72}"/>
          </ac:spMkLst>
        </pc:spChg>
        <pc:spChg chg="add mod">
          <ac:chgData name="Giles Foster" userId="cf3f9de3-b276-41e4-a483-2ebdad27aeb9" providerId="ADAL" clId="{47A85177-647E-45F8-9012-3F21742E9BFA}" dt="2023-01-10T19:45:21.185" v="2455" actId="1076"/>
          <ac:spMkLst>
            <pc:docMk/>
            <pc:sldMk cId="3502375472" sldId="2145707332"/>
            <ac:spMk id="8" creationId="{011F8D84-82D5-F7C0-5AAD-53CBF03ABBF1}"/>
          </ac:spMkLst>
        </pc:spChg>
        <pc:spChg chg="add mod">
          <ac:chgData name="Giles Foster" userId="cf3f9de3-b276-41e4-a483-2ebdad27aeb9" providerId="ADAL" clId="{47A85177-647E-45F8-9012-3F21742E9BFA}" dt="2023-01-10T19:45:21.185" v="2455" actId="1076"/>
          <ac:spMkLst>
            <pc:docMk/>
            <pc:sldMk cId="3502375472" sldId="2145707332"/>
            <ac:spMk id="9" creationId="{5DACA808-46B9-11F7-7117-824D27354A51}"/>
          </ac:spMkLst>
        </pc:spChg>
        <pc:spChg chg="add mod">
          <ac:chgData name="Giles Foster" userId="cf3f9de3-b276-41e4-a483-2ebdad27aeb9" providerId="ADAL" clId="{47A85177-647E-45F8-9012-3F21742E9BFA}" dt="2023-01-10T19:45:21.185" v="2455" actId="1076"/>
          <ac:spMkLst>
            <pc:docMk/>
            <pc:sldMk cId="3502375472" sldId="2145707332"/>
            <ac:spMk id="10" creationId="{79D6F28E-EA36-093D-2313-CE59EE860D6B}"/>
          </ac:spMkLst>
        </pc:spChg>
        <pc:spChg chg="add mod">
          <ac:chgData name="Giles Foster" userId="cf3f9de3-b276-41e4-a483-2ebdad27aeb9" providerId="ADAL" clId="{47A85177-647E-45F8-9012-3F21742E9BFA}" dt="2023-01-10T20:08:05.990" v="2702" actId="1076"/>
          <ac:spMkLst>
            <pc:docMk/>
            <pc:sldMk cId="3502375472" sldId="2145707332"/>
            <ac:spMk id="11" creationId="{BBD8CBFD-CBA8-5ED0-C716-CB74E34A8A57}"/>
          </ac:spMkLst>
        </pc:spChg>
        <pc:spChg chg="add mod">
          <ac:chgData name="Giles Foster" userId="cf3f9de3-b276-41e4-a483-2ebdad27aeb9" providerId="ADAL" clId="{47A85177-647E-45F8-9012-3F21742E9BFA}" dt="2023-01-10T20:08:11.462" v="2703" actId="1076"/>
          <ac:spMkLst>
            <pc:docMk/>
            <pc:sldMk cId="3502375472" sldId="2145707332"/>
            <ac:spMk id="12" creationId="{BEC6FDFD-C420-C513-A8D6-FF0F2633C9CA}"/>
          </ac:spMkLst>
        </pc:spChg>
        <pc:graphicFrameChg chg="add mod">
          <ac:chgData name="Giles Foster" userId="cf3f9de3-b276-41e4-a483-2ebdad27aeb9" providerId="ADAL" clId="{47A85177-647E-45F8-9012-3F21742E9BFA}" dt="2023-01-10T19:45:07.649" v="2454" actId="1076"/>
          <ac:graphicFrameMkLst>
            <pc:docMk/>
            <pc:sldMk cId="3502375472" sldId="2145707332"/>
            <ac:graphicFrameMk id="4" creationId="{27EB07C0-E0F0-C2AD-3DB5-92A76A0D8699}"/>
          </ac:graphicFrameMkLst>
        </pc:graphicFrameChg>
        <pc:cxnChg chg="add mod">
          <ac:chgData name="Giles Foster" userId="cf3f9de3-b276-41e4-a483-2ebdad27aeb9" providerId="ADAL" clId="{47A85177-647E-45F8-9012-3F21742E9BFA}" dt="2023-01-10T19:41:34.719" v="2405" actId="692"/>
          <ac:cxnSpMkLst>
            <pc:docMk/>
            <pc:sldMk cId="3502375472" sldId="2145707332"/>
            <ac:cxnSpMk id="6" creationId="{EC2D1BA9-BC04-D354-9FA1-9F28C8FDA250}"/>
          </ac:cxnSpMkLst>
        </pc:cxnChg>
        <pc:cxnChg chg="add mod">
          <ac:chgData name="Giles Foster" userId="cf3f9de3-b276-41e4-a483-2ebdad27aeb9" providerId="ADAL" clId="{47A85177-647E-45F8-9012-3F21742E9BFA}" dt="2023-01-10T19:42:13.121" v="2406" actId="571"/>
          <ac:cxnSpMkLst>
            <pc:docMk/>
            <pc:sldMk cId="3502375472" sldId="2145707332"/>
            <ac:cxnSpMk id="7" creationId="{80472DB2-231A-7BAE-533E-D57BF3F679E1}"/>
          </ac:cxnSpMkLst>
        </pc:cxnChg>
      </pc:sldChg>
      <pc:sldChg chg="addSp modSp add mod">
        <pc:chgData name="Giles Foster" userId="cf3f9de3-b276-41e4-a483-2ebdad27aeb9" providerId="ADAL" clId="{47A85177-647E-45F8-9012-3F21742E9BFA}" dt="2023-01-10T20:57:17.846" v="3082" actId="20577"/>
        <pc:sldMkLst>
          <pc:docMk/>
          <pc:sldMk cId="545051664" sldId="2145707333"/>
        </pc:sldMkLst>
        <pc:spChg chg="mod">
          <ac:chgData name="Giles Foster" userId="cf3f9de3-b276-41e4-a483-2ebdad27aeb9" providerId="ADAL" clId="{47A85177-647E-45F8-9012-3F21742E9BFA}" dt="2023-01-10T11:41:21.244" v="1161" actId="20577"/>
          <ac:spMkLst>
            <pc:docMk/>
            <pc:sldMk cId="545051664" sldId="2145707333"/>
            <ac:spMk id="2" creationId="{8F36EEF8-C2CD-4513-A180-1B67E3495919}"/>
          </ac:spMkLst>
        </pc:spChg>
        <pc:spChg chg="mod">
          <ac:chgData name="Giles Foster" userId="cf3f9de3-b276-41e4-a483-2ebdad27aeb9" providerId="ADAL" clId="{47A85177-647E-45F8-9012-3F21742E9BFA}" dt="2023-01-10T20:46:07.450" v="3062" actId="20577"/>
          <ac:spMkLst>
            <pc:docMk/>
            <pc:sldMk cId="545051664" sldId="2145707333"/>
            <ac:spMk id="3" creationId="{46476423-B868-4AE4-D910-78487CAD8B72}"/>
          </ac:spMkLst>
        </pc:spChg>
        <pc:spChg chg="add mod">
          <ac:chgData name="Giles Foster" userId="cf3f9de3-b276-41e4-a483-2ebdad27aeb9" providerId="ADAL" clId="{47A85177-647E-45F8-9012-3F21742E9BFA}" dt="2023-01-10T20:57:17.846" v="3082" actId="20577"/>
          <ac:spMkLst>
            <pc:docMk/>
            <pc:sldMk cId="545051664" sldId="2145707333"/>
            <ac:spMk id="8" creationId="{F3BEE15F-2C31-C6A6-947D-26B18A03EE80}"/>
          </ac:spMkLst>
        </pc:spChg>
        <pc:picChg chg="add mod">
          <ac:chgData name="Giles Foster" userId="cf3f9de3-b276-41e4-a483-2ebdad27aeb9" providerId="ADAL" clId="{47A85177-647E-45F8-9012-3F21742E9BFA}" dt="2023-01-10T11:52:21.754" v="1212" actId="1076"/>
          <ac:picMkLst>
            <pc:docMk/>
            <pc:sldMk cId="545051664" sldId="2145707333"/>
            <ac:picMk id="5" creationId="{858DDF34-D241-65B6-69C4-566A6C04904C}"/>
          </ac:picMkLst>
        </pc:picChg>
        <pc:picChg chg="add mod">
          <ac:chgData name="Giles Foster" userId="cf3f9de3-b276-41e4-a483-2ebdad27aeb9" providerId="ADAL" clId="{47A85177-647E-45F8-9012-3F21742E9BFA}" dt="2023-01-10T12:35:56.936" v="1235" actId="1076"/>
          <ac:picMkLst>
            <pc:docMk/>
            <pc:sldMk cId="545051664" sldId="2145707333"/>
            <ac:picMk id="7" creationId="{4817C888-82FA-B2EE-C696-8062B188597A}"/>
          </ac:picMkLst>
        </pc:picChg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4237625161" sldId="2145707333"/>
        </pc:sldMkLst>
      </pc:sldChg>
      <pc:sldChg chg="addSp modSp add mod">
        <pc:chgData name="Giles Foster" userId="cf3f9de3-b276-41e4-a483-2ebdad27aeb9" providerId="ADAL" clId="{47A85177-647E-45F8-9012-3F21742E9BFA}" dt="2023-01-10T16:06:20.050" v="1649" actId="20577"/>
        <pc:sldMkLst>
          <pc:docMk/>
          <pc:sldMk cId="2889737551" sldId="2145707334"/>
        </pc:sldMkLst>
        <pc:spChg chg="mod">
          <ac:chgData name="Giles Foster" userId="cf3f9de3-b276-41e4-a483-2ebdad27aeb9" providerId="ADAL" clId="{47A85177-647E-45F8-9012-3F21742E9BFA}" dt="2023-01-10T11:41:44.844" v="1185" actId="20577"/>
          <ac:spMkLst>
            <pc:docMk/>
            <pc:sldMk cId="2889737551" sldId="2145707334"/>
            <ac:spMk id="2" creationId="{8F36EEF8-C2CD-4513-A180-1B67E3495919}"/>
          </ac:spMkLst>
        </pc:spChg>
        <pc:spChg chg="mod">
          <ac:chgData name="Giles Foster" userId="cf3f9de3-b276-41e4-a483-2ebdad27aeb9" providerId="ADAL" clId="{47A85177-647E-45F8-9012-3F21742E9BFA}" dt="2023-01-10T16:06:20.050" v="1649" actId="20577"/>
          <ac:spMkLst>
            <pc:docMk/>
            <pc:sldMk cId="2889737551" sldId="2145707334"/>
            <ac:spMk id="3" creationId="{46476423-B868-4AE4-D910-78487CAD8B72}"/>
          </ac:spMkLst>
        </pc:spChg>
        <pc:picChg chg="add mod">
          <ac:chgData name="Giles Foster" userId="cf3f9de3-b276-41e4-a483-2ebdad27aeb9" providerId="ADAL" clId="{47A85177-647E-45F8-9012-3F21742E9BFA}" dt="2023-01-10T13:41:29.851" v="1451" actId="1076"/>
          <ac:picMkLst>
            <pc:docMk/>
            <pc:sldMk cId="2889737551" sldId="2145707334"/>
            <ac:picMk id="5" creationId="{4BB3E861-21D1-5B90-5E42-CA8C79FE835E}"/>
          </ac:picMkLst>
        </pc:picChg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530792393" sldId="2145707335"/>
        </pc:sldMkLst>
      </pc:sldChg>
      <pc:sldChg chg="addSp modSp add mod">
        <pc:chgData name="Giles Foster" userId="cf3f9de3-b276-41e4-a483-2ebdad27aeb9" providerId="ADAL" clId="{47A85177-647E-45F8-9012-3F21742E9BFA}" dt="2023-01-11T09:13:16.801" v="3761" actId="20577"/>
        <pc:sldMkLst>
          <pc:docMk/>
          <pc:sldMk cId="1062601214" sldId="2145707335"/>
        </pc:sldMkLst>
        <pc:spChg chg="mod">
          <ac:chgData name="Giles Foster" userId="cf3f9de3-b276-41e4-a483-2ebdad27aeb9" providerId="ADAL" clId="{47A85177-647E-45F8-9012-3F21742E9BFA}" dt="2023-01-10T11:42:22.211" v="1208" actId="20577"/>
          <ac:spMkLst>
            <pc:docMk/>
            <pc:sldMk cId="1062601214" sldId="2145707335"/>
            <ac:spMk id="2" creationId="{8F36EEF8-C2CD-4513-A180-1B67E3495919}"/>
          </ac:spMkLst>
        </pc:spChg>
        <pc:spChg chg="mod">
          <ac:chgData name="Giles Foster" userId="cf3f9de3-b276-41e4-a483-2ebdad27aeb9" providerId="ADAL" clId="{47A85177-647E-45F8-9012-3F21742E9BFA}" dt="2023-01-11T09:13:16.801" v="3761" actId="20577"/>
          <ac:spMkLst>
            <pc:docMk/>
            <pc:sldMk cId="1062601214" sldId="2145707335"/>
            <ac:spMk id="3" creationId="{46476423-B868-4AE4-D910-78487CAD8B72}"/>
          </ac:spMkLst>
        </pc:spChg>
        <pc:picChg chg="add mod">
          <ac:chgData name="Giles Foster" userId="cf3f9de3-b276-41e4-a483-2ebdad27aeb9" providerId="ADAL" clId="{47A85177-647E-45F8-9012-3F21742E9BFA}" dt="2023-01-10T13:11:18.322" v="1445" actId="1076"/>
          <ac:picMkLst>
            <pc:docMk/>
            <pc:sldMk cId="1062601214" sldId="2145707335"/>
            <ac:picMk id="5" creationId="{CB1211A7-CF10-6581-41CB-426721C13DC5}"/>
          </ac:picMkLst>
        </pc:picChg>
        <pc:picChg chg="add mod">
          <ac:chgData name="Giles Foster" userId="cf3f9de3-b276-41e4-a483-2ebdad27aeb9" providerId="ADAL" clId="{47A85177-647E-45F8-9012-3F21742E9BFA}" dt="2023-01-10T13:11:36.890" v="1448" actId="1076"/>
          <ac:picMkLst>
            <pc:docMk/>
            <pc:sldMk cId="1062601214" sldId="2145707335"/>
            <ac:picMk id="7" creationId="{E6F7FF64-1E11-6ABC-DC46-7389A6F967C4}"/>
          </ac:picMkLst>
        </pc:picChg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827649825" sldId="2145707336"/>
        </pc:sldMkLst>
      </pc:sldChg>
      <pc:sldChg chg="delSp modSp add mod">
        <pc:chgData name="Giles Foster" userId="cf3f9de3-b276-41e4-a483-2ebdad27aeb9" providerId="ADAL" clId="{47A85177-647E-45F8-9012-3F21742E9BFA}" dt="2023-01-11T08:25:31.628" v="3741" actId="20577"/>
        <pc:sldMkLst>
          <pc:docMk/>
          <pc:sldMk cId="2701037429" sldId="2145707336"/>
        </pc:sldMkLst>
        <pc:spChg chg="mod">
          <ac:chgData name="Giles Foster" userId="cf3f9de3-b276-41e4-a483-2ebdad27aeb9" providerId="ADAL" clId="{47A85177-647E-45F8-9012-3F21742E9BFA}" dt="2023-01-10T22:23:21.764" v="3625" actId="20577"/>
          <ac:spMkLst>
            <pc:docMk/>
            <pc:sldMk cId="2701037429" sldId="2145707336"/>
            <ac:spMk id="2" creationId="{8F36EEF8-C2CD-4513-A180-1B67E3495919}"/>
          </ac:spMkLst>
        </pc:spChg>
        <pc:spChg chg="mod">
          <ac:chgData name="Giles Foster" userId="cf3f9de3-b276-41e4-a483-2ebdad27aeb9" providerId="ADAL" clId="{47A85177-647E-45F8-9012-3F21742E9BFA}" dt="2023-01-11T08:25:31.628" v="3741" actId="20577"/>
          <ac:spMkLst>
            <pc:docMk/>
            <pc:sldMk cId="2701037429" sldId="2145707336"/>
            <ac:spMk id="3" creationId="{46476423-B868-4AE4-D910-78487CAD8B72}"/>
          </ac:spMkLst>
        </pc:spChg>
        <pc:picChg chg="del">
          <ac:chgData name="Giles Foster" userId="cf3f9de3-b276-41e4-a483-2ebdad27aeb9" providerId="ADAL" clId="{47A85177-647E-45F8-9012-3F21742E9BFA}" dt="2023-01-10T16:08:50.531" v="1722" actId="478"/>
          <ac:picMkLst>
            <pc:docMk/>
            <pc:sldMk cId="2701037429" sldId="2145707336"/>
            <ac:picMk id="5" creationId="{CB1211A7-CF10-6581-41CB-426721C13DC5}"/>
          </ac:picMkLst>
        </pc:picChg>
        <pc:picChg chg="del">
          <ac:chgData name="Giles Foster" userId="cf3f9de3-b276-41e4-a483-2ebdad27aeb9" providerId="ADAL" clId="{47A85177-647E-45F8-9012-3F21742E9BFA}" dt="2023-01-10T16:08:48.089" v="1721" actId="478"/>
          <ac:picMkLst>
            <pc:docMk/>
            <pc:sldMk cId="2701037429" sldId="2145707336"/>
            <ac:picMk id="7" creationId="{E6F7FF64-1E11-6ABC-DC46-7389A6F967C4}"/>
          </ac:picMkLst>
        </pc:picChg>
      </pc:sldChg>
      <pc:sldChg chg="addSp delSp modSp add mod">
        <pc:chgData name="Giles Foster" userId="cf3f9de3-b276-41e4-a483-2ebdad27aeb9" providerId="ADAL" clId="{47A85177-647E-45F8-9012-3F21742E9BFA}" dt="2023-01-10T22:06:11.707" v="3614" actId="20577"/>
        <pc:sldMkLst>
          <pc:docMk/>
          <pc:sldMk cId="3834647610" sldId="2145707337"/>
        </pc:sldMkLst>
        <pc:spChg chg="mod">
          <ac:chgData name="Giles Foster" userId="cf3f9de3-b276-41e4-a483-2ebdad27aeb9" providerId="ADAL" clId="{47A85177-647E-45F8-9012-3F21742E9BFA}" dt="2023-01-10T17:57:40.702" v="2383" actId="20577"/>
          <ac:spMkLst>
            <pc:docMk/>
            <pc:sldMk cId="3834647610" sldId="2145707337"/>
            <ac:spMk id="2" creationId="{8F36EEF8-C2CD-4513-A180-1B67E3495919}"/>
          </ac:spMkLst>
        </pc:spChg>
        <pc:spChg chg="mod">
          <ac:chgData name="Giles Foster" userId="cf3f9de3-b276-41e4-a483-2ebdad27aeb9" providerId="ADAL" clId="{47A85177-647E-45F8-9012-3F21742E9BFA}" dt="2023-01-10T22:06:11.707" v="3614" actId="20577"/>
          <ac:spMkLst>
            <pc:docMk/>
            <pc:sldMk cId="3834647610" sldId="2145707337"/>
            <ac:spMk id="3" creationId="{46476423-B868-4AE4-D910-78487CAD8B72}"/>
          </ac:spMkLst>
        </pc:spChg>
        <pc:picChg chg="del">
          <ac:chgData name="Giles Foster" userId="cf3f9de3-b276-41e4-a483-2ebdad27aeb9" providerId="ADAL" clId="{47A85177-647E-45F8-9012-3F21742E9BFA}" dt="2023-01-10T17:57:44.069" v="2385" actId="478"/>
          <ac:picMkLst>
            <pc:docMk/>
            <pc:sldMk cId="3834647610" sldId="2145707337"/>
            <ac:picMk id="5" creationId="{CB1211A7-CF10-6581-41CB-426721C13DC5}"/>
          </ac:picMkLst>
        </pc:picChg>
        <pc:picChg chg="add mod">
          <ac:chgData name="Giles Foster" userId="cf3f9de3-b276-41e4-a483-2ebdad27aeb9" providerId="ADAL" clId="{47A85177-647E-45F8-9012-3F21742E9BFA}" dt="2023-01-10T22:01:16.316" v="3562" actId="1076"/>
          <ac:picMkLst>
            <pc:docMk/>
            <pc:sldMk cId="3834647610" sldId="2145707337"/>
            <ac:picMk id="6" creationId="{E12C92B2-1243-96C7-43BE-3D0DC8B7B3A9}"/>
          </ac:picMkLst>
        </pc:picChg>
        <pc:picChg chg="del">
          <ac:chgData name="Giles Foster" userId="cf3f9de3-b276-41e4-a483-2ebdad27aeb9" providerId="ADAL" clId="{47A85177-647E-45F8-9012-3F21742E9BFA}" dt="2023-01-10T17:57:43.343" v="2384" actId="478"/>
          <ac:picMkLst>
            <pc:docMk/>
            <pc:sldMk cId="3834647610" sldId="2145707337"/>
            <ac:picMk id="7" creationId="{E6F7FF64-1E11-6ABC-DC46-7389A6F967C4}"/>
          </ac:picMkLst>
        </pc:picChg>
        <pc:picChg chg="add del mod">
          <ac:chgData name="Giles Foster" userId="cf3f9de3-b276-41e4-a483-2ebdad27aeb9" providerId="ADAL" clId="{47A85177-647E-45F8-9012-3F21742E9BFA}" dt="2023-01-10T22:00:34.561" v="3559" actId="478"/>
          <ac:picMkLst>
            <pc:docMk/>
            <pc:sldMk cId="3834647610" sldId="2145707337"/>
            <ac:picMk id="9" creationId="{663AD14D-1400-F97A-45E5-A4E017FDC7BA}"/>
          </ac:picMkLst>
        </pc:picChg>
        <pc:picChg chg="add mod">
          <ac:chgData name="Giles Foster" userId="cf3f9de3-b276-41e4-a483-2ebdad27aeb9" providerId="ADAL" clId="{47A85177-647E-45F8-9012-3F21742E9BFA}" dt="2023-01-10T22:00:49.260" v="3561" actId="1076"/>
          <ac:picMkLst>
            <pc:docMk/>
            <pc:sldMk cId="3834647610" sldId="2145707337"/>
            <ac:picMk id="11" creationId="{FF199A6E-75EA-F120-970A-44B28666502E}"/>
          </ac:picMkLst>
        </pc:picChg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843953810" sldId="2145707337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4165443170" sldId="2145707338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50187666" sldId="2145707339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538055987" sldId="2145707340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339898741" sldId="2145707341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238792959" sldId="2145707342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136119807" sldId="2145707343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393616191" sldId="2145707344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319246795" sldId="2145707345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772957549" sldId="2145707346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72679650" sldId="2145707347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245031" sldId="2145707349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541577685" sldId="2145707350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527347281" sldId="2145707351"/>
        </pc:sldMkLst>
      </pc:sldChg>
      <pc:sldChg chg="del">
        <pc:chgData name="Giles Foster" userId="cf3f9de3-b276-41e4-a483-2ebdad27aeb9" providerId="ADAL" clId="{47A85177-647E-45F8-9012-3F21742E9BFA}" dt="2023-01-10T09:15:14.920" v="0" actId="2696"/>
        <pc:sldMkLst>
          <pc:docMk/>
          <pc:sldMk cId="2275104209" sldId="2145707352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691372167" sldId="2145707354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06804960" sldId="2145707355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417866763" sldId="2145707356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654904222" sldId="2145707357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727412199" sldId="2145707359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924689074" sldId="2145707360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913831854" sldId="2145707361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919157537" sldId="2145707362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671064263" sldId="2145707363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886822317" sldId="2145707364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525570483" sldId="2145707365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788913337" sldId="2145707366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1184108121" sldId="2145707367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252380928" sldId="2145707368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827584997" sldId="2145707369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3984698379" sldId="2145707370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2753749051" sldId="2145707373"/>
        </pc:sldMkLst>
      </pc:sldChg>
      <pc:sldChg chg="del">
        <pc:chgData name="Giles Foster" userId="cf3f9de3-b276-41e4-a483-2ebdad27aeb9" providerId="ADAL" clId="{47A85177-647E-45F8-9012-3F21742E9BFA}" dt="2023-01-10T09:15:30.615" v="1" actId="47"/>
        <pc:sldMkLst>
          <pc:docMk/>
          <pc:sldMk cId="904425205" sldId="2145707374"/>
        </pc:sldMkLst>
      </pc:sldChg>
      <pc:sldChg chg="del">
        <pc:chgData name="Giles Foster" userId="cf3f9de3-b276-41e4-a483-2ebdad27aeb9" providerId="ADAL" clId="{47A85177-647E-45F8-9012-3F21742E9BFA}" dt="2023-01-10T09:15:14.920" v="0" actId="2696"/>
        <pc:sldMkLst>
          <pc:docMk/>
          <pc:sldMk cId="939709736" sldId="2145707375"/>
        </pc:sldMkLst>
      </pc:sldChg>
      <pc:sldChg chg="del">
        <pc:chgData name="Giles Foster" userId="cf3f9de3-b276-41e4-a483-2ebdad27aeb9" providerId="ADAL" clId="{47A85177-647E-45F8-9012-3F21742E9BFA}" dt="2023-01-10T09:15:35.930" v="2" actId="47"/>
        <pc:sldMkLst>
          <pc:docMk/>
          <pc:sldMk cId="324499838" sldId="2145707376"/>
        </pc:sldMkLst>
      </pc:sldChg>
      <pc:sldMasterChg chg="delSldLayout">
        <pc:chgData name="Giles Foster" userId="cf3f9de3-b276-41e4-a483-2ebdad27aeb9" providerId="ADAL" clId="{47A85177-647E-45F8-9012-3F21742E9BFA}" dt="2023-01-10T21:44:54.920" v="3299" actId="47"/>
        <pc:sldMasterMkLst>
          <pc:docMk/>
          <pc:sldMasterMk cId="945044896" sldId="2147483773"/>
        </pc:sldMasterMkLst>
        <pc:sldLayoutChg chg="del">
          <pc:chgData name="Giles Foster" userId="cf3f9de3-b276-41e4-a483-2ebdad27aeb9" providerId="ADAL" clId="{47A85177-647E-45F8-9012-3F21742E9BFA}" dt="2023-01-10T21:44:54.920" v="3299" actId="47"/>
          <pc:sldLayoutMkLst>
            <pc:docMk/>
            <pc:sldMasterMk cId="945044896" sldId="2147483773"/>
            <pc:sldLayoutMk cId="1253516191" sldId="2147483925"/>
          </pc:sldLayoutMkLst>
        </pc:sldLayoutChg>
      </pc:sldMasterChg>
      <pc:sldMasterChg chg="delSldLayout">
        <pc:chgData name="Giles Foster" userId="cf3f9de3-b276-41e4-a483-2ebdad27aeb9" providerId="ADAL" clId="{47A85177-647E-45F8-9012-3F21742E9BFA}" dt="2023-01-10T09:15:30.615" v="1" actId="47"/>
        <pc:sldMasterMkLst>
          <pc:docMk/>
          <pc:sldMasterMk cId="1786907625" sldId="2147483835"/>
        </pc:sldMasterMkLst>
        <pc:sldLayoutChg chg="del">
          <pc:chgData name="Giles Foster" userId="cf3f9de3-b276-41e4-a483-2ebdad27aeb9" providerId="ADAL" clId="{47A85177-647E-45F8-9012-3F21742E9BFA}" dt="2023-01-10T09:15:30.615" v="1" actId="47"/>
          <pc:sldLayoutMkLst>
            <pc:docMk/>
            <pc:sldMasterMk cId="1786907625" sldId="2147483835"/>
            <pc:sldLayoutMk cId="2407483969" sldId="2147483882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610393181144"/>
          <c:y val="2.9643441922656444E-2"/>
          <c:w val="0.89454248734667474"/>
          <c:h val="0.7555730533683290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5EB8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005EB8"/>
              </a:solidFill>
              <a:ln w="9525">
                <a:solidFill>
                  <a:srgbClr val="005EB8"/>
                </a:solidFill>
                <a:prstDash val="solid"/>
              </a:ln>
              <a:effectLst/>
            </c:spPr>
          </c:marker>
          <c:dLbls>
            <c:dLbl>
              <c:idx val="8"/>
              <c:layout>
                <c:manualLayout>
                  <c:x val="-5.730659025787966E-2"/>
                  <c:y val="0.1193415637860082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>
                        <a:solidFill>
                          <a:schemeClr val="accent1"/>
                        </a:solidFill>
                      </a:rPr>
                      <a:t>All detentions - All providers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617008475659743"/>
                      <c:h val="8.672153635116598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8F9F-49F3-8FCF-46A179A4F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50505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Sheet2!$A$1:$I$1</c:f>
              <c:strCache>
                <c:ptCount val="9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  <c:pt idx="5">
                  <c:v>2018-19</c:v>
                </c:pt>
                <c:pt idx="6">
                  <c:v>2019-20</c:v>
                </c:pt>
                <c:pt idx="7">
                  <c:v>2020-21</c:v>
                </c:pt>
                <c:pt idx="8">
                  <c:v>2021-22</c:v>
                </c:pt>
              </c:strCache>
            </c:strRef>
          </c:cat>
          <c:val>
            <c:numRef>
              <c:f>Sheet2!$A$2:$I$2</c:f>
              <c:numCache>
                <c:formatCode>_-* #,##0_-;\-* #,##0_-;_-* "-"??_-;_-@_-</c:formatCode>
                <c:ptCount val="9"/>
                <c:pt idx="0">
                  <c:v>53176</c:v>
                </c:pt>
                <c:pt idx="1">
                  <c:v>58399</c:v>
                </c:pt>
                <c:pt idx="2">
                  <c:v>63622</c:v>
                </c:pt>
                <c:pt idx="3" formatCode="#,##0">
                  <c:v>45864</c:v>
                </c:pt>
                <c:pt idx="4" formatCode="#,##0">
                  <c:v>49551</c:v>
                </c:pt>
                <c:pt idx="5" formatCode="#,##0">
                  <c:v>49988</c:v>
                </c:pt>
                <c:pt idx="6" formatCode="#,##0">
                  <c:v>50893</c:v>
                </c:pt>
                <c:pt idx="7" formatCode="#,##0">
                  <c:v>53239</c:v>
                </c:pt>
                <c:pt idx="8" formatCode="#,##0">
                  <c:v>53337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9F-49F3-8FCF-46A179A4FB03}"/>
            </c:ext>
          </c:extLst>
        </c:ser>
        <c:ser>
          <c:idx val="1"/>
          <c:order val="1"/>
          <c:spPr>
            <a:ln w="28575" cap="rnd">
              <a:solidFill>
                <a:srgbClr val="84919C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84919C"/>
              </a:solidFill>
              <a:ln w="9525">
                <a:solidFill>
                  <a:srgbClr val="84919C"/>
                </a:solidFill>
                <a:prstDash val="solid"/>
              </a:ln>
              <a:effectLst/>
            </c:spPr>
          </c:marker>
          <c:dLbls>
            <c:dLbl>
              <c:idx val="8"/>
              <c:layout>
                <c:manualLayout>
                  <c:x val="-4.3595104412790631E-2"/>
                  <c:y val="6.58437942431981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All detentions - Selected providers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8784137656145415"/>
                      <c:h val="6.698227536372766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8F9F-49F3-8FCF-46A179A4F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50505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Sheet2!$A$1:$I$1</c:f>
              <c:strCache>
                <c:ptCount val="9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  <c:pt idx="5">
                  <c:v>2018-19</c:v>
                </c:pt>
                <c:pt idx="6">
                  <c:v>2019-20</c:v>
                </c:pt>
                <c:pt idx="7">
                  <c:v>2020-21</c:v>
                </c:pt>
                <c:pt idx="8">
                  <c:v>2021-22</c:v>
                </c:pt>
              </c:strCache>
            </c:strRef>
          </c:cat>
          <c:val>
            <c:numRef>
              <c:f>Sheet2!$A$3:$I$3</c:f>
              <c:numCache>
                <c:formatCode>General</c:formatCode>
                <c:ptCount val="9"/>
                <c:pt idx="4" formatCode="#,##0">
                  <c:v>22535</c:v>
                </c:pt>
                <c:pt idx="5" formatCode="#,##0">
                  <c:v>23365</c:v>
                </c:pt>
                <c:pt idx="6" formatCode="#,##0">
                  <c:v>23555</c:v>
                </c:pt>
                <c:pt idx="7" formatCode="#,##0">
                  <c:v>24604</c:v>
                </c:pt>
                <c:pt idx="8" formatCode="#,##0">
                  <c:v>23211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9F-49F3-8FCF-46A179A4F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8854064"/>
        <c:axId val="1158861136"/>
      </c:lineChart>
      <c:catAx>
        <c:axId val="115885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noFill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505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8861136"/>
        <c:crosses val="autoZero"/>
        <c:auto val="1"/>
        <c:lblAlgn val="ctr"/>
        <c:lblOffset val="100"/>
        <c:noMultiLvlLbl val="0"/>
      </c:catAx>
      <c:valAx>
        <c:axId val="115886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DCDCDC"/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05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8854064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25400" cap="flat" cmpd="sng" algn="ctr">
      <a:noFill/>
      <a:round/>
    </a:ln>
    <a:effectLst/>
  </c:spPr>
  <c:txPr>
    <a:bodyPr/>
    <a:lstStyle/>
    <a:p>
      <a:pPr>
        <a:defRPr sz="1200">
          <a:solidFill>
            <a:srgbClr val="505050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D4C3-48B6-4E4A-9B0F-8051E56348DC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Connect with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EC7EF-95E1-3D44-A982-BC7A3E9C617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45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2.sv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51475-52E6-45F5-91CB-167A5AEE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27F5-96F0-8945-AE57-A8B4EB944936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9CAD4-1E37-4F7B-8F41-D5C84888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04306-2593-44F0-8C75-1F7BEF96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0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6871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74434" y="3752201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FCA068-306A-024C-BE3A-3C43AEAC203D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AD6FA9-80AB-C444-BBD0-7BAB954857E7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9BD7DE1A-9932-F24E-B731-1DD83725D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FF2AF4-A51C-494E-9584-66557CDA379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326A72-C229-0646-A782-9FF5C13C415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65AD4FD1-37D6-A34F-B451-50D5B6141F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B2EE8A7-7828-124A-A2AA-D9BFF90B7EF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Icon&#10;&#10;Description automatically generated with medium confidence">
            <a:extLst>
              <a:ext uri="{FF2B5EF4-FFF2-40B4-BE49-F238E27FC236}">
                <a16:creationId xmlns:a16="http://schemas.microsoft.com/office/drawing/2014/main" id="{27034AC6-B07C-D944-B146-1FD9C2B932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B9B7EF50-8B86-BC4E-88BA-F489FBF930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FE273B9A-151F-E548-A2F2-36CBDDC512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277ADE-7B54-9D44-A80A-F24DA0AB6181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17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2CF8817C-009B-A24A-A1B0-665B56875E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F5EBD5-F7FB-024F-943C-DE39B31CA1A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DC5AAFCE-CE8E-0140-A64C-ABAF704AD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60F3BF-923A-8341-8665-1EE09C66FD5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20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60498E81-FF59-E647-A50E-1B71AD1E22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247719-F213-0542-8675-6237CBE69757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30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2358345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11" name="Picture Placeholder 20">
            <a:extLst>
              <a:ext uri="{FF2B5EF4-FFF2-40B4-BE49-F238E27FC236}">
                <a16:creationId xmlns:a16="http://schemas.microsoft.com/office/drawing/2014/main" id="{021F5C52-2CE2-094A-8FAA-3C5C8B0D874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048CD2D2-2F67-D240-8EFB-86DEB5C760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66020D2-00AB-4F4A-B566-36829C630EC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462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and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xagon 3">
            <a:extLst>
              <a:ext uri="{FF2B5EF4-FFF2-40B4-BE49-F238E27FC236}">
                <a16:creationId xmlns:a16="http://schemas.microsoft.com/office/drawing/2014/main" id="{15BF2317-F58F-4046-A84A-45857550CCA4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36C8D12-BE97-3843-92AC-2D29A889AA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64000" y="2519999"/>
            <a:ext cx="4428148" cy="3001565"/>
          </a:xfrm>
          <a:prstGeom prst="rect">
            <a:avLst/>
          </a:prstGeom>
        </p:spPr>
        <p:txBody>
          <a:bodyPr>
            <a:noAutofit/>
          </a:bodyPr>
          <a:lstStyle>
            <a:lvl1pPr marL="216000" indent="-216000">
              <a:buNone/>
              <a:defRPr sz="24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	quote across 6 lines max”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493359-C561-854D-9A31-F4DCF4878ED2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AA3C2E-FFC5-DA4B-A533-3AC606F6F96A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0">
            <a:extLst>
              <a:ext uri="{FF2B5EF4-FFF2-40B4-BE49-F238E27FC236}">
                <a16:creationId xmlns:a16="http://schemas.microsoft.com/office/drawing/2014/main" id="{ADAAEE27-BDEF-9A4E-8C7C-9EFBD5BB81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B1BB0391-7EA7-5D42-9E42-A225077D5D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81F280-BAA3-CB4F-93DD-1BF3FD5EDDB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50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2100649"/>
            <a:ext cx="9723474" cy="140931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6000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30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0D3DD3-810D-4F48-A130-12F308B3BF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32000" y="387542"/>
            <a:ext cx="1208955" cy="90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2CA8EB1-844B-0746-8F54-686C6D7EB09C}"/>
              </a:ext>
            </a:extLst>
          </p:cNvPr>
          <p:cNvGrpSpPr/>
          <p:nvPr userDrawn="1"/>
        </p:nvGrpSpPr>
        <p:grpSpPr>
          <a:xfrm>
            <a:off x="6064133" y="1974899"/>
            <a:ext cx="6199146" cy="4989799"/>
            <a:chOff x="6064133" y="1974899"/>
            <a:chExt cx="6199146" cy="498979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66560E2-06D5-2242-97C6-BDDF9000B40E}"/>
                </a:ext>
              </a:extLst>
            </p:cNvPr>
            <p:cNvGrpSpPr/>
            <p:nvPr userDrawn="1"/>
          </p:nvGrpSpPr>
          <p:grpSpPr>
            <a:xfrm>
              <a:off x="9837041" y="3300746"/>
              <a:ext cx="1654589" cy="1883570"/>
              <a:chOff x="9491639" y="1569442"/>
              <a:chExt cx="1391198" cy="1583728"/>
            </a:xfrm>
          </p:grpSpPr>
          <p:sp>
            <p:nvSpPr>
              <p:cNvPr id="7" name="Diamond 6">
                <a:extLst>
                  <a:ext uri="{FF2B5EF4-FFF2-40B4-BE49-F238E27FC236}">
                    <a16:creationId xmlns:a16="http://schemas.microsoft.com/office/drawing/2014/main" id="{815AF096-1C35-274E-BA7B-192369D42575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Diamond 13">
                <a:extLst>
                  <a:ext uri="{FF2B5EF4-FFF2-40B4-BE49-F238E27FC236}">
                    <a16:creationId xmlns:a16="http://schemas.microsoft.com/office/drawing/2014/main" id="{1AF98219-B2F9-6942-8586-871DCDB93BD0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B2CE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Diamond 14">
                <a:extLst>
                  <a:ext uri="{FF2B5EF4-FFF2-40B4-BE49-F238E27FC236}">
                    <a16:creationId xmlns:a16="http://schemas.microsoft.com/office/drawing/2014/main" id="{F86D35C4-A6C7-D044-BD88-486E51217256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27646B1-E157-0947-8AD1-8B7B2A4E634B}"/>
                </a:ext>
              </a:extLst>
            </p:cNvPr>
            <p:cNvGrpSpPr/>
            <p:nvPr userDrawn="1"/>
          </p:nvGrpSpPr>
          <p:grpSpPr>
            <a:xfrm>
              <a:off x="10608658" y="1974899"/>
              <a:ext cx="1654589" cy="1883570"/>
              <a:chOff x="9491639" y="1569442"/>
              <a:chExt cx="1391198" cy="1583728"/>
            </a:xfrm>
          </p:grpSpPr>
          <p:sp>
            <p:nvSpPr>
              <p:cNvPr id="17" name="Diamond 16">
                <a:extLst>
                  <a:ext uri="{FF2B5EF4-FFF2-40B4-BE49-F238E27FC236}">
                    <a16:creationId xmlns:a16="http://schemas.microsoft.com/office/drawing/2014/main" id="{1526A8B6-C3C1-364D-B554-7D635ECEAD8D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Diamond 17">
                <a:extLst>
                  <a:ext uri="{FF2B5EF4-FFF2-40B4-BE49-F238E27FC236}">
                    <a16:creationId xmlns:a16="http://schemas.microsoft.com/office/drawing/2014/main" id="{AEE85E33-77E3-4946-802B-79E8D9538E55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Diamond 18">
                <a:extLst>
                  <a:ext uri="{FF2B5EF4-FFF2-40B4-BE49-F238E27FC236}">
                    <a16:creationId xmlns:a16="http://schemas.microsoft.com/office/drawing/2014/main" id="{135213B4-BBF0-E441-8534-CBCCAD9CCED8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0CF6AA6-A3A8-7048-B6D9-B0563CF36D7C}"/>
                </a:ext>
              </a:extLst>
            </p:cNvPr>
            <p:cNvGrpSpPr/>
            <p:nvPr userDrawn="1"/>
          </p:nvGrpSpPr>
          <p:grpSpPr>
            <a:xfrm>
              <a:off x="8305790" y="4194936"/>
              <a:ext cx="1597978" cy="1883570"/>
              <a:chOff x="9491639" y="1569442"/>
              <a:chExt cx="1343599" cy="1583728"/>
            </a:xfrm>
          </p:grpSpPr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0EAF7F5F-DAD9-ED46-A3DC-A3C7BF463E37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Diamond 22">
                <a:extLst>
                  <a:ext uri="{FF2B5EF4-FFF2-40B4-BE49-F238E27FC236}">
                    <a16:creationId xmlns:a16="http://schemas.microsoft.com/office/drawing/2014/main" id="{F5C92EE8-C553-7B42-B4AA-A8558D4261CE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022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CC1A595-CF8F-8C45-87A9-108D8098AACE}"/>
                </a:ext>
              </a:extLst>
            </p:cNvPr>
            <p:cNvGrpSpPr/>
            <p:nvPr userDrawn="1"/>
          </p:nvGrpSpPr>
          <p:grpSpPr>
            <a:xfrm>
              <a:off x="9837108" y="5081128"/>
              <a:ext cx="1654589" cy="1883570"/>
              <a:chOff x="9491639" y="1569442"/>
              <a:chExt cx="1391198" cy="1583728"/>
            </a:xfrm>
          </p:grpSpPr>
          <p:sp>
            <p:nvSpPr>
              <p:cNvPr id="25" name="Diamond 24">
                <a:extLst>
                  <a:ext uri="{FF2B5EF4-FFF2-40B4-BE49-F238E27FC236}">
                    <a16:creationId xmlns:a16="http://schemas.microsoft.com/office/drawing/2014/main" id="{20F6FC81-7A33-EE40-ABEE-FAD06932CC84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Diamond 25">
                <a:extLst>
                  <a:ext uri="{FF2B5EF4-FFF2-40B4-BE49-F238E27FC236}">
                    <a16:creationId xmlns:a16="http://schemas.microsoft.com/office/drawing/2014/main" id="{7279BDA8-4E81-BD47-AEDF-6E2B8647F2AC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230D5ED3-5413-304F-A64B-54900E5982BE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39C0919-D090-004F-85B6-38A4371C138D}"/>
                </a:ext>
              </a:extLst>
            </p:cNvPr>
            <p:cNvGrpSpPr/>
            <p:nvPr userDrawn="1"/>
          </p:nvGrpSpPr>
          <p:grpSpPr>
            <a:xfrm>
              <a:off x="10665301" y="4634062"/>
              <a:ext cx="1597978" cy="1883569"/>
              <a:chOff x="9539238" y="1569442"/>
              <a:chExt cx="1343599" cy="1583727"/>
            </a:xfrm>
          </p:grpSpPr>
          <p:sp>
            <p:nvSpPr>
              <p:cNvPr id="29" name="Diamond 28">
                <a:extLst>
                  <a:ext uri="{FF2B5EF4-FFF2-40B4-BE49-F238E27FC236}">
                    <a16:creationId xmlns:a16="http://schemas.microsoft.com/office/drawing/2014/main" id="{8DAD809D-6715-A644-9BED-290E0E2570D2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E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Diamond 29">
                <a:extLst>
                  <a:ext uri="{FF2B5EF4-FFF2-40B4-BE49-F238E27FC236}">
                    <a16:creationId xmlns:a16="http://schemas.microsoft.com/office/drawing/2014/main" id="{260F1D2C-EEFC-1941-823B-573CBFD1DE2C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EDC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C3C5462-773A-3D4C-AEB4-198DABA47EBE}"/>
                </a:ext>
              </a:extLst>
            </p:cNvPr>
            <p:cNvGrpSpPr/>
            <p:nvPr userDrawn="1"/>
          </p:nvGrpSpPr>
          <p:grpSpPr>
            <a:xfrm>
              <a:off x="9073404" y="4636215"/>
              <a:ext cx="1597978" cy="1883570"/>
              <a:chOff x="9491639" y="1569442"/>
              <a:chExt cx="1343599" cy="1583728"/>
            </a:xfrm>
          </p:grpSpPr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FE9734B0-9565-734C-9D18-6E9E6F0E3021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Diamond 34">
                <a:extLst>
                  <a:ext uri="{FF2B5EF4-FFF2-40B4-BE49-F238E27FC236}">
                    <a16:creationId xmlns:a16="http://schemas.microsoft.com/office/drawing/2014/main" id="{79EA4300-D014-E842-A6D5-7ED96F0FE47A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tx1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E28DAA9-CC64-7044-BD07-BFC52398D4E5}"/>
                </a:ext>
              </a:extLst>
            </p:cNvPr>
            <p:cNvSpPr/>
            <p:nvPr userDrawn="1"/>
          </p:nvSpPr>
          <p:spPr>
            <a:xfrm>
              <a:off x="9132454" y="6414689"/>
              <a:ext cx="1541368" cy="457926"/>
            </a:xfrm>
            <a:custGeom>
              <a:avLst/>
              <a:gdLst>
                <a:gd name="connsiteX0" fmla="*/ 770684 w 1541368"/>
                <a:gd name="connsiteY0" fmla="*/ 0 h 457926"/>
                <a:gd name="connsiteX1" fmla="*/ 1541368 w 1541368"/>
                <a:gd name="connsiteY1" fmla="*/ 445284 h 457926"/>
                <a:gd name="connsiteX2" fmla="*/ 1519488 w 1541368"/>
                <a:gd name="connsiteY2" fmla="*/ 457926 h 457926"/>
                <a:gd name="connsiteX3" fmla="*/ 21880 w 1541368"/>
                <a:gd name="connsiteY3" fmla="*/ 457926 h 457926"/>
                <a:gd name="connsiteX4" fmla="*/ 0 w 1541368"/>
                <a:gd name="connsiteY4" fmla="*/ 445284 h 45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368" h="457926">
                  <a:moveTo>
                    <a:pt x="770684" y="0"/>
                  </a:moveTo>
                  <a:lnTo>
                    <a:pt x="1541368" y="445284"/>
                  </a:lnTo>
                  <a:lnTo>
                    <a:pt x="1519488" y="457926"/>
                  </a:lnTo>
                  <a:lnTo>
                    <a:pt x="21880" y="457926"/>
                  </a:lnTo>
                  <a:lnTo>
                    <a:pt x="0" y="4452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79AA6F7F-1E87-DC4B-B09C-B027492BC191}"/>
                </a:ext>
              </a:extLst>
            </p:cNvPr>
            <p:cNvSpPr/>
            <p:nvPr userDrawn="1"/>
          </p:nvSpPr>
          <p:spPr>
            <a:xfrm>
              <a:off x="7605886" y="6418762"/>
              <a:ext cx="1520438" cy="439238"/>
            </a:xfrm>
            <a:custGeom>
              <a:avLst/>
              <a:gdLst>
                <a:gd name="connsiteX0" fmla="*/ 760219 w 1520438"/>
                <a:gd name="connsiteY0" fmla="*/ 0 h 439238"/>
                <a:gd name="connsiteX1" fmla="*/ 1520438 w 1520438"/>
                <a:gd name="connsiteY1" fmla="*/ 439238 h 439238"/>
                <a:gd name="connsiteX2" fmla="*/ 0 w 1520438"/>
                <a:gd name="connsiteY2" fmla="*/ 439238 h 43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0438" h="439238">
                  <a:moveTo>
                    <a:pt x="760219" y="0"/>
                  </a:moveTo>
                  <a:lnTo>
                    <a:pt x="1520438" y="439238"/>
                  </a:lnTo>
                  <a:lnTo>
                    <a:pt x="0" y="439238"/>
                  </a:lnTo>
                  <a:close/>
                </a:path>
              </a:pathLst>
            </a:custGeom>
            <a:solidFill>
              <a:srgbClr val="CCDE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370B95CD-D3DC-8941-9091-2634539AC74F}"/>
                </a:ext>
              </a:extLst>
            </p:cNvPr>
            <p:cNvSpPr/>
            <p:nvPr userDrawn="1"/>
          </p:nvSpPr>
          <p:spPr>
            <a:xfrm>
              <a:off x="6064133" y="6414690"/>
              <a:ext cx="1534538" cy="443311"/>
            </a:xfrm>
            <a:custGeom>
              <a:avLst/>
              <a:gdLst>
                <a:gd name="connsiteX0" fmla="*/ 767269 w 1534538"/>
                <a:gd name="connsiteY0" fmla="*/ 0 h 443311"/>
                <a:gd name="connsiteX1" fmla="*/ 1534538 w 1534538"/>
                <a:gd name="connsiteY1" fmla="*/ 443311 h 443311"/>
                <a:gd name="connsiteX2" fmla="*/ 0 w 1534538"/>
                <a:gd name="connsiteY2" fmla="*/ 443311 h 443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4538" h="443311">
                  <a:moveTo>
                    <a:pt x="767269" y="0"/>
                  </a:moveTo>
                  <a:lnTo>
                    <a:pt x="1534538" y="443311"/>
                  </a:lnTo>
                  <a:lnTo>
                    <a:pt x="0" y="44331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74542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999" y="2519999"/>
            <a:ext cx="6539077" cy="31422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Section heading running over multiple lines but max of three lines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D49428-E57D-9F4A-BB51-A28ECC51DC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3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743200"/>
            <a:ext cx="11404111" cy="3294063"/>
          </a:xfrm>
          <a:prstGeom prst="rect">
            <a:avLst/>
          </a:prstGeom>
        </p:spPr>
        <p:txBody>
          <a:bodyPr lIns="0" tIns="0" rIns="0" bIns="0" numCol="3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60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75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image icon in centre to insert a photo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BD488D-4939-6A48-BB33-B4443138E79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7501C30-9078-994C-9F7C-D73C2E78C7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1191600" y="946120"/>
            <a:ext cx="86510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‹#›</a:t>
            </a:fld>
            <a:endParaRPr lang="en-GB" sz="12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0366" y="1389478"/>
            <a:ext cx="9811265" cy="3466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200" b="0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centred text over multiple</a:t>
            </a:r>
            <a:br>
              <a:rPr lang="en-GB"/>
            </a:br>
            <a:r>
              <a:rPr lang="en-GB"/>
              <a:t>lines, try to make a harmonious left aligned shape like this or</a:t>
            </a:r>
            <a:br>
              <a:rPr lang="en-GB"/>
            </a:br>
            <a:r>
              <a:rPr lang="en-GB"/>
              <a:t>something similar”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1600" y="5096236"/>
            <a:ext cx="3890150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266141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7578284" y="2589074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7473128" y="2791968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company/nhs-digital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1" i="0" u="none" strike="noStrike" kern="1200" cap="none" spc="2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digital.nhs.uk</a:t>
            </a:r>
            <a:endParaRPr lang="en-GB" sz="2400" b="1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16952" y="3648456"/>
            <a:ext cx="390144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630308" y="4249591"/>
            <a:ext cx="390144" cy="39014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5392A4-E199-3F42-97D2-E1CA1B006813}"/>
              </a:ext>
            </a:extLst>
          </p:cNvPr>
          <p:cNvGrpSpPr/>
          <p:nvPr userDrawn="1"/>
        </p:nvGrpSpPr>
        <p:grpSpPr>
          <a:xfrm>
            <a:off x="61197" y="-283867"/>
            <a:ext cx="7109228" cy="7370097"/>
            <a:chOff x="61197" y="-283867"/>
            <a:chExt cx="7109228" cy="737009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6EA17AF-B4E0-EA4F-9C01-ADD19F5CB9E3}"/>
                </a:ext>
              </a:extLst>
            </p:cNvPr>
            <p:cNvGrpSpPr/>
            <p:nvPr userDrawn="1"/>
          </p:nvGrpSpPr>
          <p:grpSpPr>
            <a:xfrm>
              <a:off x="61197" y="1468409"/>
              <a:ext cx="2137870" cy="2433734"/>
              <a:chOff x="9491639" y="1569442"/>
              <a:chExt cx="1391198" cy="1583728"/>
            </a:xfrm>
          </p:grpSpPr>
          <p:sp>
            <p:nvSpPr>
              <p:cNvPr id="34" name="Diamond 33">
                <a:extLst>
                  <a:ext uri="{FF2B5EF4-FFF2-40B4-BE49-F238E27FC236}">
                    <a16:creationId xmlns:a16="http://schemas.microsoft.com/office/drawing/2014/main" id="{C59357B4-1AAB-114D-91CF-3D06C6B943D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Diamond 34">
                <a:extLst>
                  <a:ext uri="{FF2B5EF4-FFF2-40B4-BE49-F238E27FC236}">
                    <a16:creationId xmlns:a16="http://schemas.microsoft.com/office/drawing/2014/main" id="{F1E20DD4-7586-C84D-9A87-5370AA00EB84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B2CE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Diamond 35">
                <a:extLst>
                  <a:ext uri="{FF2B5EF4-FFF2-40B4-BE49-F238E27FC236}">
                    <a16:creationId xmlns:a16="http://schemas.microsoft.com/office/drawing/2014/main" id="{F39CAE1C-16A8-C942-AD41-3709B9082AD7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D695894-9D06-F943-A624-B03459291C59}"/>
                </a:ext>
              </a:extLst>
            </p:cNvPr>
            <p:cNvGrpSpPr/>
            <p:nvPr userDrawn="1"/>
          </p:nvGrpSpPr>
          <p:grpSpPr>
            <a:xfrm>
              <a:off x="5025188" y="-3910"/>
              <a:ext cx="2137871" cy="2208024"/>
              <a:chOff x="5009720" y="2210"/>
              <a:chExt cx="2137871" cy="2208024"/>
            </a:xfrm>
          </p:grpSpPr>
          <p:sp>
            <p:nvSpPr>
              <p:cNvPr id="32" name="Diamond 31">
                <a:extLst>
                  <a:ext uri="{FF2B5EF4-FFF2-40B4-BE49-F238E27FC236}">
                    <a16:creationId xmlns:a16="http://schemas.microsoft.com/office/drawing/2014/main" id="{DDEBB9B2-0858-314E-B272-C15EBB85CB7A}"/>
                  </a:ext>
                </a:extLst>
              </p:cNvPr>
              <p:cNvSpPr/>
              <p:nvPr userDrawn="1"/>
            </p:nvSpPr>
            <p:spPr>
              <a:xfrm rot="18000000">
                <a:off x="5576456" y="639098"/>
                <a:ext cx="1991579" cy="1150690"/>
              </a:xfrm>
              <a:prstGeom prst="diamond">
                <a:avLst/>
              </a:prstGeom>
              <a:solidFill>
                <a:srgbClr val="022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43941889-FDEE-E948-89B5-4F42F1373856}"/>
                  </a:ext>
                </a:extLst>
              </p:cNvPr>
              <p:cNvSpPr/>
              <p:nvPr userDrawn="1"/>
            </p:nvSpPr>
            <p:spPr>
              <a:xfrm rot="3600000">
                <a:off x="4589275" y="639100"/>
                <a:ext cx="1991579" cy="1150690"/>
              </a:xfrm>
              <a:prstGeom prst="diamond">
                <a:avLst/>
              </a:prstGeom>
              <a:solidFill>
                <a:srgbClr val="051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C19D9A1C-345F-974A-8538-044AB990CCDD}"/>
                  </a:ext>
                </a:extLst>
              </p:cNvPr>
              <p:cNvSpPr/>
              <p:nvPr userDrawn="1"/>
            </p:nvSpPr>
            <p:spPr>
              <a:xfrm>
                <a:off x="5082866" y="2210"/>
                <a:ext cx="1991578" cy="924981"/>
              </a:xfrm>
              <a:custGeom>
                <a:avLst/>
                <a:gdLst>
                  <a:gd name="connsiteX0" fmla="*/ 605139 w 1991578"/>
                  <a:gd name="connsiteY0" fmla="*/ 0 h 924981"/>
                  <a:gd name="connsiteX1" fmla="*/ 1386439 w 1991578"/>
                  <a:gd name="connsiteY1" fmla="*/ 0 h 924981"/>
                  <a:gd name="connsiteX2" fmla="*/ 1991578 w 1991578"/>
                  <a:gd name="connsiteY2" fmla="*/ 349636 h 924981"/>
                  <a:gd name="connsiteX3" fmla="*/ 995789 w 1991578"/>
                  <a:gd name="connsiteY3" fmla="*/ 924981 h 924981"/>
                  <a:gd name="connsiteX4" fmla="*/ 0 w 1991578"/>
                  <a:gd name="connsiteY4" fmla="*/ 349636 h 924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24981">
                    <a:moveTo>
                      <a:pt x="605139" y="0"/>
                    </a:moveTo>
                    <a:lnTo>
                      <a:pt x="1386439" y="0"/>
                    </a:lnTo>
                    <a:lnTo>
                      <a:pt x="1991578" y="349636"/>
                    </a:lnTo>
                    <a:lnTo>
                      <a:pt x="995789" y="924981"/>
                    </a:lnTo>
                    <a:lnTo>
                      <a:pt x="0" y="34963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B750DCC6-AD08-FB4B-B9CD-9A37C7D65652}"/>
                </a:ext>
              </a:extLst>
            </p:cNvPr>
            <p:cNvSpPr/>
            <p:nvPr userDrawn="1"/>
          </p:nvSpPr>
          <p:spPr>
            <a:xfrm>
              <a:off x="1125113" y="912268"/>
              <a:ext cx="1991578" cy="1150689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363CFC3-23E4-3345-9443-F8393B2BE657}"/>
                </a:ext>
              </a:extLst>
            </p:cNvPr>
            <p:cNvGrpSpPr/>
            <p:nvPr userDrawn="1"/>
          </p:nvGrpSpPr>
          <p:grpSpPr>
            <a:xfrm>
              <a:off x="3057515" y="3201792"/>
              <a:ext cx="2137870" cy="2433734"/>
              <a:chOff x="9491639" y="1569442"/>
              <a:chExt cx="1391198" cy="1583728"/>
            </a:xfrm>
          </p:grpSpPr>
          <p:sp>
            <p:nvSpPr>
              <p:cNvPr id="26" name="Diamond 25">
                <a:extLst>
                  <a:ext uri="{FF2B5EF4-FFF2-40B4-BE49-F238E27FC236}">
                    <a16:creationId xmlns:a16="http://schemas.microsoft.com/office/drawing/2014/main" id="{4CFBEFA8-65B5-5040-8A1D-01A2F43A84FE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ED47657A-70FE-3B4C-B946-2F8B16185B60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Diamond 27">
                <a:extLst>
                  <a:ext uri="{FF2B5EF4-FFF2-40B4-BE49-F238E27FC236}">
                    <a16:creationId xmlns:a16="http://schemas.microsoft.com/office/drawing/2014/main" id="{410F4C74-6A4A-B444-84D6-99421EE58D04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0DD19B8-A040-1E47-B301-9A099DB95A9C}"/>
                </a:ext>
              </a:extLst>
            </p:cNvPr>
            <p:cNvGrpSpPr/>
            <p:nvPr userDrawn="1"/>
          </p:nvGrpSpPr>
          <p:grpSpPr>
            <a:xfrm>
              <a:off x="1994537" y="4922338"/>
              <a:ext cx="2282879" cy="2163892"/>
              <a:chOff x="1788220" y="4910900"/>
              <a:chExt cx="2282879" cy="2163892"/>
            </a:xfrm>
          </p:grpSpPr>
          <p:sp>
            <p:nvSpPr>
              <p:cNvPr id="50" name="Diamond 49">
                <a:extLst>
                  <a:ext uri="{FF2B5EF4-FFF2-40B4-BE49-F238E27FC236}">
                    <a16:creationId xmlns:a16="http://schemas.microsoft.com/office/drawing/2014/main" id="{4D3CB474-0DD0-424D-938B-385292F0CB92}"/>
                  </a:ext>
                </a:extLst>
              </p:cNvPr>
              <p:cNvSpPr/>
              <p:nvPr userDrawn="1"/>
            </p:nvSpPr>
            <p:spPr>
              <a:xfrm>
                <a:off x="1933671" y="4910900"/>
                <a:ext cx="1991578" cy="1150690"/>
              </a:xfrm>
              <a:prstGeom prst="diamond">
                <a:avLst/>
              </a:prstGeom>
              <a:solidFill>
                <a:srgbClr val="2B27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7CDD9A0F-6FF0-544F-A9D6-CA989B1B5FA8}"/>
                  </a:ext>
                </a:extLst>
              </p:cNvPr>
              <p:cNvSpPr/>
              <p:nvPr userDrawn="1"/>
            </p:nvSpPr>
            <p:spPr>
              <a:xfrm rot="18000000">
                <a:off x="2645370" y="5647572"/>
                <a:ext cx="1700767" cy="1150690"/>
              </a:xfrm>
              <a:custGeom>
                <a:avLst/>
                <a:gdLst>
                  <a:gd name="connsiteX0" fmla="*/ 1700767 w 1700767"/>
                  <a:gd name="connsiteY0" fmla="*/ 575345 h 1150690"/>
                  <a:gd name="connsiteX1" fmla="*/ 704978 w 1700767"/>
                  <a:gd name="connsiteY1" fmla="*/ 1150690 h 1150690"/>
                  <a:gd name="connsiteX2" fmla="*/ 291135 w 1700767"/>
                  <a:gd name="connsiteY2" fmla="*/ 911581 h 1150690"/>
                  <a:gd name="connsiteX3" fmla="*/ 0 w 1700767"/>
                  <a:gd name="connsiteY3" fmla="*/ 407320 h 1150690"/>
                  <a:gd name="connsiteX4" fmla="*/ 704978 w 1700767"/>
                  <a:gd name="connsiteY4" fmla="*/ 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0767" h="1150690">
                    <a:moveTo>
                      <a:pt x="1700767" y="575345"/>
                    </a:moveTo>
                    <a:lnTo>
                      <a:pt x="704978" y="1150690"/>
                    </a:lnTo>
                    <a:lnTo>
                      <a:pt x="291135" y="911581"/>
                    </a:lnTo>
                    <a:lnTo>
                      <a:pt x="0" y="407320"/>
                    </a:lnTo>
                    <a:lnTo>
                      <a:pt x="704978" y="0"/>
                    </a:lnTo>
                    <a:close/>
                  </a:path>
                </a:pathLst>
              </a:custGeom>
              <a:solidFill>
                <a:srgbClr val="1D1B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F2676C7C-C3AC-AF4B-8193-82B4704F3142}"/>
                  </a:ext>
                </a:extLst>
              </p:cNvPr>
              <p:cNvSpPr/>
              <p:nvPr userDrawn="1"/>
            </p:nvSpPr>
            <p:spPr>
              <a:xfrm rot="3600000">
                <a:off x="1512384" y="5648266"/>
                <a:ext cx="1702362" cy="1150690"/>
              </a:xfrm>
              <a:custGeom>
                <a:avLst/>
                <a:gdLst>
                  <a:gd name="connsiteX0" fmla="*/ 0 w 1702362"/>
                  <a:gd name="connsiteY0" fmla="*/ 575345 h 1150690"/>
                  <a:gd name="connsiteX1" fmla="*/ 995790 w 1702362"/>
                  <a:gd name="connsiteY1" fmla="*/ 0 h 1150690"/>
                  <a:gd name="connsiteX2" fmla="*/ 1702362 w 1702362"/>
                  <a:gd name="connsiteY2" fmla="*/ 408242 h 1150690"/>
                  <a:gd name="connsiteX3" fmla="*/ 1412823 w 1702362"/>
                  <a:gd name="connsiteY3" fmla="*/ 909737 h 1150690"/>
                  <a:gd name="connsiteX4" fmla="*/ 995790 w 1702362"/>
                  <a:gd name="connsiteY4" fmla="*/ 115069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2362" h="1150690">
                    <a:moveTo>
                      <a:pt x="0" y="575345"/>
                    </a:moveTo>
                    <a:lnTo>
                      <a:pt x="995790" y="0"/>
                    </a:lnTo>
                    <a:lnTo>
                      <a:pt x="1702362" y="408242"/>
                    </a:lnTo>
                    <a:lnTo>
                      <a:pt x="1412823" y="909737"/>
                    </a:lnTo>
                    <a:lnTo>
                      <a:pt x="995790" y="11506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80A91A-F28C-B74D-B043-61B933F3B174}"/>
                </a:ext>
              </a:extLst>
            </p:cNvPr>
            <p:cNvGrpSpPr/>
            <p:nvPr userDrawn="1"/>
          </p:nvGrpSpPr>
          <p:grpSpPr>
            <a:xfrm>
              <a:off x="2051533" y="1491804"/>
              <a:ext cx="2137870" cy="2433734"/>
              <a:chOff x="9491639" y="1569442"/>
              <a:chExt cx="1391198" cy="1583728"/>
            </a:xfrm>
          </p:grpSpPr>
          <p:sp>
            <p:nvSpPr>
              <p:cNvPr id="42" name="Diamond 41">
                <a:extLst>
                  <a:ext uri="{FF2B5EF4-FFF2-40B4-BE49-F238E27FC236}">
                    <a16:creationId xmlns:a16="http://schemas.microsoft.com/office/drawing/2014/main" id="{8B335FBF-30F1-3F41-B4E9-99D1E24C2FD6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Diamond 42">
                <a:extLst>
                  <a:ext uri="{FF2B5EF4-FFF2-40B4-BE49-F238E27FC236}">
                    <a16:creationId xmlns:a16="http://schemas.microsoft.com/office/drawing/2014/main" id="{25A18C41-8339-C44B-8052-4D2BD74854CA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Diamond 43">
                <a:extLst>
                  <a:ext uri="{FF2B5EF4-FFF2-40B4-BE49-F238E27FC236}">
                    <a16:creationId xmlns:a16="http://schemas.microsoft.com/office/drawing/2014/main" id="{6AA03A1E-FE6F-1F44-82B3-73456E5036E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C1F6A7E-2A13-2548-A8A7-45BD33BBA8FF}"/>
                </a:ext>
              </a:extLst>
            </p:cNvPr>
            <p:cNvGrpSpPr/>
            <p:nvPr userDrawn="1"/>
          </p:nvGrpSpPr>
          <p:grpSpPr>
            <a:xfrm>
              <a:off x="5032555" y="2057486"/>
              <a:ext cx="2137870" cy="2433734"/>
              <a:chOff x="9491639" y="1569442"/>
              <a:chExt cx="1391198" cy="1583728"/>
            </a:xfrm>
          </p:grpSpPr>
          <p:sp>
            <p:nvSpPr>
              <p:cNvPr id="46" name="Diamond 45">
                <a:extLst>
                  <a:ext uri="{FF2B5EF4-FFF2-40B4-BE49-F238E27FC236}">
                    <a16:creationId xmlns:a16="http://schemas.microsoft.com/office/drawing/2014/main" id="{B0EA10F5-ABC1-9748-BD80-AD28B42CB151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DF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Diamond 46">
                <a:extLst>
                  <a:ext uri="{FF2B5EF4-FFF2-40B4-BE49-F238E27FC236}">
                    <a16:creationId xmlns:a16="http://schemas.microsoft.com/office/drawing/2014/main" id="{B22DE88F-629D-B94C-9B68-2D3A00D13F27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Diamond 47">
                <a:extLst>
                  <a:ext uri="{FF2B5EF4-FFF2-40B4-BE49-F238E27FC236}">
                    <a16:creationId xmlns:a16="http://schemas.microsoft.com/office/drawing/2014/main" id="{8E26E977-894E-2D48-9992-387E2612B59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3865C25-95ED-9B41-8E0C-E207540840EC}"/>
                </a:ext>
              </a:extLst>
            </p:cNvPr>
            <p:cNvGrpSpPr/>
            <p:nvPr userDrawn="1"/>
          </p:nvGrpSpPr>
          <p:grpSpPr>
            <a:xfrm>
              <a:off x="1235892" y="-283867"/>
              <a:ext cx="1780058" cy="1309863"/>
              <a:chOff x="1006129" y="-267510"/>
              <a:chExt cx="1780058" cy="1309863"/>
            </a:xfrm>
          </p:grpSpPr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D192BF6C-32E2-234D-A39B-391436BF1577}"/>
                  </a:ext>
                </a:extLst>
              </p:cNvPr>
              <p:cNvSpPr/>
              <p:nvPr userDrawn="1"/>
            </p:nvSpPr>
            <p:spPr>
              <a:xfrm rot="18000000">
                <a:off x="1615990" y="-127844"/>
                <a:ext cx="1301122" cy="1039272"/>
              </a:xfrm>
              <a:custGeom>
                <a:avLst/>
                <a:gdLst>
                  <a:gd name="connsiteX0" fmla="*/ 802951 w 1301122"/>
                  <a:gd name="connsiteY0" fmla="*/ 0 h 1039272"/>
                  <a:gd name="connsiteX1" fmla="*/ 1301122 w 1301122"/>
                  <a:gd name="connsiteY1" fmla="*/ 862857 h 1039272"/>
                  <a:gd name="connsiteX2" fmla="*/ 995789 w 1301122"/>
                  <a:gd name="connsiteY2" fmla="*/ 1039272 h 1039272"/>
                  <a:gd name="connsiteX3" fmla="*/ 0 w 1301122"/>
                  <a:gd name="connsiteY3" fmla="*/ 463927 h 103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1122" h="1039272">
                    <a:moveTo>
                      <a:pt x="802951" y="0"/>
                    </a:moveTo>
                    <a:lnTo>
                      <a:pt x="1301122" y="862857"/>
                    </a:lnTo>
                    <a:lnTo>
                      <a:pt x="995789" y="1039272"/>
                    </a:lnTo>
                    <a:lnTo>
                      <a:pt x="0" y="463927"/>
                    </a:lnTo>
                    <a:close/>
                  </a:path>
                </a:pathLst>
              </a:cu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BEA242A1-810D-7540-9B8E-526CA47E298E}"/>
                  </a:ext>
                </a:extLst>
              </p:cNvPr>
              <p:cNvSpPr/>
              <p:nvPr userDrawn="1"/>
            </p:nvSpPr>
            <p:spPr>
              <a:xfrm rot="3600000">
                <a:off x="873491" y="-134872"/>
                <a:ext cx="1309237" cy="1043961"/>
              </a:xfrm>
              <a:custGeom>
                <a:avLst/>
                <a:gdLst>
                  <a:gd name="connsiteX0" fmla="*/ 0 w 1309237"/>
                  <a:gd name="connsiteY0" fmla="*/ 862858 h 1043961"/>
                  <a:gd name="connsiteX1" fmla="*/ 498171 w 1309237"/>
                  <a:gd name="connsiteY1" fmla="*/ 0 h 1043961"/>
                  <a:gd name="connsiteX2" fmla="*/ 1309237 w 1309237"/>
                  <a:gd name="connsiteY2" fmla="*/ 468616 h 1043961"/>
                  <a:gd name="connsiteX3" fmla="*/ 313448 w 1309237"/>
                  <a:gd name="connsiteY3" fmla="*/ 1043961 h 104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9237" h="1043961">
                    <a:moveTo>
                      <a:pt x="0" y="862858"/>
                    </a:moveTo>
                    <a:lnTo>
                      <a:pt x="498171" y="0"/>
                    </a:lnTo>
                    <a:lnTo>
                      <a:pt x="1309237" y="468616"/>
                    </a:lnTo>
                    <a:lnTo>
                      <a:pt x="313448" y="104396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CFE04D1-C8CF-E144-9EC8-C7A7FFF2EBE1}"/>
                </a:ext>
              </a:extLst>
            </p:cNvPr>
            <p:cNvGrpSpPr/>
            <p:nvPr userDrawn="1"/>
          </p:nvGrpSpPr>
          <p:grpSpPr>
            <a:xfrm>
              <a:off x="4036765" y="1486647"/>
              <a:ext cx="2064725" cy="2433734"/>
              <a:chOff x="9491639" y="1569442"/>
              <a:chExt cx="1343599" cy="1583728"/>
            </a:xfrm>
          </p:grpSpPr>
          <p:sp>
            <p:nvSpPr>
              <p:cNvPr id="58" name="Diamond 57">
                <a:extLst>
                  <a:ext uri="{FF2B5EF4-FFF2-40B4-BE49-F238E27FC236}">
                    <a16:creationId xmlns:a16="http://schemas.microsoft.com/office/drawing/2014/main" id="{EBDEC2FA-2F85-1B43-AAAA-EBAA0C6B514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Diamond 59">
                <a:extLst>
                  <a:ext uri="{FF2B5EF4-FFF2-40B4-BE49-F238E27FC236}">
                    <a16:creationId xmlns:a16="http://schemas.microsoft.com/office/drawing/2014/main" id="{8A9A5304-E1C8-E144-8B34-6EC4106DF7D2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4DC8ECC-D046-E04E-81F2-CC26ED4BB1E0}"/>
                </a:ext>
              </a:extLst>
            </p:cNvPr>
            <p:cNvGrpSpPr/>
            <p:nvPr userDrawn="1"/>
          </p:nvGrpSpPr>
          <p:grpSpPr>
            <a:xfrm>
              <a:off x="5032555" y="3644537"/>
              <a:ext cx="2137870" cy="1991580"/>
              <a:chOff x="9491639" y="1857169"/>
              <a:chExt cx="1391198" cy="1296001"/>
            </a:xfrm>
          </p:grpSpPr>
          <p:sp>
            <p:nvSpPr>
              <p:cNvPr id="63" name="Diamond 62">
                <a:extLst>
                  <a:ext uri="{FF2B5EF4-FFF2-40B4-BE49-F238E27FC236}">
                    <a16:creationId xmlns:a16="http://schemas.microsoft.com/office/drawing/2014/main" id="{940D2048-9692-4D43-A3F3-0757DD9A5D16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Diamond 63">
                <a:extLst>
                  <a:ext uri="{FF2B5EF4-FFF2-40B4-BE49-F238E27FC236}">
                    <a16:creationId xmlns:a16="http://schemas.microsoft.com/office/drawing/2014/main" id="{436C0564-BBFF-B649-80A4-AFBDD1B802A9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F3B8FB6-552E-BB4C-9EF5-4D0D78CB2412}"/>
                </a:ext>
              </a:extLst>
            </p:cNvPr>
            <p:cNvGrpSpPr/>
            <p:nvPr userDrawn="1"/>
          </p:nvGrpSpPr>
          <p:grpSpPr>
            <a:xfrm>
              <a:off x="3042219" y="2209"/>
              <a:ext cx="2137871" cy="2198128"/>
              <a:chOff x="2804993" y="0"/>
              <a:chExt cx="2137871" cy="2198128"/>
            </a:xfrm>
          </p:grpSpPr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F25174C0-E575-3847-B7BB-B319EA0C6AA0}"/>
                  </a:ext>
                </a:extLst>
              </p:cNvPr>
              <p:cNvSpPr/>
              <p:nvPr userDrawn="1"/>
            </p:nvSpPr>
            <p:spPr>
              <a:xfrm>
                <a:off x="2878139" y="0"/>
                <a:ext cx="1991578" cy="915084"/>
              </a:xfrm>
              <a:custGeom>
                <a:avLst/>
                <a:gdLst>
                  <a:gd name="connsiteX0" fmla="*/ 588010 w 1991578"/>
                  <a:gd name="connsiteY0" fmla="*/ 0 h 915084"/>
                  <a:gd name="connsiteX1" fmla="*/ 1403569 w 1991578"/>
                  <a:gd name="connsiteY1" fmla="*/ 0 h 915084"/>
                  <a:gd name="connsiteX2" fmla="*/ 1991578 w 1991578"/>
                  <a:gd name="connsiteY2" fmla="*/ 339739 h 915084"/>
                  <a:gd name="connsiteX3" fmla="*/ 995789 w 1991578"/>
                  <a:gd name="connsiteY3" fmla="*/ 915084 h 915084"/>
                  <a:gd name="connsiteX4" fmla="*/ 0 w 1991578"/>
                  <a:gd name="connsiteY4" fmla="*/ 339739 h 915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15084">
                    <a:moveTo>
                      <a:pt x="588010" y="0"/>
                    </a:moveTo>
                    <a:lnTo>
                      <a:pt x="1403569" y="0"/>
                    </a:lnTo>
                    <a:lnTo>
                      <a:pt x="1991578" y="339739"/>
                    </a:lnTo>
                    <a:lnTo>
                      <a:pt x="995789" y="915084"/>
                    </a:lnTo>
                    <a:lnTo>
                      <a:pt x="0" y="339739"/>
                    </a:lnTo>
                    <a:close/>
                  </a:path>
                </a:pathLst>
              </a:custGeom>
              <a:solidFill>
                <a:srgbClr val="E9ED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9" name="Diamond 38">
                <a:extLst>
                  <a:ext uri="{FF2B5EF4-FFF2-40B4-BE49-F238E27FC236}">
                    <a16:creationId xmlns:a16="http://schemas.microsoft.com/office/drawing/2014/main" id="{DB184E99-076B-4644-8D64-0475A1D10A7D}"/>
                  </a:ext>
                </a:extLst>
              </p:cNvPr>
              <p:cNvSpPr/>
              <p:nvPr userDrawn="1"/>
            </p:nvSpPr>
            <p:spPr>
              <a:xfrm rot="18000000">
                <a:off x="3371729" y="626992"/>
                <a:ext cx="1991579" cy="1150690"/>
              </a:xfrm>
              <a:prstGeom prst="diamond">
                <a:avLst/>
              </a:prstGeom>
              <a:solidFill>
                <a:srgbClr val="D7DE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Diamond 39">
                <a:extLst>
                  <a:ext uri="{FF2B5EF4-FFF2-40B4-BE49-F238E27FC236}">
                    <a16:creationId xmlns:a16="http://schemas.microsoft.com/office/drawing/2014/main" id="{9709202D-EB4F-7849-B074-387ACFD40E62}"/>
                  </a:ext>
                </a:extLst>
              </p:cNvPr>
              <p:cNvSpPr/>
              <p:nvPr userDrawn="1"/>
            </p:nvSpPr>
            <p:spPr>
              <a:xfrm rot="3600000">
                <a:off x="2384548" y="626994"/>
                <a:ext cx="1991579" cy="1150690"/>
              </a:xfrm>
              <a:prstGeom prst="diamond">
                <a:avLst/>
              </a:prstGeom>
              <a:solidFill>
                <a:schemeClr val="accent3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511986" y="4789744"/>
            <a:ext cx="600075" cy="600075"/>
          </a:xfrm>
          <a:prstGeom prst="rect">
            <a:avLst/>
          </a:prstGeom>
        </p:spPr>
      </p:pic>
      <p:pic>
        <p:nvPicPr>
          <p:cNvPr id="51" name="Picture 9">
            <a:extLst>
              <a:ext uri="{FF2B5EF4-FFF2-40B4-BE49-F238E27FC236}">
                <a16:creationId xmlns:a16="http://schemas.microsoft.com/office/drawing/2014/main" id="{30EF91CA-D5F6-E847-9D30-78252C50512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74406" y="5559600"/>
            <a:ext cx="120895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23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51475-52E6-45F5-91CB-167A5AEE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27F5-96F0-8945-AE57-A8B4EB944936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9CAD4-1E37-4F7B-8F41-D5C84888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04306-2593-44F0-8C75-1F7BEF96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0443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9F646EF1-A854-D948-8B35-3629377E56C8}"/>
              </a:ext>
            </a:extLst>
          </p:cNvPr>
          <p:cNvSpPr/>
          <p:nvPr userDrawn="1"/>
        </p:nvSpPr>
        <p:spPr>
          <a:xfrm>
            <a:off x="1" y="-1"/>
            <a:ext cx="12201359" cy="6874203"/>
          </a:xfrm>
          <a:custGeom>
            <a:avLst/>
            <a:gdLst>
              <a:gd name="connsiteX0" fmla="*/ 3013279 w 12201359"/>
              <a:gd name="connsiteY0" fmla="*/ 0 h 6874203"/>
              <a:gd name="connsiteX1" fmla="*/ 6369358 w 12201359"/>
              <a:gd name="connsiteY1" fmla="*/ 0 h 6874203"/>
              <a:gd name="connsiteX2" fmla="*/ 6369358 w 12201359"/>
              <a:gd name="connsiteY2" fmla="*/ 1 h 6874203"/>
              <a:gd name="connsiteX3" fmla="*/ 6687400 w 12201359"/>
              <a:gd name="connsiteY3" fmla="*/ 1 h 6874203"/>
              <a:gd name="connsiteX4" fmla="*/ 12201359 w 12201359"/>
              <a:gd name="connsiteY4" fmla="*/ 3274124 h 6874203"/>
              <a:gd name="connsiteX5" fmla="*/ 12201359 w 12201359"/>
              <a:gd name="connsiteY5" fmla="*/ 3453757 h 6874203"/>
              <a:gd name="connsiteX6" fmla="*/ 6642906 w 12201359"/>
              <a:gd name="connsiteY6" fmla="*/ 6874201 h 6874203"/>
              <a:gd name="connsiteX7" fmla="*/ 6169181 w 12201359"/>
              <a:gd name="connsiteY7" fmla="*/ 6874201 h 6874203"/>
              <a:gd name="connsiteX8" fmla="*/ 6169181 w 12201359"/>
              <a:gd name="connsiteY8" fmla="*/ 6874200 h 6874203"/>
              <a:gd name="connsiteX9" fmla="*/ 3013282 w 12201359"/>
              <a:gd name="connsiteY9" fmla="*/ 6874200 h 6874203"/>
              <a:gd name="connsiteX10" fmla="*/ 3013282 w 12201359"/>
              <a:gd name="connsiteY10" fmla="*/ 6874203 h 6874203"/>
              <a:gd name="connsiteX11" fmla="*/ 0 w 12201359"/>
              <a:gd name="connsiteY11" fmla="*/ 5158862 h 6874203"/>
              <a:gd name="connsiteX12" fmla="*/ 0 w 12201359"/>
              <a:gd name="connsiteY12" fmla="*/ 1715343 h 6874203"/>
              <a:gd name="connsiteX13" fmla="*/ 3013279 w 12201359"/>
              <a:gd name="connsiteY13" fmla="*/ 3 h 687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01359" h="6874203">
                <a:moveTo>
                  <a:pt x="3013279" y="0"/>
                </a:moveTo>
                <a:lnTo>
                  <a:pt x="6369358" y="0"/>
                </a:lnTo>
                <a:lnTo>
                  <a:pt x="6369358" y="1"/>
                </a:lnTo>
                <a:lnTo>
                  <a:pt x="6687400" y="1"/>
                </a:lnTo>
                <a:lnTo>
                  <a:pt x="12201359" y="3274124"/>
                </a:lnTo>
                <a:lnTo>
                  <a:pt x="12201359" y="3453757"/>
                </a:lnTo>
                <a:lnTo>
                  <a:pt x="6642906" y="6874201"/>
                </a:lnTo>
                <a:lnTo>
                  <a:pt x="6169181" y="6874201"/>
                </a:lnTo>
                <a:lnTo>
                  <a:pt x="6169181" y="6874200"/>
                </a:lnTo>
                <a:lnTo>
                  <a:pt x="3013282" y="6874200"/>
                </a:lnTo>
                <a:lnTo>
                  <a:pt x="3013282" y="6874203"/>
                </a:lnTo>
                <a:lnTo>
                  <a:pt x="0" y="5158862"/>
                </a:lnTo>
                <a:lnTo>
                  <a:pt x="0" y="1715343"/>
                </a:lnTo>
                <a:lnTo>
                  <a:pt x="3013279" y="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206" y="2523484"/>
            <a:ext cx="6948488" cy="298831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1068206" y="1687335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8206" y="1741335"/>
            <a:ext cx="6948488" cy="7281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BC9D35F3-F38A-4B48-B445-8B71C27BBB05}"/>
              </a:ext>
            </a:extLst>
          </p:cNvPr>
          <p:cNvSpPr/>
          <p:nvPr userDrawn="1"/>
        </p:nvSpPr>
        <p:spPr>
          <a:xfrm>
            <a:off x="0" y="5116665"/>
            <a:ext cx="3013281" cy="1741335"/>
          </a:xfrm>
          <a:prstGeom prst="triangle">
            <a:avLst>
              <a:gd name="adj" fmla="val 204"/>
            </a:avLst>
          </a:prstGeom>
          <a:solidFill>
            <a:srgbClr val="1D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49CEB0A3-C9DB-A645-9ABD-D36ED51A0FA4}"/>
              </a:ext>
            </a:extLst>
          </p:cNvPr>
          <p:cNvSpPr/>
          <p:nvPr userDrawn="1"/>
        </p:nvSpPr>
        <p:spPr>
          <a:xfrm rot="10800000" flipH="1">
            <a:off x="0" y="0"/>
            <a:ext cx="3155902" cy="1825819"/>
          </a:xfrm>
          <a:prstGeom prst="triangle">
            <a:avLst>
              <a:gd name="adj" fmla="val 2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6369360" y="3428999"/>
            <a:ext cx="5832000" cy="3445200"/>
          </a:xfrm>
          <a:prstGeom prst="triangle">
            <a:avLst>
              <a:gd name="adj" fmla="val 9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6511981" y="0"/>
            <a:ext cx="5689379" cy="3429000"/>
          </a:xfrm>
          <a:prstGeom prst="triangle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0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eaker Heading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8371" y="1711753"/>
            <a:ext cx="4697598" cy="4114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663446" y="508246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76030" y="539289"/>
            <a:ext cx="4639939" cy="9636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Contents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6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0F54B7-F1AA-5040-98C1-A310CE49621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DBC015-AE36-B441-8EE5-29225586975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60D400AB-7090-AA49-8C7A-6D9296C316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A3D7C-EA8C-5A4E-9010-4AC84C6EA52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5B76462-9988-504D-BEEB-4D901B00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BAC642-4133-F44A-9758-E12934C6C674}"/>
              </a:ext>
            </a:extLst>
          </p:cNvPr>
          <p:cNvCxnSpPr>
            <a:cxnSpLocks/>
          </p:cNvCxnSpPr>
          <p:nvPr userDrawn="1"/>
        </p:nvCxnSpPr>
        <p:spPr>
          <a:xfrm>
            <a:off x="384133" y="340691"/>
            <a:ext cx="450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92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12644" cy="415498"/>
          </a:xfrm>
          <a:prstGeom prst="rect">
            <a:avLst/>
          </a:prstGeom>
        </p:spPr>
        <p:txBody>
          <a:bodyPr lIns="0" tIns="0" rIns="0" bIns="0" numCol="2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8B2CE3E-756E-4E43-ABE3-08009FF27B4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05F93C-22CA-BE42-B98C-4D9C9B551DA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7951B44A-5136-8744-A1C7-2A3DC4794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4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subhead, two columns-SMAL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8" y="1508635"/>
            <a:ext cx="11012644" cy="4464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955310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0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1"/>
            <a:ext cx="11404154" cy="43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1CF4D4-461D-A94C-A2DA-996AEBFEA8A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7FB48C-EF5D-FC4E-B04E-04EDF37B59B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C40BC0BF-6F9B-CC46-A299-39CC855D0B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1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638051"/>
            <a:ext cx="11328000" cy="4638571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084726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5614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EBD390-3034-9E42-B84E-2AA7FBDA326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8C3C4F-6692-7D4F-8223-51088814CBB2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82F5370-0AEE-A340-ACD4-7B61E012E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MALL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440000"/>
            <a:ext cx="11328000" cy="4638571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900000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18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BA372E-5473-7746-BA77-AF093FBE9A0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117626-5B5E-DC4F-A682-39037102182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B5D86ADC-FE8E-974E-8336-D19759B415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4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9"/>
            <a:ext cx="11050700" cy="3415407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E2FFCF-D7FF-B449-AF46-F1D568382454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1DF2D3-281A-4F41-A020-0CDF3D9BD6A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BD8D4D4F-AC8A-CA40-BDC6-D731053D50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92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subhead, two columns-SMAL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8" y="1721584"/>
            <a:ext cx="11050700" cy="445358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008317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0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8584A5-9303-7549-9C4F-1CD719EFEC3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80B310-CC03-6B49-92AA-67486D2A57F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0DEB1692-96BF-EE47-B2F2-91FB7CBAE6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4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1D7D3C-8AA7-9442-97E6-34307200AA45}"/>
              </a:ext>
            </a:extLst>
          </p:cNvPr>
          <p:cNvCxnSpPr/>
          <p:nvPr userDrawn="1"/>
        </p:nvCxnSpPr>
        <p:spPr>
          <a:xfrm>
            <a:off x="432000" y="1632779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2D41159-18EE-6B49-8FF3-DDBF4632C5D0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B06D692B-FFF5-4D49-9FA9-99654C91C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3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 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6871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74434" y="3752201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607158-F838-5F43-8F6F-8B092DD009F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6A4515-2835-F24D-A4DB-EAC1C3397C2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073DC931-8AF3-274A-A089-82AD5B5B6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3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text box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BFB8A6-A425-9342-B43C-7E23923EB61E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015F33-A680-F740-A2CC-CC7C27E6A71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5D338DF8-9D89-8F49-989E-F86A172C82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2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A3D7C-EA8C-5A4E-9010-4AC84C6EA52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5B76462-9988-504D-BEEB-4D901B00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</a:extLst>
          </p:cNvPr>
          <p:cNvSpPr/>
          <p:nvPr userDrawn="1"/>
        </p:nvSpPr>
        <p:spPr>
          <a:xfrm>
            <a:off x="3830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</a:extLst>
          </p:cNvPr>
          <p:cNvSpPr/>
          <p:nvPr userDrawn="1"/>
        </p:nvSpPr>
        <p:spPr>
          <a:xfrm>
            <a:off x="1534525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</a:extLst>
          </p:cNvPr>
          <p:cNvSpPr/>
          <p:nvPr userDrawn="1"/>
        </p:nvSpPr>
        <p:spPr>
          <a:xfrm>
            <a:off x="2685992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</a:extLst>
          </p:cNvPr>
          <p:cNvSpPr/>
          <p:nvPr userDrawn="1"/>
        </p:nvSpPr>
        <p:spPr>
          <a:xfrm>
            <a:off x="3837459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</a:extLst>
          </p:cNvPr>
          <p:cNvSpPr/>
          <p:nvPr userDrawn="1"/>
        </p:nvSpPr>
        <p:spPr>
          <a:xfrm>
            <a:off x="4988926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</a:extLst>
          </p:cNvPr>
          <p:cNvSpPr/>
          <p:nvPr userDrawn="1"/>
        </p:nvSpPr>
        <p:spPr>
          <a:xfrm>
            <a:off x="6140393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</a:extLst>
          </p:cNvPr>
          <p:cNvSpPr/>
          <p:nvPr userDrawn="1"/>
        </p:nvSpPr>
        <p:spPr>
          <a:xfrm>
            <a:off x="7291860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</a:extLst>
          </p:cNvPr>
          <p:cNvSpPr/>
          <p:nvPr userDrawn="1"/>
        </p:nvSpPr>
        <p:spPr>
          <a:xfrm>
            <a:off x="8443327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</a:extLst>
          </p:cNvPr>
          <p:cNvSpPr/>
          <p:nvPr userDrawn="1"/>
        </p:nvSpPr>
        <p:spPr>
          <a:xfrm>
            <a:off x="9594794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</a:extLst>
          </p:cNvPr>
          <p:cNvSpPr/>
          <p:nvPr userDrawn="1"/>
        </p:nvSpPr>
        <p:spPr>
          <a:xfrm>
            <a:off x="107462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</a:extLst>
          </p:cNvPr>
          <p:cNvSpPr/>
          <p:nvPr userDrawn="1"/>
        </p:nvSpPr>
        <p:spPr>
          <a:xfrm>
            <a:off x="4988926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</a:extLst>
          </p:cNvPr>
          <p:cNvSpPr/>
          <p:nvPr userDrawn="1"/>
        </p:nvSpPr>
        <p:spPr>
          <a:xfrm>
            <a:off x="6140393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</a:extLst>
          </p:cNvPr>
          <p:cNvSpPr/>
          <p:nvPr userDrawn="1"/>
        </p:nvSpPr>
        <p:spPr>
          <a:xfrm>
            <a:off x="7291860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</a:extLst>
          </p:cNvPr>
          <p:cNvSpPr/>
          <p:nvPr userDrawn="1"/>
        </p:nvSpPr>
        <p:spPr>
          <a:xfrm>
            <a:off x="8443327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</a:extLst>
          </p:cNvPr>
          <p:cNvSpPr/>
          <p:nvPr userDrawn="1"/>
        </p:nvSpPr>
        <p:spPr>
          <a:xfrm>
            <a:off x="9594794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</a:extLst>
          </p:cNvPr>
          <p:cNvSpPr/>
          <p:nvPr userDrawn="1"/>
        </p:nvSpPr>
        <p:spPr>
          <a:xfrm>
            <a:off x="107462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</a:extLst>
          </p:cNvPr>
          <p:cNvSpPr/>
          <p:nvPr userDrawn="1"/>
        </p:nvSpPr>
        <p:spPr>
          <a:xfrm>
            <a:off x="4988926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</a:extLst>
          </p:cNvPr>
          <p:cNvSpPr/>
          <p:nvPr userDrawn="1"/>
        </p:nvSpPr>
        <p:spPr>
          <a:xfrm>
            <a:off x="6140393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</a:extLst>
          </p:cNvPr>
          <p:cNvSpPr/>
          <p:nvPr userDrawn="1"/>
        </p:nvSpPr>
        <p:spPr>
          <a:xfrm>
            <a:off x="7291860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</a:extLst>
          </p:cNvPr>
          <p:cNvSpPr/>
          <p:nvPr userDrawn="1"/>
        </p:nvSpPr>
        <p:spPr>
          <a:xfrm>
            <a:off x="8443327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</a:extLst>
          </p:cNvPr>
          <p:cNvSpPr/>
          <p:nvPr userDrawn="1"/>
        </p:nvSpPr>
        <p:spPr>
          <a:xfrm>
            <a:off x="9594794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</a:extLst>
          </p:cNvPr>
          <p:cNvSpPr/>
          <p:nvPr userDrawn="1"/>
        </p:nvSpPr>
        <p:spPr>
          <a:xfrm>
            <a:off x="107462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, text titles 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81E90B-8139-E34D-9EA2-6EC171128ED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D9C208-1CD8-4342-9BCF-F55914989BB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Icon&#10;&#10;Description automatically generated with medium confidence">
            <a:extLst>
              <a:ext uri="{FF2B5EF4-FFF2-40B4-BE49-F238E27FC236}">
                <a16:creationId xmlns:a16="http://schemas.microsoft.com/office/drawing/2014/main" id="{DE52C2AD-41C8-0840-8752-45F99C8C2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2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2431" y="2736000"/>
            <a:ext cx="3564000" cy="348417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42431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21EFD07-C8A5-7845-9A8E-928B94195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8431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736000"/>
            <a:ext cx="3564000" cy="34811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8000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17CD2F3-C517-834C-A1C9-E6EA040C66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52862" y="2733018"/>
            <a:ext cx="3564000" cy="34841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7A865E-5511-774B-A9F3-4C32CD56F798}"/>
              </a:ext>
            </a:extLst>
          </p:cNvPr>
          <p:cNvSpPr/>
          <p:nvPr userDrawn="1"/>
        </p:nvSpPr>
        <p:spPr>
          <a:xfrm>
            <a:off x="8252862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9C9A1D2-F3A4-0448-91D0-01D8F1BB18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368862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FCE70B-0669-5049-91BF-34393CFF658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93CCD7-276F-844F-B95E-98D524DA7EA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101431FB-5CF2-674A-9A8C-023B60BB1D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3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59999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29747" y="1847726"/>
            <a:ext cx="1785881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C05A71E0-D2E2-6E47-A811-270DE6B73CC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1100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274B54-F737-494A-9A64-09BFF139B080}"/>
              </a:ext>
            </a:extLst>
          </p:cNvPr>
          <p:cNvSpPr/>
          <p:nvPr userDrawn="1"/>
        </p:nvSpPr>
        <p:spPr>
          <a:xfrm>
            <a:off x="3341100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2E9BDCF-0C5A-5542-AF6F-231BEB82BEB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32212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4790A76-E9C0-C247-8A64-ABFA6FEED6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34183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96165-DE19-6240-8277-0F03784A61F8}"/>
              </a:ext>
            </a:extLst>
          </p:cNvPr>
          <p:cNvSpPr/>
          <p:nvPr userDrawn="1"/>
        </p:nvSpPr>
        <p:spPr>
          <a:xfrm>
            <a:off x="6234183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9CBE608D-BD0B-9D40-A3EC-278E95A086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43829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A1085E51-5463-214B-AD38-C5955F2149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36154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9219A1-1A8B-B241-A132-B18EECB61F19}"/>
              </a:ext>
            </a:extLst>
          </p:cNvPr>
          <p:cNvSpPr/>
          <p:nvPr userDrawn="1"/>
        </p:nvSpPr>
        <p:spPr>
          <a:xfrm>
            <a:off x="9136154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2DF9998-6500-1948-8C08-E51B2F7D13B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64960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99AEBAA-5DF4-E846-9733-C1D449EBA2C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5AF3E2F-F4D0-B546-9DA5-8F05288F48D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1586E32B-0EA0-8949-B760-627CB6BFB6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8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2431" y="2683331"/>
            <a:ext cx="3564000" cy="353684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1723" y="1675331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21EFD07-C8A5-7845-9A8E-928B94195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95827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80349"/>
            <a:ext cx="3564000" cy="35368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51292" y="1675331"/>
            <a:ext cx="3564000" cy="100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5396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17CD2F3-C517-834C-A1C9-E6EA040C66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52862" y="2680348"/>
            <a:ext cx="3564000" cy="3536847"/>
          </a:xfrm>
          <a:prstGeom prst="rect">
            <a:avLst/>
          </a:prstGeom>
          <a:solidFill>
            <a:srgbClr val="FEFCE5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7A865E-5511-774B-A9F3-4C32CD56F798}"/>
              </a:ext>
            </a:extLst>
          </p:cNvPr>
          <p:cNvSpPr/>
          <p:nvPr userDrawn="1"/>
        </p:nvSpPr>
        <p:spPr>
          <a:xfrm>
            <a:off x="8272154" y="1675331"/>
            <a:ext cx="3564000" cy="1008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9C9A1D2-F3A4-0448-91D0-01D8F1BB18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06258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DD8AE3-7903-C348-B384-E8DD5B682337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D196A7C-EC13-574E-AA21-B423B51E419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88194B80-7F9D-A648-8FF0-7EDB118758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7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64000"/>
            <a:ext cx="2700000" cy="35531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656000"/>
            <a:ext cx="2700000" cy="100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29746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C05A71E0-D2E2-6E47-A811-270DE6B73CC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1100" y="2664000"/>
            <a:ext cx="2700000" cy="3553196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274B54-F737-494A-9A64-09BFF139B080}"/>
              </a:ext>
            </a:extLst>
          </p:cNvPr>
          <p:cNvSpPr/>
          <p:nvPr userDrawn="1"/>
        </p:nvSpPr>
        <p:spPr>
          <a:xfrm>
            <a:off x="3341100" y="1656000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2E9BDCF-0C5A-5542-AF6F-231BEB82BEB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32212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4790A76-E9C0-C247-8A64-ABFA6FEED6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34183" y="2664000"/>
            <a:ext cx="2700000" cy="3553196"/>
          </a:xfrm>
          <a:prstGeom prst="rect">
            <a:avLst/>
          </a:prstGeom>
          <a:solidFill>
            <a:srgbClr val="FEFCE5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96165-DE19-6240-8277-0F03784A61F8}"/>
              </a:ext>
            </a:extLst>
          </p:cNvPr>
          <p:cNvSpPr/>
          <p:nvPr userDrawn="1"/>
        </p:nvSpPr>
        <p:spPr>
          <a:xfrm>
            <a:off x="6234183" y="1656000"/>
            <a:ext cx="2700000" cy="1008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9CBE608D-BD0B-9D40-A3EC-278E95A086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34183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A1085E51-5463-214B-AD38-C5955F2149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36154" y="2664000"/>
            <a:ext cx="2700000" cy="3553196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9219A1-1A8B-B241-A132-B18EECB61F19}"/>
              </a:ext>
            </a:extLst>
          </p:cNvPr>
          <p:cNvSpPr/>
          <p:nvPr userDrawn="1"/>
        </p:nvSpPr>
        <p:spPr>
          <a:xfrm>
            <a:off x="9136154" y="1656000"/>
            <a:ext cx="2700000" cy="100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2DF9998-6500-1948-8C08-E51B2F7D13B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36154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B83965-A252-2F47-A8CD-D5736FD97B06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FDF3C3D-B1DF-8147-B326-C24834A5E2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EAC2E4BC-DA81-D448-AA7D-F5CF9D8090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6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, text titles x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5571" y="3028529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57571" y="1406634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38434" y="1406634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38434" y="3023982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75571" y="4650425"/>
            <a:ext cx="3564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FD9A3BB3-7E48-6A41-BE78-2AD280277F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56434" y="4650425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FEA82EC-5F70-2C43-B773-938E8FCB9F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Hex diagram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FB89C5-0C7E-5D4C-B0F4-0FA6073DEFC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A99C4E-1B91-AF41-B276-ED3AFE7EFD4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D2E1F76-549A-B343-8FAE-A03B283BD7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225DF-CA19-6A45-BDC8-07F3DC17D9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86500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0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6B866-A4F2-0A4A-992A-CAA7256F902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D84188C9-C943-FE4F-9659-FE8757B561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62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D46E47-E966-2143-B7B7-B17E17A9B0A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E90ECFCD-0A99-F247-88C9-2C9BC55003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9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62CC99-383A-2547-B633-7C7254790B3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7A3EBEC3-DDD4-7E4A-A639-94F1BC0535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A3D7C-EA8C-5A4E-9010-4AC84C6EA52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5B76462-9988-504D-BEEB-4D901B00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</a:extLst>
          </p:cNvPr>
          <p:cNvSpPr/>
          <p:nvPr userDrawn="1"/>
        </p:nvSpPr>
        <p:spPr>
          <a:xfrm>
            <a:off x="5122911" y="3169365"/>
            <a:ext cx="1991467" cy="1948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</a:extLst>
          </p:cNvPr>
          <p:cNvSpPr/>
          <p:nvPr userDrawn="1"/>
        </p:nvSpPr>
        <p:spPr>
          <a:xfrm>
            <a:off x="7474153" y="3169365"/>
            <a:ext cx="1991467" cy="1948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</a:extLst>
          </p:cNvPr>
          <p:cNvSpPr/>
          <p:nvPr userDrawn="1"/>
        </p:nvSpPr>
        <p:spPr>
          <a:xfrm>
            <a:off x="9825395" y="3175160"/>
            <a:ext cx="1991467" cy="1948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C04BB5-DA9D-6B4F-AB15-7CE8B20A86C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C795D9F-C1A8-B44F-81AF-76A2B680F9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3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2358345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11" name="Picture Placeholder 20">
            <a:extLst>
              <a:ext uri="{FF2B5EF4-FFF2-40B4-BE49-F238E27FC236}">
                <a16:creationId xmlns:a16="http://schemas.microsoft.com/office/drawing/2014/main" id="{021F5C52-2CE2-094A-8FAA-3C5C8B0D874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27E4BE3-E42C-8244-A45B-E827863EFF2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57E530F0-478C-D742-82D7-BD35CB9F7D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and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xagon 3">
            <a:extLst>
              <a:ext uri="{FF2B5EF4-FFF2-40B4-BE49-F238E27FC236}">
                <a16:creationId xmlns:a16="http://schemas.microsoft.com/office/drawing/2014/main" id="{15BF2317-F58F-4046-A84A-45857550CCA4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36C8D12-BE97-3843-92AC-2D29A889AA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64000" y="2519999"/>
            <a:ext cx="4428148" cy="3001565"/>
          </a:xfrm>
          <a:prstGeom prst="rect">
            <a:avLst/>
          </a:prstGeom>
        </p:spPr>
        <p:txBody>
          <a:bodyPr>
            <a:noAutofit/>
          </a:bodyPr>
          <a:lstStyle>
            <a:lvl1pPr marL="216000" indent="-216000">
              <a:buNone/>
              <a:defRPr sz="24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	quote across 6 lines max”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493359-C561-854D-9A31-F4DCF4878ED2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AA3C2E-FFC5-DA4B-A533-3AC606F6F96A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0">
            <a:extLst>
              <a:ext uri="{FF2B5EF4-FFF2-40B4-BE49-F238E27FC236}">
                <a16:creationId xmlns:a16="http://schemas.microsoft.com/office/drawing/2014/main" id="{ADAAEE27-BDEF-9A4E-8C7C-9EFBD5BB81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5CAD8D-98FF-6945-83C5-957E1DF4FDF8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20E2DC7B-ED7B-0241-A022-668E6343C6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0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7E9C09-C9AF-554B-B095-D19078FA6376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748E8E-8B34-9246-8F9A-CF165E4332A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2C5DA4F2-D5B5-1F47-ADDA-9F6CB9A2A3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6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9C6FA-3944-D644-993B-662021B4E5C6}"/>
              </a:ext>
            </a:extLst>
          </p:cNvPr>
          <p:cNvSpPr/>
          <p:nvPr userDrawn="1"/>
        </p:nvSpPr>
        <p:spPr>
          <a:xfrm>
            <a:off x="8133940" y="1468668"/>
            <a:ext cx="3564000" cy="2333138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E5C1AF-31FE-DB44-B136-14246637FAC3}"/>
              </a:ext>
            </a:extLst>
          </p:cNvPr>
          <p:cNvSpPr/>
          <p:nvPr userDrawn="1"/>
        </p:nvSpPr>
        <p:spPr>
          <a:xfrm>
            <a:off x="420267" y="1475134"/>
            <a:ext cx="3564000" cy="23266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62AE05-5656-3647-B9D0-CFD7068091A6}"/>
              </a:ext>
            </a:extLst>
          </p:cNvPr>
          <p:cNvSpPr/>
          <p:nvPr userDrawn="1"/>
        </p:nvSpPr>
        <p:spPr>
          <a:xfrm>
            <a:off x="4269571" y="1468668"/>
            <a:ext cx="3564000" cy="233313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E11EE2-9156-944A-B3A4-52D07C78468A}"/>
              </a:ext>
            </a:extLst>
          </p:cNvPr>
          <p:cNvSpPr/>
          <p:nvPr userDrawn="1"/>
        </p:nvSpPr>
        <p:spPr>
          <a:xfrm>
            <a:off x="8121158" y="3751268"/>
            <a:ext cx="3563938" cy="2373982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8520B-A4E4-8C46-9508-17A00794C941}"/>
              </a:ext>
            </a:extLst>
          </p:cNvPr>
          <p:cNvSpPr/>
          <p:nvPr userDrawn="1"/>
        </p:nvSpPr>
        <p:spPr>
          <a:xfrm>
            <a:off x="420266" y="3751267"/>
            <a:ext cx="3571563" cy="23739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65AF3-5AA4-064F-A6FF-6B510E7CA8CF}"/>
              </a:ext>
            </a:extLst>
          </p:cNvPr>
          <p:cNvSpPr/>
          <p:nvPr userDrawn="1"/>
        </p:nvSpPr>
        <p:spPr>
          <a:xfrm>
            <a:off x="4277134" y="3751267"/>
            <a:ext cx="3556437" cy="2392443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0F2D5FF-42D8-5346-9DB2-3C5556C282F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1A5C72-8EEA-1C4D-9558-D6E31AE267B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C74185F0-CA2F-BB4F-ADA9-17F42BD425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2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39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1FD6ED-EC03-AA4E-B084-D30385A2EB92}"/>
              </a:ext>
            </a:extLst>
          </p:cNvPr>
          <p:cNvCxnSpPr>
            <a:cxnSpLocks/>
          </p:cNvCxnSpPr>
          <p:nvPr userDrawn="1"/>
        </p:nvCxnSpPr>
        <p:spPr>
          <a:xfrm>
            <a:off x="432000" y="324683"/>
            <a:ext cx="378228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31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40951D-B4BD-2B47-961E-8C9978EE5FC2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799379A-445E-8046-97B9-687D1B55B5B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Icon&#10;&#10;Description automatically generated with medium confidence">
            <a:extLst>
              <a:ext uri="{FF2B5EF4-FFF2-40B4-BE49-F238E27FC236}">
                <a16:creationId xmlns:a16="http://schemas.microsoft.com/office/drawing/2014/main" id="{7D16603F-E3C9-DE46-B914-0B452CD0DE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6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86433B-15A3-B54A-A755-D9D66C85D03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7CB3D1-C3FA-B048-9A15-C886F238918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5F4F0E9B-4AE5-E14D-BBD8-7D3562C907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3838597-EE74-D042-8B21-49C676E53D46}"/>
              </a:ext>
            </a:extLst>
          </p:cNvPr>
          <p:cNvSpPr/>
          <p:nvPr userDrawn="1"/>
        </p:nvSpPr>
        <p:spPr>
          <a:xfrm>
            <a:off x="9116862" y="1341701"/>
            <a:ext cx="2700000" cy="2412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8E6E8-A4BC-1842-9086-661CF9B47BE5}"/>
              </a:ext>
            </a:extLst>
          </p:cNvPr>
          <p:cNvSpPr/>
          <p:nvPr userDrawn="1"/>
        </p:nvSpPr>
        <p:spPr>
          <a:xfrm>
            <a:off x="3285663" y="1341701"/>
            <a:ext cx="2700000" cy="241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13BAC2-C3E9-8C41-AC18-A67D03496566}"/>
              </a:ext>
            </a:extLst>
          </p:cNvPr>
          <p:cNvSpPr/>
          <p:nvPr userDrawn="1"/>
        </p:nvSpPr>
        <p:spPr>
          <a:xfrm>
            <a:off x="6201023" y="1341701"/>
            <a:ext cx="2700000" cy="241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C1C97F-AD6E-FB48-9592-D29E2653C386}"/>
              </a:ext>
            </a:extLst>
          </p:cNvPr>
          <p:cNvSpPr/>
          <p:nvPr userDrawn="1"/>
        </p:nvSpPr>
        <p:spPr>
          <a:xfrm>
            <a:off x="369824" y="1341701"/>
            <a:ext cx="2700000" cy="241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949821-E381-C549-BB69-B1906F96AF44}"/>
              </a:ext>
            </a:extLst>
          </p:cNvPr>
          <p:cNvSpPr/>
          <p:nvPr userDrawn="1"/>
        </p:nvSpPr>
        <p:spPr>
          <a:xfrm>
            <a:off x="9102764" y="3753700"/>
            <a:ext cx="2700000" cy="2359927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7ADB49-BFB8-2845-A78D-3C638C6F226B}"/>
              </a:ext>
            </a:extLst>
          </p:cNvPr>
          <p:cNvSpPr/>
          <p:nvPr userDrawn="1"/>
        </p:nvSpPr>
        <p:spPr>
          <a:xfrm>
            <a:off x="6201023" y="3753701"/>
            <a:ext cx="2700000" cy="2359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2F4F02-777B-2445-B2BA-8C02502B30D7}"/>
              </a:ext>
            </a:extLst>
          </p:cNvPr>
          <p:cNvSpPr/>
          <p:nvPr userDrawn="1"/>
        </p:nvSpPr>
        <p:spPr>
          <a:xfrm>
            <a:off x="3295816" y="3753700"/>
            <a:ext cx="2700000" cy="23599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9DC7A8-1F9A-7644-8EF4-600483332CC9}"/>
              </a:ext>
            </a:extLst>
          </p:cNvPr>
          <p:cNvSpPr/>
          <p:nvPr userDrawn="1"/>
        </p:nvSpPr>
        <p:spPr>
          <a:xfrm>
            <a:off x="369824" y="3753700"/>
            <a:ext cx="2700000" cy="2359926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44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3295816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3295816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9133847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9133847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6214831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6214831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3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3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740D03-9ED8-8D4E-982C-ACB8BDF0E9CC}"/>
              </a:ext>
            </a:extLst>
          </p:cNvPr>
          <p:cNvSpPr/>
          <p:nvPr userDrawn="1"/>
        </p:nvSpPr>
        <p:spPr>
          <a:xfrm>
            <a:off x="9140200" y="4574479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EE131D9-627E-AB41-9D70-3A34801A9458}"/>
              </a:ext>
            </a:extLst>
          </p:cNvPr>
          <p:cNvSpPr/>
          <p:nvPr userDrawn="1"/>
        </p:nvSpPr>
        <p:spPr>
          <a:xfrm>
            <a:off x="9140200" y="3873561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197597A-2690-0847-AA13-9581781E1F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FFBA4F4-3D70-FA40-A76C-C50FE0ADEB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2739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D658630-BA32-3A42-877A-E81A5E3678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754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EEA00FC-B1C9-A24F-8F48-3E5B1C6FA9C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70770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25AA656-2FAB-0D4A-A936-B8E24E9F90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8EB77E2A-7F1A-664D-B78E-81D3CB1EB29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B9D8CB7-44C7-214F-8416-0102C43289A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E510081F-B8F0-A944-B5A6-A7005AE377A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83470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63641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DDC528-E0AB-484C-A627-36835D90A99A}"/>
              </a:ext>
            </a:extLst>
          </p:cNvPr>
          <p:cNvSpPr/>
          <p:nvPr userDrawn="1"/>
        </p:nvSpPr>
        <p:spPr>
          <a:xfrm>
            <a:off x="9144000" y="4555400"/>
            <a:ext cx="2700000" cy="1603080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C07A11E-E677-BB4B-BDC2-B11149D9CCC8}"/>
              </a:ext>
            </a:extLst>
          </p:cNvPr>
          <p:cNvSpPr/>
          <p:nvPr userDrawn="1"/>
        </p:nvSpPr>
        <p:spPr>
          <a:xfrm>
            <a:off x="9144000" y="3835400"/>
            <a:ext cx="2700000" cy="720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rgbClr val="D2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3295816" y="2045081"/>
            <a:ext cx="2700000" cy="1603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3295816" y="1325081"/>
            <a:ext cx="270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9133847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9133847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6214831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6214831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3" y="2045081"/>
            <a:ext cx="2700000" cy="16030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3" y="1325081"/>
            <a:ext cx="2700000" cy="7200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rgbClr val="C2E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rgbClr val="9D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64A2F12-DDDB-384B-9C77-2E0F398EDF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6E1B213D-9BFF-3F4B-A35C-1C5A45CF65D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2739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7BFF57D-F56F-1D4B-BD54-B00F32863C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754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E47DC0F-4FEF-5B40-82B9-2234591E37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70770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A98B410-C69E-3F46-BD5C-78219838E2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7118A98-662D-F848-B62B-2198A0209D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C57190C-06A8-9E45-A1B6-8A7A95CD34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93F1C3F7-A3A3-A841-8B01-AEAA67C121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83470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08051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, content, basic text one col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BAC642-4133-F44A-9758-E12934C6C674}"/>
              </a:ext>
            </a:extLst>
          </p:cNvPr>
          <p:cNvCxnSpPr>
            <a:cxnSpLocks/>
          </p:cNvCxnSpPr>
          <p:nvPr userDrawn="1"/>
        </p:nvCxnSpPr>
        <p:spPr>
          <a:xfrm>
            <a:off x="432000" y="324000"/>
            <a:ext cx="432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22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4056639" y="4555398"/>
            <a:ext cx="3096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7672200" y="4574480"/>
            <a:ext cx="3096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7672200" y="3854480"/>
            <a:ext cx="3096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4019715" y="2069021"/>
            <a:ext cx="3096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4019715" y="1349021"/>
            <a:ext cx="3096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4056639" y="3854480"/>
            <a:ext cx="3096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7672200" y="2045081"/>
            <a:ext cx="3096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7672200" y="1325081"/>
            <a:ext cx="3096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2" y="2045081"/>
            <a:ext cx="3096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2" y="1325081"/>
            <a:ext cx="3096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2" y="4574480"/>
            <a:ext cx="3096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2" y="3854480"/>
            <a:ext cx="3096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197597A-2690-0847-AA13-9581781E1F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30590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FFBA4F4-3D70-FA40-A76C-C50FE0ADEB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56639" y="1452036"/>
            <a:ext cx="30590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D658630-BA32-3A42-877A-E81A5E3678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09122" y="1428096"/>
            <a:ext cx="2968447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25AA656-2FAB-0D4A-A936-B8E24E9F90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30463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8EB77E2A-7F1A-664D-B78E-81D3CB1EB29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81451" y="3942696"/>
            <a:ext cx="30463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B9D8CB7-44C7-214F-8416-0102C43289A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718645" y="3942696"/>
            <a:ext cx="2955747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70102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DDC528-E0AB-484C-A627-36835D90A99A}"/>
              </a:ext>
            </a:extLst>
          </p:cNvPr>
          <p:cNvSpPr/>
          <p:nvPr userDrawn="1"/>
        </p:nvSpPr>
        <p:spPr>
          <a:xfrm>
            <a:off x="4746000" y="2069021"/>
            <a:ext cx="2700000" cy="1603080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C07A11E-E677-BB4B-BDC2-B11149D9CCC8}"/>
              </a:ext>
            </a:extLst>
          </p:cNvPr>
          <p:cNvSpPr/>
          <p:nvPr userDrawn="1"/>
        </p:nvSpPr>
        <p:spPr>
          <a:xfrm>
            <a:off x="4746000" y="1349021"/>
            <a:ext cx="2700000" cy="720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rgbClr val="D2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7686047" y="206902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7686047" y="134902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9116862" y="4555398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9116862" y="3835398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1805953" y="2069021"/>
            <a:ext cx="2700000" cy="16030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1805953" y="1349021"/>
            <a:ext cx="2700000" cy="7200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rgbClr val="C2E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rgbClr val="9D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64A2F12-DDDB-384B-9C77-2E0F398EDF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2876" y="143928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7BFF57D-F56F-1D4B-BD54-B00F32863C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53785" y="3938413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E47DC0F-4FEF-5B40-82B9-2234591E37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22970" y="143928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A98B410-C69E-3F46-BD5C-78219838E2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7118A98-662D-F848-B62B-2198A0209D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C57190C-06A8-9E45-A1B6-8A7A95CD34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93F1C3F7-A3A3-A841-8B01-AEAA67C121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85470" y="1443562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59907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526DCC-7114-C446-8185-BDF9E0B61633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63B202-7D02-8946-A786-F4DAB8528AE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A9D2A59B-9EC7-8149-BA72-1C3AF57779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3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C586C7-C6C7-CB40-BB24-4F108DBF8FA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9C8C3F-999B-F14F-9943-9AAA40F9C10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E21413AB-050D-7B42-B164-F8110DEB68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38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999" y="2519999"/>
            <a:ext cx="6539077" cy="31422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Section heading running over multiple lines but max of three lines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D49428-E57D-9F4A-BB51-A28ECC51DC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8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743200"/>
            <a:ext cx="11404111" cy="3294063"/>
          </a:xfrm>
          <a:prstGeom prst="rect">
            <a:avLst/>
          </a:prstGeom>
        </p:spPr>
        <p:txBody>
          <a:bodyPr lIns="0" tIns="0" rIns="0" bIns="0" numCol="3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3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2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image icon in centre to insert a photo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BD488D-4939-6A48-BB33-B4443138E79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7501C30-9078-994C-9F7C-D73C2E78C7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88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1191600" y="946120"/>
            <a:ext cx="86510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‹#›</a:t>
            </a:fld>
            <a:endParaRPr lang="en-GB" sz="12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0366" y="1389478"/>
            <a:ext cx="9811265" cy="3466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200" b="0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centred text over multiple</a:t>
            </a:r>
            <a:br>
              <a:rPr lang="en-GB"/>
            </a:br>
            <a:r>
              <a:rPr lang="en-GB"/>
              <a:t>lines, try to make a harmonious left aligned shape like this or</a:t>
            </a:r>
            <a:br>
              <a:rPr lang="en-GB"/>
            </a:br>
            <a:r>
              <a:rPr lang="en-GB"/>
              <a:t>something similar”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1600" y="5096236"/>
            <a:ext cx="3890150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424167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boxes x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2370978" y="1089953"/>
            <a:ext cx="3564000" cy="2413034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6257024" y="1090987"/>
            <a:ext cx="3564000" cy="2411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241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39760" y="3751041"/>
            <a:ext cx="3564000" cy="24102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04B02F-94D2-6E4A-ADC2-EE378D70C248}"/>
              </a:ext>
            </a:extLst>
          </p:cNvPr>
          <p:cNvSpPr/>
          <p:nvPr userDrawn="1"/>
        </p:nvSpPr>
        <p:spPr>
          <a:xfrm>
            <a:off x="8259249" y="3749266"/>
            <a:ext cx="3564000" cy="2410225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F81D218-E72F-F84F-B0C3-EC8A11107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8A53CB-426C-B342-B137-3AEC46933955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0E3174C-A939-C14B-850E-C1182CCB10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726" y="6318433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9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8E1DE4-F3F1-DE4C-A443-48C645D10BD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772D7FA6-4EEE-2844-9D29-2434E4AACE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head,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2708" y="396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743200"/>
            <a:ext cx="11404111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11EFE6-8459-894B-B264-C7ADCA2098C4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6BE4DD-D06D-8A4F-86C4-BDACA2A1C58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C2B2B84D-B519-8A49-BF2C-8B0513492C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9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eaker Heading1-White-GreyBlue-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4632" y="3694793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3504632" y="2596793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04632" y="2650793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9095952" y="5136253"/>
            <a:ext cx="3105408" cy="1721747"/>
          </a:xfrm>
          <a:prstGeom prst="triangle">
            <a:avLst>
              <a:gd name="adj" fmla="val 95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10757647" y="-1"/>
            <a:ext cx="1443713" cy="806929"/>
          </a:xfrm>
          <a:prstGeom prst="triangle">
            <a:avLst>
              <a:gd name="adj" fmla="val 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56EE44E-EF26-2149-9E44-D15EE698595D}"/>
              </a:ext>
            </a:extLst>
          </p:cNvPr>
          <p:cNvGrpSpPr/>
          <p:nvPr userDrawn="1"/>
        </p:nvGrpSpPr>
        <p:grpSpPr>
          <a:xfrm>
            <a:off x="0" y="-1478450"/>
            <a:ext cx="3504632" cy="5605670"/>
            <a:chOff x="0" y="-1477348"/>
            <a:chExt cx="3504632" cy="560567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0887ED7-B8F9-6446-B1FD-586D94C2D43B}"/>
                </a:ext>
              </a:extLst>
            </p:cNvPr>
            <p:cNvSpPr/>
            <p:nvPr userDrawn="1"/>
          </p:nvSpPr>
          <p:spPr>
            <a:xfrm rot="16200000" flipH="1">
              <a:off x="-908461" y="-284771"/>
              <a:ext cx="5605670" cy="3220516"/>
            </a:xfrm>
            <a:custGeom>
              <a:avLst/>
              <a:gdLst>
                <a:gd name="connsiteX0" fmla="*/ 1477346 w 5605670"/>
                <a:gd name="connsiteY0" fmla="*/ 625267 h 3220516"/>
                <a:gd name="connsiteX1" fmla="*/ 1477346 w 5605670"/>
                <a:gd name="connsiteY1" fmla="*/ 3220516 h 3220516"/>
                <a:gd name="connsiteX2" fmla="*/ 3772391 w 5605670"/>
                <a:gd name="connsiteY2" fmla="*/ 3220516 h 3220516"/>
                <a:gd name="connsiteX3" fmla="*/ 5605670 w 5605670"/>
                <a:gd name="connsiteY3" fmla="*/ 0 h 3220516"/>
                <a:gd name="connsiteX4" fmla="*/ 1833279 w 5605670"/>
                <a:gd name="connsiteY4" fmla="*/ 0 h 3220516"/>
                <a:gd name="connsiteX5" fmla="*/ 0 w 5605670"/>
                <a:gd name="connsiteY5" fmla="*/ 3220516 h 3220516"/>
                <a:gd name="connsiteX6" fmla="*/ 386485 w 5605670"/>
                <a:gd name="connsiteY6" fmla="*/ 3220516 h 3220516"/>
                <a:gd name="connsiteX7" fmla="*/ 386485 w 5605670"/>
                <a:gd name="connsiteY7" fmla="*/ 2541579 h 322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05670" h="3220516">
                  <a:moveTo>
                    <a:pt x="1477346" y="625267"/>
                  </a:moveTo>
                  <a:lnTo>
                    <a:pt x="1477346" y="3220516"/>
                  </a:lnTo>
                  <a:lnTo>
                    <a:pt x="3772391" y="3220516"/>
                  </a:lnTo>
                  <a:lnTo>
                    <a:pt x="5605670" y="0"/>
                  </a:lnTo>
                  <a:lnTo>
                    <a:pt x="1833279" y="0"/>
                  </a:lnTo>
                  <a:close/>
                  <a:moveTo>
                    <a:pt x="0" y="3220516"/>
                  </a:moveTo>
                  <a:lnTo>
                    <a:pt x="386485" y="3220516"/>
                  </a:lnTo>
                  <a:lnTo>
                    <a:pt x="386485" y="254157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172279B-367D-E44E-81F2-7F70962D6F60}"/>
                </a:ext>
              </a:extLst>
            </p:cNvPr>
            <p:cNvSpPr/>
            <p:nvPr userDrawn="1"/>
          </p:nvSpPr>
          <p:spPr>
            <a:xfrm rot="5400000">
              <a:off x="-1825004" y="2019203"/>
              <a:ext cx="3934123" cy="284115"/>
            </a:xfrm>
            <a:custGeom>
              <a:avLst/>
              <a:gdLst>
                <a:gd name="connsiteX0" fmla="*/ 0 w 3934123"/>
                <a:gd name="connsiteY0" fmla="*/ 284115 h 284115"/>
                <a:gd name="connsiteX1" fmla="*/ 161732 w 3934123"/>
                <a:gd name="connsiteY1" fmla="*/ 0 h 284115"/>
                <a:gd name="connsiteX2" fmla="*/ 3934123 w 3934123"/>
                <a:gd name="connsiteY2" fmla="*/ 0 h 284115"/>
                <a:gd name="connsiteX3" fmla="*/ 3772391 w 3934123"/>
                <a:gd name="connsiteY3" fmla="*/ 284115 h 28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4123" h="284115">
                  <a:moveTo>
                    <a:pt x="0" y="284115"/>
                  </a:moveTo>
                  <a:lnTo>
                    <a:pt x="161732" y="0"/>
                  </a:lnTo>
                  <a:lnTo>
                    <a:pt x="3934123" y="0"/>
                  </a:lnTo>
                  <a:lnTo>
                    <a:pt x="3772391" y="28411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A664D66-9260-754C-B87A-96F731693A59}"/>
                </a:ext>
              </a:extLst>
            </p:cNvPr>
            <p:cNvSpPr/>
            <p:nvPr userDrawn="1"/>
          </p:nvSpPr>
          <p:spPr>
            <a:xfrm rot="10800000">
              <a:off x="0" y="-2"/>
              <a:ext cx="940749" cy="358775"/>
            </a:xfrm>
            <a:custGeom>
              <a:avLst/>
              <a:gdLst>
                <a:gd name="connsiteX0" fmla="*/ 940749 w 940749"/>
                <a:gd name="connsiteY0" fmla="*/ 358775 h 358775"/>
                <a:gd name="connsiteX1" fmla="*/ 0 w 940749"/>
                <a:gd name="connsiteY1" fmla="*/ 358775 h 358775"/>
                <a:gd name="connsiteX2" fmla="*/ 656636 w 940749"/>
                <a:gd name="connsiteY2" fmla="*/ 0 h 358775"/>
                <a:gd name="connsiteX3" fmla="*/ 940749 w 940749"/>
                <a:gd name="connsiteY3" fmla="*/ 155235 h 35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749" h="358775">
                  <a:moveTo>
                    <a:pt x="940749" y="358775"/>
                  </a:moveTo>
                  <a:lnTo>
                    <a:pt x="0" y="358775"/>
                  </a:lnTo>
                  <a:lnTo>
                    <a:pt x="656636" y="0"/>
                  </a:lnTo>
                  <a:lnTo>
                    <a:pt x="940749" y="155235"/>
                  </a:lnTo>
                  <a:close/>
                </a:path>
              </a:pathLst>
            </a:custGeom>
            <a:solidFill>
              <a:srgbClr val="F9FA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6595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 Heading-White-LightBlue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Breaker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AFF3D3-CDC6-A84E-8619-C7516A51AEA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0369DD8A-6714-C044-8032-1FFBF0D343F4}"/>
              </a:ext>
            </a:extLst>
          </p:cNvPr>
          <p:cNvSpPr/>
          <p:nvPr userDrawn="1"/>
        </p:nvSpPr>
        <p:spPr>
          <a:xfrm>
            <a:off x="2557075" y="5987891"/>
            <a:ext cx="2951545" cy="870109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CEFCCE9-171D-FD49-8081-550253C861F6}"/>
              </a:ext>
            </a:extLst>
          </p:cNvPr>
          <p:cNvSpPr/>
          <p:nvPr userDrawn="1"/>
        </p:nvSpPr>
        <p:spPr>
          <a:xfrm>
            <a:off x="7792410" y="1697493"/>
            <a:ext cx="4399590" cy="4707484"/>
          </a:xfrm>
          <a:custGeom>
            <a:avLst/>
            <a:gdLst>
              <a:gd name="connsiteX0" fmla="*/ 3667329 w 4399590"/>
              <a:gd name="connsiteY0" fmla="*/ 0 h 4707484"/>
              <a:gd name="connsiteX1" fmla="*/ 4399590 w 4399590"/>
              <a:gd name="connsiteY1" fmla="*/ 427314 h 4707484"/>
              <a:gd name="connsiteX2" fmla="*/ 4399590 w 4399590"/>
              <a:gd name="connsiteY2" fmla="*/ 4707484 h 4707484"/>
              <a:gd name="connsiteX3" fmla="*/ 2 w 4399590"/>
              <a:gd name="connsiteY3" fmla="*/ 2140085 h 4707484"/>
              <a:gd name="connsiteX4" fmla="*/ 0 w 4399590"/>
              <a:gd name="connsiteY4" fmla="*/ 2140084 h 4707484"/>
              <a:gd name="connsiteX5" fmla="*/ 3 w 4399590"/>
              <a:gd name="connsiteY5" fmla="*/ 2140084 h 47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9590" h="4707484">
                <a:moveTo>
                  <a:pt x="3667329" y="0"/>
                </a:moveTo>
                <a:lnTo>
                  <a:pt x="4399590" y="427314"/>
                </a:lnTo>
                <a:lnTo>
                  <a:pt x="4399590" y="4707484"/>
                </a:lnTo>
                <a:lnTo>
                  <a:pt x="2" y="2140085"/>
                </a:lnTo>
                <a:lnTo>
                  <a:pt x="0" y="2140084"/>
                </a:lnTo>
                <a:lnTo>
                  <a:pt x="3" y="214008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B5A76072-0A27-D943-BF81-E1036AE832A9}"/>
              </a:ext>
            </a:extLst>
          </p:cNvPr>
          <p:cNvSpPr/>
          <p:nvPr userDrawn="1"/>
        </p:nvSpPr>
        <p:spPr>
          <a:xfrm rot="5400000">
            <a:off x="8480398" y="3146399"/>
            <a:ext cx="3023613" cy="4399590"/>
          </a:xfrm>
          <a:custGeom>
            <a:avLst/>
            <a:gdLst>
              <a:gd name="connsiteX0" fmla="*/ 0 w 3023613"/>
              <a:gd name="connsiteY0" fmla="*/ 4399590 h 4399590"/>
              <a:gd name="connsiteX1" fmla="*/ 2556035 w 3023613"/>
              <a:gd name="connsiteY1" fmla="*/ 0 h 4399590"/>
              <a:gd name="connsiteX2" fmla="*/ 3023613 w 3023613"/>
              <a:gd name="connsiteY2" fmla="*/ 0 h 4399590"/>
              <a:gd name="connsiteX3" fmla="*/ 3023613 w 3023613"/>
              <a:gd name="connsiteY3" fmla="*/ 4399590 h 43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3613" h="4399590">
                <a:moveTo>
                  <a:pt x="0" y="4399590"/>
                </a:moveTo>
                <a:lnTo>
                  <a:pt x="2556035" y="0"/>
                </a:lnTo>
                <a:lnTo>
                  <a:pt x="3023613" y="0"/>
                </a:lnTo>
                <a:lnTo>
                  <a:pt x="3023613" y="439959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/>
              <a:t>       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A0CF264-78E8-6841-A08A-63770BD73A9E}"/>
              </a:ext>
            </a:extLst>
          </p:cNvPr>
          <p:cNvSpPr/>
          <p:nvPr userDrawn="1"/>
        </p:nvSpPr>
        <p:spPr>
          <a:xfrm rot="16200000">
            <a:off x="10757474" y="687170"/>
            <a:ext cx="2121699" cy="747356"/>
          </a:xfrm>
          <a:custGeom>
            <a:avLst/>
            <a:gdLst>
              <a:gd name="connsiteX0" fmla="*/ 2121699 w 2121699"/>
              <a:gd name="connsiteY0" fmla="*/ 0 h 747356"/>
              <a:gd name="connsiteX1" fmla="*/ 2121699 w 2121699"/>
              <a:gd name="connsiteY1" fmla="*/ 747356 h 747356"/>
              <a:gd name="connsiteX2" fmla="*/ 0 w 2121699"/>
              <a:gd name="connsiteY2" fmla="*/ 747356 h 747356"/>
              <a:gd name="connsiteX3" fmla="*/ 416651 w 2121699"/>
              <a:gd name="connsiteY3" fmla="*/ 0 h 74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1699" h="747356">
                <a:moveTo>
                  <a:pt x="2121699" y="0"/>
                </a:moveTo>
                <a:lnTo>
                  <a:pt x="2121699" y="747356"/>
                </a:lnTo>
                <a:lnTo>
                  <a:pt x="0" y="747356"/>
                </a:lnTo>
                <a:lnTo>
                  <a:pt x="416651" y="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24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734C-FB88-4728-B42C-539E9AEE3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6CE63-B1FE-444B-835C-A308A54D9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4B22F-4146-477C-8431-C3A00444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A06C-F719-4E93-A305-8B22736EC350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C5B4F-D966-42DD-88F1-725D0696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680E5-9854-4946-8492-12C10229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24F5-A3B6-491E-BE54-E50C8D1B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3308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8299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689" y="2092382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408341"/>
            <a:ext cx="3928533" cy="461572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789333" y="2075448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465689" y="4020816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789332" y="4009526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0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7982B51-AD36-1D46-8F34-1F8FAC138D88}"/>
              </a:ext>
            </a:extLst>
          </p:cNvPr>
          <p:cNvSpPr/>
          <p:nvPr userDrawn="1"/>
        </p:nvSpPr>
        <p:spPr>
          <a:xfrm>
            <a:off x="8184175" y="1300671"/>
            <a:ext cx="3657560" cy="11513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F8F97-6EED-1F43-BDDC-D3CA619BEB0B}"/>
              </a:ext>
            </a:extLst>
          </p:cNvPr>
          <p:cNvSpPr/>
          <p:nvPr userDrawn="1"/>
        </p:nvSpPr>
        <p:spPr>
          <a:xfrm>
            <a:off x="4272801" y="1295999"/>
            <a:ext cx="3744000" cy="11513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320A89-F1D4-B842-898D-F1C37F9C575E}"/>
              </a:ext>
            </a:extLst>
          </p:cNvPr>
          <p:cNvSpPr/>
          <p:nvPr userDrawn="1"/>
        </p:nvSpPr>
        <p:spPr>
          <a:xfrm>
            <a:off x="8189757" y="2447364"/>
            <a:ext cx="3657559" cy="3600635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78E14B-A613-C640-B981-333259F0ED31}"/>
              </a:ext>
            </a:extLst>
          </p:cNvPr>
          <p:cNvSpPr/>
          <p:nvPr userDrawn="1"/>
        </p:nvSpPr>
        <p:spPr>
          <a:xfrm>
            <a:off x="4272801" y="2447365"/>
            <a:ext cx="3744000" cy="3600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000" y="1403999"/>
            <a:ext cx="3528000" cy="1008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3785541"/>
            <a:ext cx="3533713" cy="240691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44000" y="1403999"/>
            <a:ext cx="3528000" cy="1008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92000" y="2484000"/>
            <a:ext cx="3528000" cy="3492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44000" y="2486572"/>
            <a:ext cx="3528000" cy="3463124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8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, subhead, two columns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2C047C5-8616-FF4A-A4AC-71C3C51EF3DD}"/>
              </a:ext>
            </a:extLst>
          </p:cNvPr>
          <p:cNvSpPr/>
          <p:nvPr userDrawn="1"/>
        </p:nvSpPr>
        <p:spPr>
          <a:xfrm>
            <a:off x="8160358" y="1310772"/>
            <a:ext cx="3744000" cy="1584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F7E756-38BB-2A46-A692-0B79B91B9986}"/>
              </a:ext>
            </a:extLst>
          </p:cNvPr>
          <p:cNvSpPr/>
          <p:nvPr userDrawn="1"/>
        </p:nvSpPr>
        <p:spPr>
          <a:xfrm>
            <a:off x="4246290" y="2698293"/>
            <a:ext cx="3744000" cy="3349706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9DCBE5-B9F6-B048-AAA1-723D987A5B4C}"/>
              </a:ext>
            </a:extLst>
          </p:cNvPr>
          <p:cNvSpPr/>
          <p:nvPr userDrawn="1"/>
        </p:nvSpPr>
        <p:spPr>
          <a:xfrm>
            <a:off x="8189757" y="2879999"/>
            <a:ext cx="3657559" cy="3167999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3EEF7D-ADDC-6A40-A6C2-130A625E0DB6}"/>
              </a:ext>
            </a:extLst>
          </p:cNvPr>
          <p:cNvSpPr/>
          <p:nvPr userDrawn="1"/>
        </p:nvSpPr>
        <p:spPr>
          <a:xfrm>
            <a:off x="4272801" y="1296000"/>
            <a:ext cx="3744000" cy="1598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 descr="Tick icon">
            <a:extLst>
              <a:ext uri="{FF2B5EF4-FFF2-40B4-BE49-F238E27FC236}">
                <a16:creationId xmlns:a16="http://schemas.microsoft.com/office/drawing/2014/main" id="{71A0B1E1-8AE1-0A40-8047-9AC3BF92D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91816" y="1319792"/>
            <a:ext cx="853440" cy="853440"/>
          </a:xfrm>
          <a:prstGeom prst="rect">
            <a:avLst/>
          </a:prstGeom>
        </p:spPr>
      </p:pic>
      <p:pic>
        <p:nvPicPr>
          <p:cNvPr id="24" name="Picture 23" descr="Send icon">
            <a:extLst>
              <a:ext uri="{FF2B5EF4-FFF2-40B4-BE49-F238E27FC236}">
                <a16:creationId xmlns:a16="http://schemas.microsoft.com/office/drawing/2014/main" id="{2F8DEEAA-C861-3146-8177-B474410EF5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04825" y="1331170"/>
            <a:ext cx="853440" cy="8534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000" y="2246059"/>
            <a:ext cx="3528000" cy="682697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3785541"/>
            <a:ext cx="3533713" cy="240691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tx1"/>
                </a:solidFill>
              </a:defRPr>
            </a:lvl1pPr>
            <a:lvl2pPr marL="642938" indent="-285750">
              <a:buClr>
                <a:schemeClr val="tx1"/>
              </a:buClr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44000" y="2246059"/>
            <a:ext cx="3528000" cy="561111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92000" y="2990205"/>
            <a:ext cx="3528000" cy="2985794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44000" y="2967599"/>
            <a:ext cx="3528000" cy="2982097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58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225DF-CA19-6A45-BDC8-07F3DC17D9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86500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8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2708" y="763200"/>
            <a:ext cx="11404154" cy="86518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pPr algn="r"/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AD5054-477C-684E-B5FB-B121AAE0E808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1969DDA-311A-5C42-A96A-B9F44CCB73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726" y="6318433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1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88000" cy="3456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14B63B-E599-214F-BE25-040870BCB81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32B41726-0959-C340-9AE5-F69907699F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7578284" y="2589074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7473128" y="2791968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company/nhs-digital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1" i="0" u="none" strike="noStrike" kern="1200" cap="none" spc="2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digital.nhs.uk</a:t>
            </a:r>
            <a:endParaRPr lang="en-GB" sz="2400" b="1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16952" y="3648456"/>
            <a:ext cx="390144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630308" y="4249591"/>
            <a:ext cx="390144" cy="39014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5392A4-E199-3F42-97D2-E1CA1B006813}"/>
              </a:ext>
            </a:extLst>
          </p:cNvPr>
          <p:cNvGrpSpPr/>
          <p:nvPr userDrawn="1"/>
        </p:nvGrpSpPr>
        <p:grpSpPr>
          <a:xfrm>
            <a:off x="61197" y="-283867"/>
            <a:ext cx="7109228" cy="7370097"/>
            <a:chOff x="61197" y="-283867"/>
            <a:chExt cx="7109228" cy="737009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6EA17AF-B4E0-EA4F-9C01-ADD19F5CB9E3}"/>
                </a:ext>
              </a:extLst>
            </p:cNvPr>
            <p:cNvGrpSpPr/>
            <p:nvPr userDrawn="1"/>
          </p:nvGrpSpPr>
          <p:grpSpPr>
            <a:xfrm>
              <a:off x="61197" y="1468409"/>
              <a:ext cx="2137870" cy="2433734"/>
              <a:chOff x="9491639" y="1569442"/>
              <a:chExt cx="1391198" cy="1583728"/>
            </a:xfrm>
          </p:grpSpPr>
          <p:sp>
            <p:nvSpPr>
              <p:cNvPr id="34" name="Diamond 33">
                <a:extLst>
                  <a:ext uri="{FF2B5EF4-FFF2-40B4-BE49-F238E27FC236}">
                    <a16:creationId xmlns:a16="http://schemas.microsoft.com/office/drawing/2014/main" id="{C59357B4-1AAB-114D-91CF-3D06C6B943D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Diamond 34">
                <a:extLst>
                  <a:ext uri="{FF2B5EF4-FFF2-40B4-BE49-F238E27FC236}">
                    <a16:creationId xmlns:a16="http://schemas.microsoft.com/office/drawing/2014/main" id="{F1E20DD4-7586-C84D-9A87-5370AA00EB84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B2CE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Diamond 35">
                <a:extLst>
                  <a:ext uri="{FF2B5EF4-FFF2-40B4-BE49-F238E27FC236}">
                    <a16:creationId xmlns:a16="http://schemas.microsoft.com/office/drawing/2014/main" id="{F39CAE1C-16A8-C942-AD41-3709B9082AD7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D695894-9D06-F943-A624-B03459291C59}"/>
                </a:ext>
              </a:extLst>
            </p:cNvPr>
            <p:cNvGrpSpPr/>
            <p:nvPr userDrawn="1"/>
          </p:nvGrpSpPr>
          <p:grpSpPr>
            <a:xfrm>
              <a:off x="5025188" y="-3910"/>
              <a:ext cx="2137871" cy="2208024"/>
              <a:chOff x="5009720" y="2210"/>
              <a:chExt cx="2137871" cy="2208024"/>
            </a:xfrm>
          </p:grpSpPr>
          <p:sp>
            <p:nvSpPr>
              <p:cNvPr id="32" name="Diamond 31">
                <a:extLst>
                  <a:ext uri="{FF2B5EF4-FFF2-40B4-BE49-F238E27FC236}">
                    <a16:creationId xmlns:a16="http://schemas.microsoft.com/office/drawing/2014/main" id="{DDEBB9B2-0858-314E-B272-C15EBB85CB7A}"/>
                  </a:ext>
                </a:extLst>
              </p:cNvPr>
              <p:cNvSpPr/>
              <p:nvPr userDrawn="1"/>
            </p:nvSpPr>
            <p:spPr>
              <a:xfrm rot="18000000">
                <a:off x="5576456" y="639098"/>
                <a:ext cx="1991579" cy="1150690"/>
              </a:xfrm>
              <a:prstGeom prst="diamond">
                <a:avLst/>
              </a:prstGeom>
              <a:solidFill>
                <a:srgbClr val="022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43941889-FDEE-E948-89B5-4F42F1373856}"/>
                  </a:ext>
                </a:extLst>
              </p:cNvPr>
              <p:cNvSpPr/>
              <p:nvPr userDrawn="1"/>
            </p:nvSpPr>
            <p:spPr>
              <a:xfrm rot="3600000">
                <a:off x="4589275" y="639100"/>
                <a:ext cx="1991579" cy="1150690"/>
              </a:xfrm>
              <a:prstGeom prst="diamond">
                <a:avLst/>
              </a:prstGeom>
              <a:solidFill>
                <a:srgbClr val="051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C19D9A1C-345F-974A-8538-044AB990CCDD}"/>
                  </a:ext>
                </a:extLst>
              </p:cNvPr>
              <p:cNvSpPr/>
              <p:nvPr userDrawn="1"/>
            </p:nvSpPr>
            <p:spPr>
              <a:xfrm>
                <a:off x="5082866" y="2210"/>
                <a:ext cx="1991578" cy="924981"/>
              </a:xfrm>
              <a:custGeom>
                <a:avLst/>
                <a:gdLst>
                  <a:gd name="connsiteX0" fmla="*/ 605139 w 1991578"/>
                  <a:gd name="connsiteY0" fmla="*/ 0 h 924981"/>
                  <a:gd name="connsiteX1" fmla="*/ 1386439 w 1991578"/>
                  <a:gd name="connsiteY1" fmla="*/ 0 h 924981"/>
                  <a:gd name="connsiteX2" fmla="*/ 1991578 w 1991578"/>
                  <a:gd name="connsiteY2" fmla="*/ 349636 h 924981"/>
                  <a:gd name="connsiteX3" fmla="*/ 995789 w 1991578"/>
                  <a:gd name="connsiteY3" fmla="*/ 924981 h 924981"/>
                  <a:gd name="connsiteX4" fmla="*/ 0 w 1991578"/>
                  <a:gd name="connsiteY4" fmla="*/ 349636 h 924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24981">
                    <a:moveTo>
                      <a:pt x="605139" y="0"/>
                    </a:moveTo>
                    <a:lnTo>
                      <a:pt x="1386439" y="0"/>
                    </a:lnTo>
                    <a:lnTo>
                      <a:pt x="1991578" y="349636"/>
                    </a:lnTo>
                    <a:lnTo>
                      <a:pt x="995789" y="924981"/>
                    </a:lnTo>
                    <a:lnTo>
                      <a:pt x="0" y="34963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B750DCC6-AD08-FB4B-B9CD-9A37C7D65652}"/>
                </a:ext>
              </a:extLst>
            </p:cNvPr>
            <p:cNvSpPr/>
            <p:nvPr userDrawn="1"/>
          </p:nvSpPr>
          <p:spPr>
            <a:xfrm>
              <a:off x="1125113" y="912268"/>
              <a:ext cx="1991578" cy="1150689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363CFC3-23E4-3345-9443-F8393B2BE657}"/>
                </a:ext>
              </a:extLst>
            </p:cNvPr>
            <p:cNvGrpSpPr/>
            <p:nvPr userDrawn="1"/>
          </p:nvGrpSpPr>
          <p:grpSpPr>
            <a:xfrm>
              <a:off x="3057515" y="3201792"/>
              <a:ext cx="2137870" cy="2433734"/>
              <a:chOff x="9491639" y="1569442"/>
              <a:chExt cx="1391198" cy="1583728"/>
            </a:xfrm>
          </p:grpSpPr>
          <p:sp>
            <p:nvSpPr>
              <p:cNvPr id="26" name="Diamond 25">
                <a:extLst>
                  <a:ext uri="{FF2B5EF4-FFF2-40B4-BE49-F238E27FC236}">
                    <a16:creationId xmlns:a16="http://schemas.microsoft.com/office/drawing/2014/main" id="{4CFBEFA8-65B5-5040-8A1D-01A2F43A84FE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ED47657A-70FE-3B4C-B946-2F8B16185B60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Diamond 27">
                <a:extLst>
                  <a:ext uri="{FF2B5EF4-FFF2-40B4-BE49-F238E27FC236}">
                    <a16:creationId xmlns:a16="http://schemas.microsoft.com/office/drawing/2014/main" id="{410F4C74-6A4A-B444-84D6-99421EE58D04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0DD19B8-A040-1E47-B301-9A099DB95A9C}"/>
                </a:ext>
              </a:extLst>
            </p:cNvPr>
            <p:cNvGrpSpPr/>
            <p:nvPr userDrawn="1"/>
          </p:nvGrpSpPr>
          <p:grpSpPr>
            <a:xfrm>
              <a:off x="1994537" y="4922338"/>
              <a:ext cx="2282879" cy="2163892"/>
              <a:chOff x="1788220" y="4910900"/>
              <a:chExt cx="2282879" cy="2163892"/>
            </a:xfrm>
          </p:grpSpPr>
          <p:sp>
            <p:nvSpPr>
              <p:cNvPr id="50" name="Diamond 49">
                <a:extLst>
                  <a:ext uri="{FF2B5EF4-FFF2-40B4-BE49-F238E27FC236}">
                    <a16:creationId xmlns:a16="http://schemas.microsoft.com/office/drawing/2014/main" id="{4D3CB474-0DD0-424D-938B-385292F0CB92}"/>
                  </a:ext>
                </a:extLst>
              </p:cNvPr>
              <p:cNvSpPr/>
              <p:nvPr userDrawn="1"/>
            </p:nvSpPr>
            <p:spPr>
              <a:xfrm>
                <a:off x="1933671" y="4910900"/>
                <a:ext cx="1991578" cy="1150690"/>
              </a:xfrm>
              <a:prstGeom prst="diamond">
                <a:avLst/>
              </a:prstGeom>
              <a:solidFill>
                <a:srgbClr val="2B27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7CDD9A0F-6FF0-544F-A9D6-CA989B1B5FA8}"/>
                  </a:ext>
                </a:extLst>
              </p:cNvPr>
              <p:cNvSpPr/>
              <p:nvPr userDrawn="1"/>
            </p:nvSpPr>
            <p:spPr>
              <a:xfrm rot="18000000">
                <a:off x="2645370" y="5647572"/>
                <a:ext cx="1700767" cy="1150690"/>
              </a:xfrm>
              <a:custGeom>
                <a:avLst/>
                <a:gdLst>
                  <a:gd name="connsiteX0" fmla="*/ 1700767 w 1700767"/>
                  <a:gd name="connsiteY0" fmla="*/ 575345 h 1150690"/>
                  <a:gd name="connsiteX1" fmla="*/ 704978 w 1700767"/>
                  <a:gd name="connsiteY1" fmla="*/ 1150690 h 1150690"/>
                  <a:gd name="connsiteX2" fmla="*/ 291135 w 1700767"/>
                  <a:gd name="connsiteY2" fmla="*/ 911581 h 1150690"/>
                  <a:gd name="connsiteX3" fmla="*/ 0 w 1700767"/>
                  <a:gd name="connsiteY3" fmla="*/ 407320 h 1150690"/>
                  <a:gd name="connsiteX4" fmla="*/ 704978 w 1700767"/>
                  <a:gd name="connsiteY4" fmla="*/ 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0767" h="1150690">
                    <a:moveTo>
                      <a:pt x="1700767" y="575345"/>
                    </a:moveTo>
                    <a:lnTo>
                      <a:pt x="704978" y="1150690"/>
                    </a:lnTo>
                    <a:lnTo>
                      <a:pt x="291135" y="911581"/>
                    </a:lnTo>
                    <a:lnTo>
                      <a:pt x="0" y="407320"/>
                    </a:lnTo>
                    <a:lnTo>
                      <a:pt x="704978" y="0"/>
                    </a:lnTo>
                    <a:close/>
                  </a:path>
                </a:pathLst>
              </a:custGeom>
              <a:solidFill>
                <a:srgbClr val="1D1B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F2676C7C-C3AC-AF4B-8193-82B4704F3142}"/>
                  </a:ext>
                </a:extLst>
              </p:cNvPr>
              <p:cNvSpPr/>
              <p:nvPr userDrawn="1"/>
            </p:nvSpPr>
            <p:spPr>
              <a:xfrm rot="3600000">
                <a:off x="1512384" y="5648266"/>
                <a:ext cx="1702362" cy="1150690"/>
              </a:xfrm>
              <a:custGeom>
                <a:avLst/>
                <a:gdLst>
                  <a:gd name="connsiteX0" fmla="*/ 0 w 1702362"/>
                  <a:gd name="connsiteY0" fmla="*/ 575345 h 1150690"/>
                  <a:gd name="connsiteX1" fmla="*/ 995790 w 1702362"/>
                  <a:gd name="connsiteY1" fmla="*/ 0 h 1150690"/>
                  <a:gd name="connsiteX2" fmla="*/ 1702362 w 1702362"/>
                  <a:gd name="connsiteY2" fmla="*/ 408242 h 1150690"/>
                  <a:gd name="connsiteX3" fmla="*/ 1412823 w 1702362"/>
                  <a:gd name="connsiteY3" fmla="*/ 909737 h 1150690"/>
                  <a:gd name="connsiteX4" fmla="*/ 995790 w 1702362"/>
                  <a:gd name="connsiteY4" fmla="*/ 115069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2362" h="1150690">
                    <a:moveTo>
                      <a:pt x="0" y="575345"/>
                    </a:moveTo>
                    <a:lnTo>
                      <a:pt x="995790" y="0"/>
                    </a:lnTo>
                    <a:lnTo>
                      <a:pt x="1702362" y="408242"/>
                    </a:lnTo>
                    <a:lnTo>
                      <a:pt x="1412823" y="909737"/>
                    </a:lnTo>
                    <a:lnTo>
                      <a:pt x="995790" y="11506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80A91A-F28C-B74D-B043-61B933F3B174}"/>
                </a:ext>
              </a:extLst>
            </p:cNvPr>
            <p:cNvGrpSpPr/>
            <p:nvPr userDrawn="1"/>
          </p:nvGrpSpPr>
          <p:grpSpPr>
            <a:xfrm>
              <a:off x="2051533" y="1491804"/>
              <a:ext cx="2137870" cy="2433734"/>
              <a:chOff x="9491639" y="1569442"/>
              <a:chExt cx="1391198" cy="1583728"/>
            </a:xfrm>
          </p:grpSpPr>
          <p:sp>
            <p:nvSpPr>
              <p:cNvPr id="42" name="Diamond 41">
                <a:extLst>
                  <a:ext uri="{FF2B5EF4-FFF2-40B4-BE49-F238E27FC236}">
                    <a16:creationId xmlns:a16="http://schemas.microsoft.com/office/drawing/2014/main" id="{8B335FBF-30F1-3F41-B4E9-99D1E24C2FD6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Diamond 42">
                <a:extLst>
                  <a:ext uri="{FF2B5EF4-FFF2-40B4-BE49-F238E27FC236}">
                    <a16:creationId xmlns:a16="http://schemas.microsoft.com/office/drawing/2014/main" id="{25A18C41-8339-C44B-8052-4D2BD74854CA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Diamond 43">
                <a:extLst>
                  <a:ext uri="{FF2B5EF4-FFF2-40B4-BE49-F238E27FC236}">
                    <a16:creationId xmlns:a16="http://schemas.microsoft.com/office/drawing/2014/main" id="{6AA03A1E-FE6F-1F44-82B3-73456E5036E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C1F6A7E-2A13-2548-A8A7-45BD33BBA8FF}"/>
                </a:ext>
              </a:extLst>
            </p:cNvPr>
            <p:cNvGrpSpPr/>
            <p:nvPr userDrawn="1"/>
          </p:nvGrpSpPr>
          <p:grpSpPr>
            <a:xfrm>
              <a:off x="5032555" y="2057486"/>
              <a:ext cx="2137870" cy="2433734"/>
              <a:chOff x="9491639" y="1569442"/>
              <a:chExt cx="1391198" cy="1583728"/>
            </a:xfrm>
          </p:grpSpPr>
          <p:sp>
            <p:nvSpPr>
              <p:cNvPr id="46" name="Diamond 45">
                <a:extLst>
                  <a:ext uri="{FF2B5EF4-FFF2-40B4-BE49-F238E27FC236}">
                    <a16:creationId xmlns:a16="http://schemas.microsoft.com/office/drawing/2014/main" id="{B0EA10F5-ABC1-9748-BD80-AD28B42CB151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DF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Diamond 46">
                <a:extLst>
                  <a:ext uri="{FF2B5EF4-FFF2-40B4-BE49-F238E27FC236}">
                    <a16:creationId xmlns:a16="http://schemas.microsoft.com/office/drawing/2014/main" id="{B22DE88F-629D-B94C-9B68-2D3A00D13F27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Diamond 47">
                <a:extLst>
                  <a:ext uri="{FF2B5EF4-FFF2-40B4-BE49-F238E27FC236}">
                    <a16:creationId xmlns:a16="http://schemas.microsoft.com/office/drawing/2014/main" id="{8E26E977-894E-2D48-9992-387E2612B59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3865C25-95ED-9B41-8E0C-E207540840EC}"/>
                </a:ext>
              </a:extLst>
            </p:cNvPr>
            <p:cNvGrpSpPr/>
            <p:nvPr userDrawn="1"/>
          </p:nvGrpSpPr>
          <p:grpSpPr>
            <a:xfrm>
              <a:off x="1235892" y="-283867"/>
              <a:ext cx="1780058" cy="1309863"/>
              <a:chOff x="1006129" y="-267510"/>
              <a:chExt cx="1780058" cy="1309863"/>
            </a:xfrm>
          </p:grpSpPr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D192BF6C-32E2-234D-A39B-391436BF1577}"/>
                  </a:ext>
                </a:extLst>
              </p:cNvPr>
              <p:cNvSpPr/>
              <p:nvPr userDrawn="1"/>
            </p:nvSpPr>
            <p:spPr>
              <a:xfrm rot="18000000">
                <a:off x="1615990" y="-127844"/>
                <a:ext cx="1301122" cy="1039272"/>
              </a:xfrm>
              <a:custGeom>
                <a:avLst/>
                <a:gdLst>
                  <a:gd name="connsiteX0" fmla="*/ 802951 w 1301122"/>
                  <a:gd name="connsiteY0" fmla="*/ 0 h 1039272"/>
                  <a:gd name="connsiteX1" fmla="*/ 1301122 w 1301122"/>
                  <a:gd name="connsiteY1" fmla="*/ 862857 h 1039272"/>
                  <a:gd name="connsiteX2" fmla="*/ 995789 w 1301122"/>
                  <a:gd name="connsiteY2" fmla="*/ 1039272 h 1039272"/>
                  <a:gd name="connsiteX3" fmla="*/ 0 w 1301122"/>
                  <a:gd name="connsiteY3" fmla="*/ 463927 h 103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1122" h="1039272">
                    <a:moveTo>
                      <a:pt x="802951" y="0"/>
                    </a:moveTo>
                    <a:lnTo>
                      <a:pt x="1301122" y="862857"/>
                    </a:lnTo>
                    <a:lnTo>
                      <a:pt x="995789" y="1039272"/>
                    </a:lnTo>
                    <a:lnTo>
                      <a:pt x="0" y="463927"/>
                    </a:lnTo>
                    <a:close/>
                  </a:path>
                </a:pathLst>
              </a:cu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BEA242A1-810D-7540-9B8E-526CA47E298E}"/>
                  </a:ext>
                </a:extLst>
              </p:cNvPr>
              <p:cNvSpPr/>
              <p:nvPr userDrawn="1"/>
            </p:nvSpPr>
            <p:spPr>
              <a:xfrm rot="3600000">
                <a:off x="873491" y="-134872"/>
                <a:ext cx="1309237" cy="1043961"/>
              </a:xfrm>
              <a:custGeom>
                <a:avLst/>
                <a:gdLst>
                  <a:gd name="connsiteX0" fmla="*/ 0 w 1309237"/>
                  <a:gd name="connsiteY0" fmla="*/ 862858 h 1043961"/>
                  <a:gd name="connsiteX1" fmla="*/ 498171 w 1309237"/>
                  <a:gd name="connsiteY1" fmla="*/ 0 h 1043961"/>
                  <a:gd name="connsiteX2" fmla="*/ 1309237 w 1309237"/>
                  <a:gd name="connsiteY2" fmla="*/ 468616 h 1043961"/>
                  <a:gd name="connsiteX3" fmla="*/ 313448 w 1309237"/>
                  <a:gd name="connsiteY3" fmla="*/ 1043961 h 104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9237" h="1043961">
                    <a:moveTo>
                      <a:pt x="0" y="862858"/>
                    </a:moveTo>
                    <a:lnTo>
                      <a:pt x="498171" y="0"/>
                    </a:lnTo>
                    <a:lnTo>
                      <a:pt x="1309237" y="468616"/>
                    </a:lnTo>
                    <a:lnTo>
                      <a:pt x="313448" y="104396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CFE04D1-C8CF-E144-9EC8-C7A7FFF2EBE1}"/>
                </a:ext>
              </a:extLst>
            </p:cNvPr>
            <p:cNvGrpSpPr/>
            <p:nvPr userDrawn="1"/>
          </p:nvGrpSpPr>
          <p:grpSpPr>
            <a:xfrm>
              <a:off x="4036765" y="1486647"/>
              <a:ext cx="2064725" cy="2433734"/>
              <a:chOff x="9491639" y="1569442"/>
              <a:chExt cx="1343599" cy="1583728"/>
            </a:xfrm>
          </p:grpSpPr>
          <p:sp>
            <p:nvSpPr>
              <p:cNvPr id="58" name="Diamond 57">
                <a:extLst>
                  <a:ext uri="{FF2B5EF4-FFF2-40B4-BE49-F238E27FC236}">
                    <a16:creationId xmlns:a16="http://schemas.microsoft.com/office/drawing/2014/main" id="{EBDEC2FA-2F85-1B43-AAAA-EBAA0C6B514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Diamond 59">
                <a:extLst>
                  <a:ext uri="{FF2B5EF4-FFF2-40B4-BE49-F238E27FC236}">
                    <a16:creationId xmlns:a16="http://schemas.microsoft.com/office/drawing/2014/main" id="{8A9A5304-E1C8-E144-8B34-6EC4106DF7D2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4DC8ECC-D046-E04E-81F2-CC26ED4BB1E0}"/>
                </a:ext>
              </a:extLst>
            </p:cNvPr>
            <p:cNvGrpSpPr/>
            <p:nvPr userDrawn="1"/>
          </p:nvGrpSpPr>
          <p:grpSpPr>
            <a:xfrm>
              <a:off x="5032555" y="3644537"/>
              <a:ext cx="2137870" cy="1991580"/>
              <a:chOff x="9491639" y="1857169"/>
              <a:chExt cx="1391198" cy="1296001"/>
            </a:xfrm>
          </p:grpSpPr>
          <p:sp>
            <p:nvSpPr>
              <p:cNvPr id="63" name="Diamond 62">
                <a:extLst>
                  <a:ext uri="{FF2B5EF4-FFF2-40B4-BE49-F238E27FC236}">
                    <a16:creationId xmlns:a16="http://schemas.microsoft.com/office/drawing/2014/main" id="{940D2048-9692-4D43-A3F3-0757DD9A5D16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Diamond 63">
                <a:extLst>
                  <a:ext uri="{FF2B5EF4-FFF2-40B4-BE49-F238E27FC236}">
                    <a16:creationId xmlns:a16="http://schemas.microsoft.com/office/drawing/2014/main" id="{436C0564-BBFF-B649-80A4-AFBDD1B802A9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F3B8FB6-552E-BB4C-9EF5-4D0D78CB2412}"/>
                </a:ext>
              </a:extLst>
            </p:cNvPr>
            <p:cNvGrpSpPr/>
            <p:nvPr userDrawn="1"/>
          </p:nvGrpSpPr>
          <p:grpSpPr>
            <a:xfrm>
              <a:off x="3042219" y="2209"/>
              <a:ext cx="2137871" cy="2198128"/>
              <a:chOff x="2804993" y="0"/>
              <a:chExt cx="2137871" cy="2198128"/>
            </a:xfrm>
          </p:grpSpPr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F25174C0-E575-3847-B7BB-B319EA0C6AA0}"/>
                  </a:ext>
                </a:extLst>
              </p:cNvPr>
              <p:cNvSpPr/>
              <p:nvPr userDrawn="1"/>
            </p:nvSpPr>
            <p:spPr>
              <a:xfrm>
                <a:off x="2878139" y="0"/>
                <a:ext cx="1991578" cy="915084"/>
              </a:xfrm>
              <a:custGeom>
                <a:avLst/>
                <a:gdLst>
                  <a:gd name="connsiteX0" fmla="*/ 588010 w 1991578"/>
                  <a:gd name="connsiteY0" fmla="*/ 0 h 915084"/>
                  <a:gd name="connsiteX1" fmla="*/ 1403569 w 1991578"/>
                  <a:gd name="connsiteY1" fmla="*/ 0 h 915084"/>
                  <a:gd name="connsiteX2" fmla="*/ 1991578 w 1991578"/>
                  <a:gd name="connsiteY2" fmla="*/ 339739 h 915084"/>
                  <a:gd name="connsiteX3" fmla="*/ 995789 w 1991578"/>
                  <a:gd name="connsiteY3" fmla="*/ 915084 h 915084"/>
                  <a:gd name="connsiteX4" fmla="*/ 0 w 1991578"/>
                  <a:gd name="connsiteY4" fmla="*/ 339739 h 915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15084">
                    <a:moveTo>
                      <a:pt x="588010" y="0"/>
                    </a:moveTo>
                    <a:lnTo>
                      <a:pt x="1403569" y="0"/>
                    </a:lnTo>
                    <a:lnTo>
                      <a:pt x="1991578" y="339739"/>
                    </a:lnTo>
                    <a:lnTo>
                      <a:pt x="995789" y="915084"/>
                    </a:lnTo>
                    <a:lnTo>
                      <a:pt x="0" y="339739"/>
                    </a:lnTo>
                    <a:close/>
                  </a:path>
                </a:pathLst>
              </a:custGeom>
              <a:solidFill>
                <a:srgbClr val="E9ED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9" name="Diamond 38">
                <a:extLst>
                  <a:ext uri="{FF2B5EF4-FFF2-40B4-BE49-F238E27FC236}">
                    <a16:creationId xmlns:a16="http://schemas.microsoft.com/office/drawing/2014/main" id="{DB184E99-076B-4644-8D64-0475A1D10A7D}"/>
                  </a:ext>
                </a:extLst>
              </p:cNvPr>
              <p:cNvSpPr/>
              <p:nvPr userDrawn="1"/>
            </p:nvSpPr>
            <p:spPr>
              <a:xfrm rot="18000000">
                <a:off x="3371729" y="626992"/>
                <a:ext cx="1991579" cy="1150690"/>
              </a:xfrm>
              <a:prstGeom prst="diamond">
                <a:avLst/>
              </a:prstGeom>
              <a:solidFill>
                <a:srgbClr val="D7DE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Diamond 39">
                <a:extLst>
                  <a:ext uri="{FF2B5EF4-FFF2-40B4-BE49-F238E27FC236}">
                    <a16:creationId xmlns:a16="http://schemas.microsoft.com/office/drawing/2014/main" id="{9709202D-EB4F-7849-B074-387ACFD40E62}"/>
                  </a:ext>
                </a:extLst>
              </p:cNvPr>
              <p:cNvSpPr/>
              <p:nvPr userDrawn="1"/>
            </p:nvSpPr>
            <p:spPr>
              <a:xfrm rot="3600000">
                <a:off x="2384548" y="626994"/>
                <a:ext cx="1991579" cy="1150690"/>
              </a:xfrm>
              <a:prstGeom prst="diamond">
                <a:avLst/>
              </a:prstGeom>
              <a:solidFill>
                <a:schemeClr val="accent3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511986" y="4789744"/>
            <a:ext cx="600075" cy="600075"/>
          </a:xfrm>
          <a:prstGeom prst="rect">
            <a:avLst/>
          </a:prstGeom>
        </p:spPr>
      </p:pic>
      <p:pic>
        <p:nvPicPr>
          <p:cNvPr id="51" name="Picture 9">
            <a:extLst>
              <a:ext uri="{FF2B5EF4-FFF2-40B4-BE49-F238E27FC236}">
                <a16:creationId xmlns:a16="http://schemas.microsoft.com/office/drawing/2014/main" id="{30EF91CA-D5F6-E847-9D30-78252C50512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74406" y="5559600"/>
            <a:ext cx="120895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8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1D7D3C-8AA7-9442-97E6-34307200AA45}"/>
              </a:ext>
            </a:extLst>
          </p:cNvPr>
          <p:cNvCxnSpPr/>
          <p:nvPr userDrawn="1"/>
        </p:nvCxnSpPr>
        <p:spPr>
          <a:xfrm>
            <a:off x="432000" y="1632779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A54A30-F52E-1D4C-86E5-4A947F5A17C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295C887A-FA03-7040-A301-9D2EF89E2F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slideLayout" Target="../slideLayouts/slideLayout51.xml"/><Relationship Id="rId39" Type="http://schemas.openxmlformats.org/officeDocument/2006/relationships/slideLayout" Target="../slideLayouts/slideLayout64.xml"/><Relationship Id="rId21" Type="http://schemas.openxmlformats.org/officeDocument/2006/relationships/slideLayout" Target="../slideLayouts/slideLayout46.xml"/><Relationship Id="rId34" Type="http://schemas.openxmlformats.org/officeDocument/2006/relationships/slideLayout" Target="../slideLayouts/slideLayout59.xml"/><Relationship Id="rId42" Type="http://schemas.openxmlformats.org/officeDocument/2006/relationships/slideLayout" Target="../slideLayouts/slideLayout67.xml"/><Relationship Id="rId47" Type="http://schemas.openxmlformats.org/officeDocument/2006/relationships/slideLayout" Target="../slideLayouts/slideLayout72.xml"/><Relationship Id="rId50" Type="http://schemas.openxmlformats.org/officeDocument/2006/relationships/slideLayout" Target="../slideLayouts/slideLayout75.xml"/><Relationship Id="rId55" Type="http://schemas.openxmlformats.org/officeDocument/2006/relationships/slideLayout" Target="../slideLayouts/slideLayout80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36.xml"/><Relationship Id="rId24" Type="http://schemas.openxmlformats.org/officeDocument/2006/relationships/slideLayout" Target="../slideLayouts/slideLayout49.xml"/><Relationship Id="rId32" Type="http://schemas.openxmlformats.org/officeDocument/2006/relationships/slideLayout" Target="../slideLayouts/slideLayout57.xml"/><Relationship Id="rId37" Type="http://schemas.openxmlformats.org/officeDocument/2006/relationships/slideLayout" Target="../slideLayouts/slideLayout62.xml"/><Relationship Id="rId40" Type="http://schemas.openxmlformats.org/officeDocument/2006/relationships/slideLayout" Target="../slideLayouts/slideLayout65.xml"/><Relationship Id="rId45" Type="http://schemas.openxmlformats.org/officeDocument/2006/relationships/slideLayout" Target="../slideLayouts/slideLayout70.xml"/><Relationship Id="rId53" Type="http://schemas.openxmlformats.org/officeDocument/2006/relationships/slideLayout" Target="../slideLayouts/slideLayout78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31" Type="http://schemas.openxmlformats.org/officeDocument/2006/relationships/slideLayout" Target="../slideLayouts/slideLayout56.xml"/><Relationship Id="rId44" Type="http://schemas.openxmlformats.org/officeDocument/2006/relationships/slideLayout" Target="../slideLayouts/slideLayout69.xml"/><Relationship Id="rId52" Type="http://schemas.openxmlformats.org/officeDocument/2006/relationships/slideLayout" Target="../slideLayouts/slideLayout77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Relationship Id="rId27" Type="http://schemas.openxmlformats.org/officeDocument/2006/relationships/slideLayout" Target="../slideLayouts/slideLayout52.xml"/><Relationship Id="rId30" Type="http://schemas.openxmlformats.org/officeDocument/2006/relationships/slideLayout" Target="../slideLayouts/slideLayout55.xml"/><Relationship Id="rId35" Type="http://schemas.openxmlformats.org/officeDocument/2006/relationships/slideLayout" Target="../slideLayouts/slideLayout60.xml"/><Relationship Id="rId43" Type="http://schemas.openxmlformats.org/officeDocument/2006/relationships/slideLayout" Target="../slideLayouts/slideLayout68.xml"/><Relationship Id="rId48" Type="http://schemas.openxmlformats.org/officeDocument/2006/relationships/slideLayout" Target="../slideLayouts/slideLayout73.xml"/><Relationship Id="rId56" Type="http://schemas.openxmlformats.org/officeDocument/2006/relationships/theme" Target="../theme/theme2.xml"/><Relationship Id="rId8" Type="http://schemas.openxmlformats.org/officeDocument/2006/relationships/slideLayout" Target="../slideLayouts/slideLayout33.xml"/><Relationship Id="rId51" Type="http://schemas.openxmlformats.org/officeDocument/2006/relationships/slideLayout" Target="../slideLayouts/slideLayout76.xml"/><Relationship Id="rId3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slideLayout" Target="../slideLayouts/slideLayout50.xml"/><Relationship Id="rId33" Type="http://schemas.openxmlformats.org/officeDocument/2006/relationships/slideLayout" Target="../slideLayouts/slideLayout58.xml"/><Relationship Id="rId38" Type="http://schemas.openxmlformats.org/officeDocument/2006/relationships/slideLayout" Target="../slideLayouts/slideLayout63.xml"/><Relationship Id="rId46" Type="http://schemas.openxmlformats.org/officeDocument/2006/relationships/slideLayout" Target="../slideLayouts/slideLayout71.xml"/><Relationship Id="rId20" Type="http://schemas.openxmlformats.org/officeDocument/2006/relationships/slideLayout" Target="../slideLayouts/slideLayout45.xml"/><Relationship Id="rId41" Type="http://schemas.openxmlformats.org/officeDocument/2006/relationships/slideLayout" Target="../slideLayouts/slideLayout66.xml"/><Relationship Id="rId54" Type="http://schemas.openxmlformats.org/officeDocument/2006/relationships/slideLayout" Target="../slideLayouts/slideLayout79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28" Type="http://schemas.openxmlformats.org/officeDocument/2006/relationships/slideLayout" Target="../slideLayouts/slideLayout53.xml"/><Relationship Id="rId36" Type="http://schemas.openxmlformats.org/officeDocument/2006/relationships/slideLayout" Target="../slideLayouts/slideLayout61.xml"/><Relationship Id="rId49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5" r:id="rId2"/>
    <p:sldLayoutId id="2147483817" r:id="rId3"/>
    <p:sldLayoutId id="2147483833" r:id="rId4"/>
    <p:sldLayoutId id="2147483834" r:id="rId5"/>
    <p:sldLayoutId id="2147483828" r:id="rId6"/>
    <p:sldLayoutId id="2147483826" r:id="rId7"/>
    <p:sldLayoutId id="2147483827" r:id="rId8"/>
    <p:sldLayoutId id="2147483818" r:id="rId9"/>
    <p:sldLayoutId id="2147483813" r:id="rId10"/>
    <p:sldLayoutId id="2147483814" r:id="rId11"/>
    <p:sldLayoutId id="2147483815" r:id="rId12"/>
    <p:sldLayoutId id="2147483719" r:id="rId13"/>
    <p:sldLayoutId id="2147483823" r:id="rId14"/>
    <p:sldLayoutId id="2147483824" r:id="rId15"/>
    <p:sldLayoutId id="2147483821" r:id="rId16"/>
    <p:sldLayoutId id="2147483822" r:id="rId17"/>
    <p:sldLayoutId id="2147483825" r:id="rId18"/>
    <p:sldLayoutId id="2147483806" r:id="rId19"/>
    <p:sldLayoutId id="2147483690" r:id="rId20"/>
    <p:sldLayoutId id="2147483762" r:id="rId21"/>
    <p:sldLayoutId id="2147483747" r:id="rId22"/>
    <p:sldLayoutId id="2147483760" r:id="rId23"/>
    <p:sldLayoutId id="2147483714" r:id="rId24"/>
    <p:sldLayoutId id="2147483924" r:id="rId25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07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  <p:sldLayoutId id="2147483854" r:id="rId18"/>
    <p:sldLayoutId id="2147483855" r:id="rId19"/>
    <p:sldLayoutId id="2147483856" r:id="rId20"/>
    <p:sldLayoutId id="2147483857" r:id="rId21"/>
    <p:sldLayoutId id="2147483858" r:id="rId22"/>
    <p:sldLayoutId id="2147483859" r:id="rId23"/>
    <p:sldLayoutId id="2147483860" r:id="rId24"/>
    <p:sldLayoutId id="2147483861" r:id="rId25"/>
    <p:sldLayoutId id="2147483862" r:id="rId26"/>
    <p:sldLayoutId id="2147483863" r:id="rId27"/>
    <p:sldLayoutId id="2147483864" r:id="rId28"/>
    <p:sldLayoutId id="2147483865" r:id="rId29"/>
    <p:sldLayoutId id="2147483866" r:id="rId30"/>
    <p:sldLayoutId id="2147483867" r:id="rId31"/>
    <p:sldLayoutId id="2147483868" r:id="rId32"/>
    <p:sldLayoutId id="2147483869" r:id="rId33"/>
    <p:sldLayoutId id="2147483870" r:id="rId34"/>
    <p:sldLayoutId id="2147483871" r:id="rId35"/>
    <p:sldLayoutId id="2147483872" r:id="rId36"/>
    <p:sldLayoutId id="2147483873" r:id="rId37"/>
    <p:sldLayoutId id="2147483874" r:id="rId38"/>
    <p:sldLayoutId id="2147483875" r:id="rId39"/>
    <p:sldLayoutId id="2147483876" r:id="rId40"/>
    <p:sldLayoutId id="2147483877" r:id="rId41"/>
    <p:sldLayoutId id="2147483878" r:id="rId42"/>
    <p:sldLayoutId id="2147483879" r:id="rId43"/>
    <p:sldLayoutId id="2147483880" r:id="rId44"/>
    <p:sldLayoutId id="2147483881" r:id="rId45"/>
    <p:sldLayoutId id="2147483883" r:id="rId46"/>
    <p:sldLayoutId id="2147483884" r:id="rId47"/>
    <p:sldLayoutId id="2147483885" r:id="rId48"/>
    <p:sldLayoutId id="2147483886" r:id="rId49"/>
    <p:sldLayoutId id="2147483887" r:id="rId50"/>
    <p:sldLayoutId id="2147483888" r:id="rId51"/>
    <p:sldLayoutId id="2147483889" r:id="rId52"/>
    <p:sldLayoutId id="2147483899" r:id="rId53"/>
    <p:sldLayoutId id="2147483920" r:id="rId54"/>
    <p:sldLayoutId id="2147483923" r:id="rId55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view?r=eyJrIjoiM2IxOTNlMTgtNWE4Mi00ZGRlLWI0ZTYtNTI2NmZmNmU0YTliIiwidCI6IjUwZjYwNzFmLWJiZmUtNDAxYS04ODAzLTY3Mzc0OGU2MjllMiIsImMiOjh9" TargetMode="External"/><Relationship Id="rId7" Type="http://schemas.openxmlformats.org/officeDocument/2006/relationships/hyperlink" Target="https://www.gov.uk/government/consultations/reforming-the-mental-health-act/reforming-the-mental-health-act-summary" TargetMode="External"/><Relationship Id="rId2" Type="http://schemas.openxmlformats.org/officeDocument/2006/relationships/hyperlink" Target="https://digital.nhs.uk/data-and-information/publications/statistical/mental-health-act-statistics-annual-figure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ov.uk/government/publications/code-of-practice-mental-health-act-1983" TargetMode="External"/><Relationship Id="rId5" Type="http://schemas.openxmlformats.org/officeDocument/2006/relationships/hyperlink" Target="https://www.legislation.gov.uk/ukpga/1983/20/contents" TargetMode="External"/><Relationship Id="rId4" Type="http://schemas.openxmlformats.org/officeDocument/2006/relationships/hyperlink" Target="https://digital.nhs.uk/data-and-information/data-tools-and-services/data-services/mental-health-data-hub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2100649"/>
            <a:ext cx="9723474" cy="1157351"/>
          </a:xfrm>
        </p:spPr>
        <p:txBody>
          <a:bodyPr/>
          <a:lstStyle/>
          <a:p>
            <a:r>
              <a:rPr lang="en-GB" sz="4800" dirty="0"/>
              <a:t>Mental Health Act Annual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96998-8BA0-CF4D-B57F-DEBCAD11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11/01/2023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59267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Giles Foster</a:t>
            </a:r>
            <a:endParaRPr lang="en-GB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74CCDF-A9D0-1C48-90A4-C7093E14FBDD}"/>
              </a:ext>
            </a:extLst>
          </p:cNvPr>
          <p:cNvSpPr txBox="1"/>
          <p:nvPr/>
        </p:nvSpPr>
        <p:spPr>
          <a:xfrm>
            <a:off x="1125415" y="6131169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67F99E-5C97-E346-A5C2-11CBF3733441}"/>
              </a:ext>
            </a:extLst>
          </p:cNvPr>
          <p:cNvSpPr txBox="1"/>
          <p:nvPr/>
        </p:nvSpPr>
        <p:spPr>
          <a:xfrm>
            <a:off x="1101969" y="624840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8F20E0-8652-1141-8908-76C0100ED61F}"/>
              </a:ext>
            </a:extLst>
          </p:cNvPr>
          <p:cNvSpPr txBox="1"/>
          <p:nvPr/>
        </p:nvSpPr>
        <p:spPr>
          <a:xfrm>
            <a:off x="1242646" y="611944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5B7098-2A41-D93E-ECAF-36D4117D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Links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B29D17-8573-A48D-FC63-377FB0CA9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426464"/>
            <a:ext cx="11190012" cy="4855464"/>
          </a:xfrm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1700" dirty="0">
              <a:solidFill>
                <a:schemeClr val="tx1"/>
              </a:solidFill>
            </a:endParaRPr>
          </a:p>
          <a:p>
            <a:pPr lvl="1" indent="0">
              <a:buNone/>
            </a:pPr>
            <a:r>
              <a:rPr lang="en-GB" sz="1700" b="1" u="sng" dirty="0"/>
              <a:t>Data and publications</a:t>
            </a:r>
          </a:p>
          <a:p>
            <a:pPr marL="971550" lvl="1" indent="-285750"/>
            <a:r>
              <a:rPr lang="en-GB" sz="1700" dirty="0">
                <a:solidFill>
                  <a:schemeClr val="tx1"/>
                </a:solidFill>
              </a:rPr>
              <a:t>Annual MHA publication </a:t>
            </a:r>
            <a:r>
              <a:rPr lang="en-GB" sz="1700" dirty="0">
                <a:solidFill>
                  <a:schemeClr val="tx1"/>
                </a:solidFill>
                <a:hlinkClick r:id="rId2"/>
              </a:rPr>
              <a:t>https://digital.nhs.uk/data-and-information/publications/statistical/mental-health-act-statistics-annual-figures</a:t>
            </a:r>
            <a:r>
              <a:rPr lang="en-GB" sz="1700" dirty="0"/>
              <a:t> </a:t>
            </a:r>
            <a:endParaRPr lang="en-GB" sz="1700" dirty="0">
              <a:solidFill>
                <a:schemeClr val="tx1"/>
              </a:solidFill>
            </a:endParaRPr>
          </a:p>
          <a:p>
            <a:pPr marL="971550" lvl="1" indent="-285750"/>
            <a:r>
              <a:rPr lang="en-GB" sz="1700" dirty="0"/>
              <a:t>Monthly dashboard </a:t>
            </a:r>
            <a:r>
              <a:rPr lang="en-GB" sz="1700" dirty="0">
                <a:hlinkClick r:id="rId3"/>
              </a:rPr>
              <a:t>https://app.powerbi.com/view?r=eyJrIjoiM2IxOTNlMTgtNWE4Mi00ZGRlLWI0ZTYtNTI2NmZmNmU0YTliIiwidCI6IjUwZjYwNzFmLWJiZmUtNDAxYS04ODAzLTY3Mzc0OGU2MjllMiIsImMiOjh9</a:t>
            </a:r>
            <a:endParaRPr lang="en-GB" sz="1700" dirty="0"/>
          </a:p>
          <a:p>
            <a:pPr marL="971550" lvl="1" indent="-285750"/>
            <a:r>
              <a:rPr lang="en-GB" sz="1700" dirty="0"/>
              <a:t>MH Data Hub </a:t>
            </a:r>
            <a:r>
              <a:rPr lang="en-GB" sz="1700" dirty="0">
                <a:hlinkClick r:id="rId4"/>
              </a:rPr>
              <a:t>https://digital.nhs.uk/data-and-information/data-tools-and-services/data-services/mental-health-data-hub</a:t>
            </a:r>
            <a:endParaRPr lang="en-GB" sz="1700" dirty="0"/>
          </a:p>
          <a:p>
            <a:pPr marL="971550" lvl="1" indent="-285750"/>
            <a:endParaRPr lang="en-GB" sz="1700" dirty="0"/>
          </a:p>
          <a:p>
            <a:pPr lvl="1" indent="0">
              <a:buNone/>
            </a:pPr>
            <a:r>
              <a:rPr lang="en-GB" sz="1700" b="1" u="sng" dirty="0">
                <a:solidFill>
                  <a:schemeClr val="tx1"/>
                </a:solidFill>
              </a:rPr>
              <a:t>External Links</a:t>
            </a:r>
          </a:p>
          <a:p>
            <a:pPr marL="971550" lvl="1" indent="-285750"/>
            <a:r>
              <a:rPr lang="en-GB" sz="1700" dirty="0">
                <a:solidFill>
                  <a:schemeClr val="tx1"/>
                </a:solidFill>
                <a:hlinkClick r:id="rId5"/>
              </a:rPr>
              <a:t>https://www.legislation.gov.uk/ukpga/1983/20/contents</a:t>
            </a:r>
            <a:endParaRPr lang="en-GB" sz="1700" dirty="0"/>
          </a:p>
          <a:p>
            <a:pPr marL="971550" lvl="1" indent="-285750"/>
            <a:r>
              <a:rPr lang="en-GB" sz="1700" dirty="0">
                <a:solidFill>
                  <a:schemeClr val="tx1"/>
                </a:solidFill>
                <a:hlinkClick r:id="rId6"/>
              </a:rPr>
              <a:t>https://www.gov.uk/government/publications/code-of-practice-mental-health-act-1983</a:t>
            </a:r>
            <a:endParaRPr lang="en-GB" sz="1700" dirty="0">
              <a:solidFill>
                <a:schemeClr val="tx1"/>
              </a:solidFill>
            </a:endParaRPr>
          </a:p>
          <a:p>
            <a:pPr marL="971550" lvl="1" indent="-285750"/>
            <a:r>
              <a:rPr lang="en-GB" sz="1700" dirty="0">
                <a:solidFill>
                  <a:schemeClr val="tx1"/>
                </a:solidFill>
                <a:hlinkClick r:id="rId7"/>
              </a:rPr>
              <a:t>https://www.gov.uk/government/consultations/reforming-the-mental-health-act/reforming-the-mental-health-act-summary</a:t>
            </a:r>
            <a:endParaRPr lang="en-GB" sz="1700" dirty="0"/>
          </a:p>
          <a:p>
            <a:pPr marL="971550" lvl="1" indent="-285750"/>
            <a:endParaRPr lang="en-GB" sz="1700" dirty="0">
              <a:solidFill>
                <a:schemeClr val="tx1"/>
              </a:solidFill>
            </a:endParaRPr>
          </a:p>
          <a:p>
            <a:pPr marL="971550" lvl="1" indent="-285750"/>
            <a:endParaRPr lang="en-GB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48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072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EEF8-C2CD-4513-A180-1B67E349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6423-B868-4AE4-D910-78487CAD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08" y="1452786"/>
            <a:ext cx="11320668" cy="4679658"/>
          </a:xfrm>
        </p:spPr>
        <p:txBody>
          <a:bodyPr>
            <a:normAutofit/>
          </a:bodyPr>
          <a:lstStyle/>
          <a:p>
            <a:r>
              <a:rPr lang="en-GB" dirty="0"/>
              <a:t>The Mental Health Act (1983) is the main piece of legislation that covers the assessment, treatment and rights of people with a mental health disorder. People detained under the Mental Health Act need urgent treatment for a mental health disorder and are at risk of harm to themselves or others.</a:t>
            </a:r>
          </a:p>
          <a:p>
            <a:r>
              <a:rPr lang="en-GB" dirty="0"/>
              <a:t>Significantly revised in 2007 to update the rights, responsibilities and roles of patients and clinicians and to introduce Community Treatment Orders (CTOs).</a:t>
            </a:r>
          </a:p>
          <a:p>
            <a:r>
              <a:rPr lang="en-GB" dirty="0"/>
              <a:t>Independent review and publication of a white paper in 2021.</a:t>
            </a:r>
          </a:p>
          <a:p>
            <a:endParaRPr lang="en-GB" dirty="0"/>
          </a:p>
          <a:p>
            <a:r>
              <a:rPr lang="en-GB" dirty="0"/>
              <a:t>Part II – Civil. Applies to people who are not subject to the Criminal Justice System</a:t>
            </a:r>
          </a:p>
          <a:p>
            <a:endParaRPr lang="en-GB" dirty="0"/>
          </a:p>
          <a:p>
            <a:r>
              <a:rPr lang="en-GB" dirty="0"/>
              <a:t>Part III – Criminal. Applies to sentenced prisoners and people subject to proceedings of the Criminal Justice System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93657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EEF8-C2CD-4513-A180-1B67E349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6423-B868-4AE4-D910-78487CAD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08" y="1452786"/>
            <a:ext cx="11320668" cy="467965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Published MHA statistics in their current form since 2016/17 when MHSDS was introduced.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First publication in 16/17 was badged as experimental statistic.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Prior to 16/17 the source of data for MHA statistics was the KP90 aggregate return.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Includes data from MHSDS and the Acute sector (formerly HES A&amp;E dataset, now ECDS).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u="sng" dirty="0"/>
              <a:t>Developments</a:t>
            </a:r>
          </a:p>
          <a:p>
            <a:endParaRPr lang="en-GB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Added new data on length of detention in 19/20 as a standalone report, now an integral part of the publication.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Addition of more detailed breakdowns of all detentions at STP level by various demographic breakdowns.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Updated the publication to an HTML publication from PDF / </a:t>
            </a:r>
            <a:r>
              <a:rPr lang="en-GB" dirty="0" err="1"/>
              <a:t>Powerpoint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Currently exploring more granular STP level breakdowns looking at individual sections of the Act following a request from DHSC.</a:t>
            </a:r>
          </a:p>
        </p:txBody>
      </p:sp>
    </p:spTree>
    <p:extLst>
      <p:ext uri="{BB962C8B-B14F-4D97-AF65-F5344CB8AC3E}">
        <p14:creationId xmlns:p14="http://schemas.microsoft.com/office/powerpoint/2010/main" val="2378273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EEF8-C2CD-4513-A180-1B67E349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 1: Detentions over time.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6423-B868-4AE4-D910-78487CAD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08" y="1403288"/>
            <a:ext cx="5454635" cy="472915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Drop in reported detentions following the change in data source to MHSDS in 16/17, but has increased year on year since then.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sources, submissions and data quality have increased over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This has affected the estimate of the true change in detentions over the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Changes in the number of detentions are likely to have been affected by the COVID pandemic and lockdown over the last 2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7EB07C0-E0F0-C2AD-3DB5-92A76A0D86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599260"/>
              </p:ext>
            </p:extLst>
          </p:nvPr>
        </p:nvGraphicFramePr>
        <p:xfrm>
          <a:off x="6134077" y="1644466"/>
          <a:ext cx="5557413" cy="448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2D1BA9-BC04-D354-9FA1-9F28C8FDA250}"/>
              </a:ext>
            </a:extLst>
          </p:cNvPr>
          <p:cNvCxnSpPr/>
          <p:nvPr/>
        </p:nvCxnSpPr>
        <p:spPr>
          <a:xfrm>
            <a:off x="8365402" y="2073244"/>
            <a:ext cx="0" cy="2734146"/>
          </a:xfrm>
          <a:prstGeom prst="line">
            <a:avLst/>
          </a:prstGeom>
          <a:ln w="254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472DB2-231A-7BAE-533E-D57BF3F679E1}"/>
              </a:ext>
            </a:extLst>
          </p:cNvPr>
          <p:cNvCxnSpPr/>
          <p:nvPr/>
        </p:nvCxnSpPr>
        <p:spPr>
          <a:xfrm>
            <a:off x="9603074" y="2073244"/>
            <a:ext cx="0" cy="2734146"/>
          </a:xfrm>
          <a:prstGeom prst="line">
            <a:avLst/>
          </a:prstGeom>
          <a:ln w="254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11F8D84-82D5-F7C0-5AAD-53CBF03ABBF1}"/>
              </a:ext>
            </a:extLst>
          </p:cNvPr>
          <p:cNvSpPr/>
          <p:nvPr/>
        </p:nvSpPr>
        <p:spPr>
          <a:xfrm>
            <a:off x="7139708" y="4729019"/>
            <a:ext cx="914401" cy="360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Source: KP90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ACA808-46B9-11F7-7117-824D27354A51}"/>
              </a:ext>
            </a:extLst>
          </p:cNvPr>
          <p:cNvSpPr/>
          <p:nvPr/>
        </p:nvSpPr>
        <p:spPr>
          <a:xfrm>
            <a:off x="8490960" y="4729019"/>
            <a:ext cx="1093642" cy="360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Source: MHSDS/Acute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D6F28E-EA36-093D-2313-CE59EE860D6B}"/>
              </a:ext>
            </a:extLst>
          </p:cNvPr>
          <p:cNvSpPr/>
          <p:nvPr/>
        </p:nvSpPr>
        <p:spPr>
          <a:xfrm>
            <a:off x="9889267" y="4729019"/>
            <a:ext cx="1351388" cy="360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Source: MHSDS/ECDS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D8CBFD-CBA8-5ED0-C716-CB74E34A8A57}"/>
              </a:ext>
            </a:extLst>
          </p:cNvPr>
          <p:cNvSpPr/>
          <p:nvPr/>
        </p:nvSpPr>
        <p:spPr>
          <a:xfrm>
            <a:off x="11153037" y="2212111"/>
            <a:ext cx="849746" cy="355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+0.2%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C6FDFD-C420-C513-A8D6-FF0F2633C9CA}"/>
              </a:ext>
            </a:extLst>
          </p:cNvPr>
          <p:cNvSpPr/>
          <p:nvPr/>
        </p:nvSpPr>
        <p:spPr>
          <a:xfrm>
            <a:off x="11108478" y="3685812"/>
            <a:ext cx="849746" cy="355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-5.7%</a:t>
            </a:r>
          </a:p>
        </p:txBody>
      </p:sp>
    </p:spTree>
    <p:extLst>
      <p:ext uri="{BB962C8B-B14F-4D97-AF65-F5344CB8AC3E}">
        <p14:creationId xmlns:p14="http://schemas.microsoft.com/office/powerpoint/2010/main" val="3502375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EEF8-C2CD-4513-A180-1B67E349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 2: Detentions by age and gender.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6423-B868-4AE4-D910-78487CAD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08" y="4237022"/>
            <a:ext cx="3607031" cy="189542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Rate of detentions peak between the ages of 18 – 34 then decrease.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8DDF34-D241-65B6-69C4-566A6C049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0" y="1297186"/>
            <a:ext cx="6697010" cy="22958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17C888-82FA-B2EE-C696-8062B1885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703" y="3786889"/>
            <a:ext cx="6725589" cy="222916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3BEE15F-2C31-C6A6-947D-26B18A03EE80}"/>
              </a:ext>
            </a:extLst>
          </p:cNvPr>
          <p:cNvSpPr txBox="1">
            <a:spLocks/>
          </p:cNvSpPr>
          <p:nvPr/>
        </p:nvSpPr>
        <p:spPr>
          <a:xfrm>
            <a:off x="7679066" y="1297186"/>
            <a:ext cx="3607031" cy="189542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Men (93.8) are more likely to be detained than women (86.4).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05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EEF8-C2CD-4513-A180-1B67E349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 3: Detentions decile of deprivation.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6423-B868-4AE4-D910-78487CAD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08" y="4734962"/>
            <a:ext cx="11320668" cy="139748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National average is 90.1 / 100,000 population (where IMD is recorded).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Highest deprivation decile are over 3 times more likely to be detained that those in living in areas the lowest deprivation decile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B3E861-21D1-5B90-5E42-CA8C79FE8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979" y="1502952"/>
            <a:ext cx="8918041" cy="301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3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EEF8-C2CD-4513-A180-1B67E349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 4: Detentions by ethnic category.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6423-B868-4AE4-D910-78487CAD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08" y="5267258"/>
            <a:ext cx="11320668" cy="865186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National rate = 87.4 / 100,000 population (where ethnicity is recorded).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Large differences in detention rates between upper ethnic groups and within lower ethnic groups.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1211A7-CF10-6581-41CB-426721C13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247" y="1383402"/>
            <a:ext cx="5513206" cy="37976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F7FF64-1E11-6ABC-DC46-7389A6F96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08" y="2033728"/>
            <a:ext cx="4591858" cy="249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601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EEF8-C2CD-4513-A180-1B67E349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Findings 5: Short Term Detention Orders (STDOs) and Community Treatment Orders (CTOs).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6423-B868-4AE4-D910-78487CAD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08" y="1729212"/>
            <a:ext cx="11320668" cy="440323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Section 136 orders are a type of Short Term Detention Order. They are used by the police to move a person to a ‘place of safety’. We report such uses where the place of safety is a hospital. The Home Office separately publish statistics on where the place of safety is a police station.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People can be treated in the community but subject to recall to hospital for assessment and/or treatment under a Community Treatment Order (CTO).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Differences in rates between demographic groups follow similar patterns to all detentions, but in some cases are more pronounced.</a:t>
            </a:r>
          </a:p>
          <a:p>
            <a:pPr marL="1028700" lvl="1" indent="-342900"/>
            <a:r>
              <a:rPr lang="en-GB" sz="2000" dirty="0">
                <a:solidFill>
                  <a:schemeClr val="accent6"/>
                </a:solidFill>
              </a:rPr>
              <a:t>Those in the 18 to 34 age group are 2.5 times more likely to be subject to an STDO compared to ‘all ages’ (1.6 for all detentions).</a:t>
            </a:r>
          </a:p>
          <a:p>
            <a:pPr marL="1028700" lvl="1" indent="-342900"/>
            <a:r>
              <a:rPr lang="en-GB" sz="2000" dirty="0">
                <a:solidFill>
                  <a:schemeClr val="accent6"/>
                </a:solidFill>
              </a:rPr>
              <a:t>Men are 70% more likely to be subject to a CTO compared to women. (9% for all detentions)</a:t>
            </a:r>
          </a:p>
          <a:p>
            <a:pPr marL="1028700" lvl="1" indent="-342900"/>
            <a:r>
              <a:rPr lang="en-GB" sz="2000" dirty="0">
                <a:solidFill>
                  <a:schemeClr val="accent6"/>
                </a:solidFill>
              </a:rPr>
              <a:t>Those in the Black or Black British higher ethnic group are 11 times more likely to be subject to a CTO than the White group (around 4.5 times for all detentions).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6"/>
                </a:solidFill>
              </a:rPr>
              <a:t>Those in the Asian or Asian British are less likely to be subject to a STDO.</a:t>
            </a:r>
          </a:p>
          <a:p>
            <a:pPr marL="1028700" lvl="1" indent="-34290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0103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EEF8-C2CD-4513-A180-1B67E349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 6: Length of detention.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6423-B868-4AE4-D910-78487CAD8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08" y="1450109"/>
            <a:ext cx="7410492" cy="468233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Based on total length of continuous detention under a single or multiple sections.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Part II (civil). Median length of detention is 26 days (IQR 13 – 50 days).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Part III (criminal). Median length of detention is 78 days (IQR 20 – 52 days).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Men have slightly longer LODs than women (26 compared to 24 days)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Those aged between 18 – 35 have shorter LODs compared to other age groups (21 days compared to 25 for all ages).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People within the Pakistani, African, Caribbean and White and Black African ethnic groups were detained the longest (27 median days), although the difference is small.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2C92B2-1243-96C7-43BE-3D0DC8B7B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908" y="1001614"/>
            <a:ext cx="3124636" cy="14003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199A6E-75EA-F120-970A-44B286665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3593" y="2527764"/>
            <a:ext cx="2991267" cy="3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4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NHSD-REFRESH-NOV1120A">
      <a:dk1>
        <a:srgbClr val="FFFFFF"/>
      </a:dk1>
      <a:lt1>
        <a:srgbClr val="231F20"/>
      </a:lt1>
      <a:dk2>
        <a:srgbClr val="0072CE"/>
      </a:dk2>
      <a:lt2>
        <a:srgbClr val="E8EDEE"/>
      </a:lt2>
      <a:accent1>
        <a:srgbClr val="005EB8"/>
      </a:accent1>
      <a:accent2>
        <a:srgbClr val="919EA8"/>
      </a:accent2>
      <a:accent3>
        <a:srgbClr val="DDE1E4"/>
      </a:accent3>
      <a:accent4>
        <a:srgbClr val="003087"/>
      </a:accent4>
      <a:accent5>
        <a:srgbClr val="99C7EB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MAR2021  -  Read-Only" id="{B8379D92-D1AD-4358-9AAF-6F0AE622D136}" vid="{17ABF38C-1447-43EC-81E5-2ABEF99CB510}"/>
    </a:ext>
  </a:extLst>
</a:theme>
</file>

<file path=ppt/theme/theme2.xml><?xml version="1.0" encoding="utf-8"?>
<a:theme xmlns:a="http://schemas.openxmlformats.org/drawingml/2006/main" name="1_NHSD-Refresh-Theme-NOV1120B">
  <a:themeElements>
    <a:clrScheme name="NHSD-REFRESH-NOV1120A">
      <a:dk1>
        <a:srgbClr val="FFFFFF"/>
      </a:dk1>
      <a:lt1>
        <a:srgbClr val="231F20"/>
      </a:lt1>
      <a:dk2>
        <a:srgbClr val="0072CE"/>
      </a:dk2>
      <a:lt2>
        <a:srgbClr val="E8EDEE"/>
      </a:lt2>
      <a:accent1>
        <a:srgbClr val="005EB8"/>
      </a:accent1>
      <a:accent2>
        <a:srgbClr val="919EA8"/>
      </a:accent2>
      <a:accent3>
        <a:srgbClr val="DDE1E4"/>
      </a:accent3>
      <a:accent4>
        <a:srgbClr val="003087"/>
      </a:accent4>
      <a:accent5>
        <a:srgbClr val="99C7EB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MAR2021  -  Read-Only" id="{B8379D92-D1AD-4358-9AAF-6F0AE622D136}" vid="{DAA86CAE-F2DE-4704-89BF-114C5F01CD8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41A3A1790576438926149A29659083" ma:contentTypeVersion="12" ma:contentTypeDescription="Create a new document." ma:contentTypeScope="" ma:versionID="cb216054c97d959ac1215d472f78c52d">
  <xsd:schema xmlns:xsd="http://www.w3.org/2001/XMLSchema" xmlns:xs="http://www.w3.org/2001/XMLSchema" xmlns:p="http://schemas.microsoft.com/office/2006/metadata/properties" xmlns:ns2="7fd9f64b-80f2-4747-9554-8419ee6d34c8" xmlns:ns3="b8e406a8-1798-43dc-bd03-b0c137f7aae2" targetNamespace="http://schemas.microsoft.com/office/2006/metadata/properties" ma:root="true" ma:fieldsID="a9cd9ae0332d56cbe6a8766e7293d2b0" ns2:_="" ns3:_="">
    <xsd:import namespace="7fd9f64b-80f2-4747-9554-8419ee6d34c8"/>
    <xsd:import namespace="b8e406a8-1798-43dc-bd03-b0c137f7aa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9f64b-80f2-4747-9554-8419ee6d34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406a8-1798-43dc-bd03-b0c137f7a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8e406a8-1798-43dc-bd03-b0c137f7aae2">
      <UserInfo>
        <DisplayName>Luke Saunders</DisplayName>
        <AccountId>94</AccountId>
        <AccountType/>
      </UserInfo>
      <UserInfo>
        <DisplayName>Giles Foster</DisplayName>
        <AccountId>13</AccountId>
        <AccountType/>
      </UserInfo>
      <UserInfo>
        <DisplayName>Athira Manoharan</DisplayName>
        <AccountId>71</AccountId>
        <AccountType/>
      </UserInfo>
      <UserInfo>
        <DisplayName>Elliot Broadhurst</DisplayName>
        <AccountId>112</AccountId>
        <AccountType/>
      </UserInfo>
      <UserInfo>
        <DisplayName>Thomas Poupart</DisplayName>
        <AccountId>7</AccountId>
        <AccountType/>
      </UserInfo>
      <UserInfo>
        <DisplayName>Gill Birk-Telford</DisplayName>
        <AccountId>28</AccountId>
        <AccountType/>
      </UserInfo>
      <UserInfo>
        <DisplayName>Vanessa Murray</DisplayName>
        <AccountId>46</AccountId>
        <AccountType/>
      </UserInfo>
      <UserInfo>
        <DisplayName>Sean Gregory</DisplayName>
        <AccountId>25</AccountId>
        <AccountType/>
      </UserInfo>
      <UserInfo>
        <DisplayName>Glenda Fozzard</DisplayName>
        <AccountId>19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9B7894-E8B5-455A-BA02-6F62760AEC54}">
  <ds:schemaRefs>
    <ds:schemaRef ds:uri="7fd9f64b-80f2-4747-9554-8419ee6d34c8"/>
    <ds:schemaRef ds:uri="b8e406a8-1798-43dc-bd03-b0c137f7aa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12B3C52-C4E5-4003-8240-632FDE102EAB}">
  <ds:schemaRefs>
    <ds:schemaRef ds:uri="http://purl.org/dc/dcmitype/"/>
    <ds:schemaRef ds:uri="7fd9f64b-80f2-4747-9554-8419ee6d34c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8e406a8-1798-43dc-bd03-b0c137f7aae2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NHSD-PPT-Template-Refresh_MAR2021</Template>
  <TotalTime>1439</TotalTime>
  <Words>959</Words>
  <Application>Microsoft Office PowerPoint</Application>
  <PresentationFormat>Widescreen</PresentationFormat>
  <Paragraphs>77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NHSD-Refresh-Theme-NOV1120B</vt:lpstr>
      <vt:lpstr>1_NHSD-Refresh-Theme-NOV1120B</vt:lpstr>
      <vt:lpstr>Mental Health Act Annual Report</vt:lpstr>
      <vt:lpstr>Introduction</vt:lpstr>
      <vt:lpstr>Publication</vt:lpstr>
      <vt:lpstr>Findings 1: Detentions over time.</vt:lpstr>
      <vt:lpstr>Findings 2: Detentions by age and gender.</vt:lpstr>
      <vt:lpstr>Findings 3: Detentions decile of deprivation.</vt:lpstr>
      <vt:lpstr>Findings 4: Detentions by ethnic category.</vt:lpstr>
      <vt:lpstr>Findings 5: Short Term Detention Orders (STDOs) and Community Treatment Orders (CTOs).</vt:lpstr>
      <vt:lpstr>Findings 6: Length of detention.</vt:lpstr>
      <vt:lpstr>Useful Links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Content Preview</dc:title>
  <dc:creator>Oliver Wightwick</dc:creator>
  <cp:lastModifiedBy>Giles Foster</cp:lastModifiedBy>
  <cp:revision>1</cp:revision>
  <dcterms:created xsi:type="dcterms:W3CDTF">2022-02-08T09:33:47Z</dcterms:created>
  <dcterms:modified xsi:type="dcterms:W3CDTF">2023-01-11T09:13:25Z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0x010100DF41A3A1790576438926149A29659083</vt:lpwstr>
  </property>
  <property fmtid="{D5CDD505-2E9C-101B-9397-08002B2CF9AE}" pid="3" name="_dlc_DocIdItemGuid">
    <vt:lpwstr>7ba9a04d-f774-4bb0-8de6-9ba36c9dce70</vt:lpwstr>
  </property>
</Properties>
</file>