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6" r:id="rId3"/>
    <p:sldId id="259" r:id="rId4"/>
    <p:sldId id="275" r:id="rId5"/>
    <p:sldId id="289" r:id="rId6"/>
    <p:sldId id="924" r:id="rId7"/>
    <p:sldId id="927" r:id="rId8"/>
    <p:sldId id="540" r:id="rId9"/>
    <p:sldId id="282" r:id="rId10"/>
    <p:sldId id="541" r:id="rId11"/>
    <p:sldId id="293" r:id="rId12"/>
    <p:sldId id="294" r:id="rId13"/>
    <p:sldId id="256" r:id="rId14"/>
    <p:sldId id="922" r:id="rId15"/>
    <p:sldId id="923" r:id="rId16"/>
    <p:sldId id="291" r:id="rId17"/>
    <p:sldId id="925" r:id="rId18"/>
    <p:sldId id="926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D0F89-A3B2-450B-A497-B3C99BE93B4C}" v="10" dt="2023-01-11T17:38:53.284"/>
    <p1510:client id="{A985265D-6842-431A-A8B0-C0698C6279D1}" v="164" dt="2023-01-12T14:00:52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Brown" userId="d75ac4dd-1fd4-484c-9632-7a4529451d0f" providerId="ADAL" clId="{A985265D-6842-431A-A8B0-C0698C6279D1}"/>
    <pc:docChg chg="undo redo custSel addSld delSld modSld sldOrd">
      <pc:chgData name="Carl Brown" userId="d75ac4dd-1fd4-484c-9632-7a4529451d0f" providerId="ADAL" clId="{A985265D-6842-431A-A8B0-C0698C6279D1}" dt="2023-01-12T14:03:48.387" v="2073" actId="20577"/>
      <pc:docMkLst>
        <pc:docMk/>
      </pc:docMkLst>
      <pc:sldChg chg="modSp mod">
        <pc:chgData name="Carl Brown" userId="d75ac4dd-1fd4-484c-9632-7a4529451d0f" providerId="ADAL" clId="{A985265D-6842-431A-A8B0-C0698C6279D1}" dt="2023-01-11T16:32:12.566" v="54" actId="20577"/>
        <pc:sldMkLst>
          <pc:docMk/>
          <pc:sldMk cId="512560378" sldId="275"/>
        </pc:sldMkLst>
        <pc:spChg chg="mod">
          <ac:chgData name="Carl Brown" userId="d75ac4dd-1fd4-484c-9632-7a4529451d0f" providerId="ADAL" clId="{A985265D-6842-431A-A8B0-C0698C6279D1}" dt="2023-01-11T16:32:12.566" v="54" actId="20577"/>
          <ac:spMkLst>
            <pc:docMk/>
            <pc:sldMk cId="512560378" sldId="275"/>
            <ac:spMk id="2" creationId="{2FB33A4A-7FF8-8FC2-397A-BFCEDA446266}"/>
          </ac:spMkLst>
        </pc:spChg>
      </pc:sldChg>
      <pc:sldChg chg="del">
        <pc:chgData name="Carl Brown" userId="d75ac4dd-1fd4-484c-9632-7a4529451d0f" providerId="ADAL" clId="{A985265D-6842-431A-A8B0-C0698C6279D1}" dt="2023-01-11T16:37:03.234" v="66" actId="47"/>
        <pc:sldMkLst>
          <pc:docMk/>
          <pc:sldMk cId="1484915535" sldId="285"/>
        </pc:sldMkLst>
      </pc:sldChg>
      <pc:sldChg chg="modSp mod">
        <pc:chgData name="Carl Brown" userId="d75ac4dd-1fd4-484c-9632-7a4529451d0f" providerId="ADAL" clId="{A985265D-6842-431A-A8B0-C0698C6279D1}" dt="2023-01-11T16:45:13.788" v="75" actId="20577"/>
        <pc:sldMkLst>
          <pc:docMk/>
          <pc:sldMk cId="1887174032" sldId="286"/>
        </pc:sldMkLst>
        <pc:spChg chg="mod">
          <ac:chgData name="Carl Brown" userId="d75ac4dd-1fd4-484c-9632-7a4529451d0f" providerId="ADAL" clId="{A985265D-6842-431A-A8B0-C0698C6279D1}" dt="2023-01-11T16:45:13.788" v="75" actId="20577"/>
          <ac:spMkLst>
            <pc:docMk/>
            <pc:sldMk cId="1887174032" sldId="286"/>
            <ac:spMk id="5" creationId="{44B8C955-FB23-B83C-46E2-CF3154D8DB10}"/>
          </ac:spMkLst>
        </pc:spChg>
      </pc:sldChg>
      <pc:sldChg chg="del">
        <pc:chgData name="Carl Brown" userId="d75ac4dd-1fd4-484c-9632-7a4529451d0f" providerId="ADAL" clId="{A985265D-6842-431A-A8B0-C0698C6279D1}" dt="2023-01-11T16:34:10.115" v="65" actId="47"/>
        <pc:sldMkLst>
          <pc:docMk/>
          <pc:sldMk cId="3757949033" sldId="287"/>
        </pc:sldMkLst>
      </pc:sldChg>
      <pc:sldChg chg="addSp delSp del mod">
        <pc:chgData name="Carl Brown" userId="d75ac4dd-1fd4-484c-9632-7a4529451d0f" providerId="ADAL" clId="{A985265D-6842-431A-A8B0-C0698C6279D1}" dt="2023-01-11T16:37:05.145" v="67" actId="47"/>
        <pc:sldMkLst>
          <pc:docMk/>
          <pc:sldMk cId="1582312316" sldId="288"/>
        </pc:sldMkLst>
        <pc:spChg chg="add del">
          <ac:chgData name="Carl Brown" userId="d75ac4dd-1fd4-484c-9632-7a4529451d0f" providerId="ADAL" clId="{A985265D-6842-431A-A8B0-C0698C6279D1}" dt="2023-01-08T19:39:57.452" v="1" actId="22"/>
          <ac:spMkLst>
            <pc:docMk/>
            <pc:sldMk cId="1582312316" sldId="288"/>
            <ac:spMk id="5" creationId="{E8098A49-BA49-D3B4-C723-A1060950ED97}"/>
          </ac:spMkLst>
        </pc:spChg>
      </pc:sldChg>
      <pc:sldChg chg="addSp modSp mod setBg">
        <pc:chgData name="Carl Brown" userId="d75ac4dd-1fd4-484c-9632-7a4529451d0f" providerId="ADAL" clId="{A985265D-6842-431A-A8B0-C0698C6279D1}" dt="2023-01-12T13:41:59.855" v="2040" actId="27636"/>
        <pc:sldMkLst>
          <pc:docMk/>
          <pc:sldMk cId="34315685" sldId="289"/>
        </pc:sldMkLst>
        <pc:spChg chg="mod">
          <ac:chgData name="Carl Brown" userId="d75ac4dd-1fd4-484c-9632-7a4529451d0f" providerId="ADAL" clId="{A985265D-6842-431A-A8B0-C0698C6279D1}" dt="2023-01-11T21:30:08.944" v="443" actId="20577"/>
          <ac:spMkLst>
            <pc:docMk/>
            <pc:sldMk cId="34315685" sldId="289"/>
            <ac:spMk id="2" creationId="{F222288C-EF60-D67C-1C3B-8DCFF7ACB758}"/>
          </ac:spMkLst>
        </pc:spChg>
        <pc:spChg chg="mod ord">
          <ac:chgData name="Carl Brown" userId="d75ac4dd-1fd4-484c-9632-7a4529451d0f" providerId="ADAL" clId="{A985265D-6842-431A-A8B0-C0698C6279D1}" dt="2023-01-12T13:41:59.855" v="2040" actId="27636"/>
          <ac:spMkLst>
            <pc:docMk/>
            <pc:sldMk cId="34315685" sldId="289"/>
            <ac:spMk id="3" creationId="{673078F7-7AB9-E991-4D8F-E83AA103885A}"/>
          </ac:spMkLst>
        </pc:spChg>
        <pc:picChg chg="add mod">
          <ac:chgData name="Carl Brown" userId="d75ac4dd-1fd4-484c-9632-7a4529451d0f" providerId="ADAL" clId="{A985265D-6842-431A-A8B0-C0698C6279D1}" dt="2023-01-11T21:29:09.360" v="413" actId="26606"/>
          <ac:picMkLst>
            <pc:docMk/>
            <pc:sldMk cId="34315685" sldId="289"/>
            <ac:picMk id="4" creationId="{D69555AC-AEA6-6AB4-9AEF-A11455EB323B}"/>
          </ac:picMkLst>
        </pc:picChg>
        <pc:cxnChg chg="add">
          <ac:chgData name="Carl Brown" userId="d75ac4dd-1fd4-484c-9632-7a4529451d0f" providerId="ADAL" clId="{A985265D-6842-431A-A8B0-C0698C6279D1}" dt="2023-01-11T21:29:09.360" v="413" actId="26606"/>
          <ac:cxnSpMkLst>
            <pc:docMk/>
            <pc:sldMk cId="34315685" sldId="289"/>
            <ac:cxnSpMk id="9" creationId="{39B7FDC9-F0CE-43A7-9F2A-83DD09DC3453}"/>
          </ac:cxnSpMkLst>
        </pc:cxnChg>
      </pc:sldChg>
      <pc:sldChg chg="del">
        <pc:chgData name="Carl Brown" userId="d75ac4dd-1fd4-484c-9632-7a4529451d0f" providerId="ADAL" clId="{A985265D-6842-431A-A8B0-C0698C6279D1}" dt="2023-01-11T17:20:13.343" v="77" actId="47"/>
        <pc:sldMkLst>
          <pc:docMk/>
          <pc:sldMk cId="1404723987" sldId="290"/>
        </pc:sldMkLst>
      </pc:sldChg>
      <pc:sldChg chg="modSp mod">
        <pc:chgData name="Carl Brown" userId="d75ac4dd-1fd4-484c-9632-7a4529451d0f" providerId="ADAL" clId="{A985265D-6842-431A-A8B0-C0698C6279D1}" dt="2023-01-12T11:28:39.151" v="957" actId="20577"/>
        <pc:sldMkLst>
          <pc:docMk/>
          <pc:sldMk cId="334806989" sldId="291"/>
        </pc:sldMkLst>
        <pc:spChg chg="mod">
          <ac:chgData name="Carl Brown" userId="d75ac4dd-1fd4-484c-9632-7a4529451d0f" providerId="ADAL" clId="{A985265D-6842-431A-A8B0-C0698C6279D1}" dt="2023-01-11T17:22:27.443" v="246" actId="1076"/>
          <ac:spMkLst>
            <pc:docMk/>
            <pc:sldMk cId="334806989" sldId="291"/>
            <ac:spMk id="2" creationId="{F853DE9B-56EA-ADED-87DD-401B4E0B6180}"/>
          </ac:spMkLst>
        </pc:spChg>
        <pc:spChg chg="mod">
          <ac:chgData name="Carl Brown" userId="d75ac4dd-1fd4-484c-9632-7a4529451d0f" providerId="ADAL" clId="{A985265D-6842-431A-A8B0-C0698C6279D1}" dt="2023-01-12T11:28:39.151" v="957" actId="20577"/>
          <ac:spMkLst>
            <pc:docMk/>
            <pc:sldMk cId="334806989" sldId="291"/>
            <ac:spMk id="3" creationId="{E81BB58F-C95F-4F70-EBBD-AA138E3520AF}"/>
          </ac:spMkLst>
        </pc:spChg>
        <pc:spChg chg="mod">
          <ac:chgData name="Carl Brown" userId="d75ac4dd-1fd4-484c-9632-7a4529451d0f" providerId="ADAL" clId="{A985265D-6842-431A-A8B0-C0698C6279D1}" dt="2023-01-12T11:26:48.941" v="917" actId="21"/>
          <ac:spMkLst>
            <pc:docMk/>
            <pc:sldMk cId="334806989" sldId="291"/>
            <ac:spMk id="5" creationId="{43EE377B-39A9-E05D-6C65-F19FE749BA98}"/>
          </ac:spMkLst>
        </pc:spChg>
        <pc:spChg chg="mod">
          <ac:chgData name="Carl Brown" userId="d75ac4dd-1fd4-484c-9632-7a4529451d0f" providerId="ADAL" clId="{A985265D-6842-431A-A8B0-C0698C6279D1}" dt="2023-01-12T11:27:18.911" v="940" actId="1076"/>
          <ac:spMkLst>
            <pc:docMk/>
            <pc:sldMk cId="334806989" sldId="291"/>
            <ac:spMk id="6" creationId="{E0C83351-7887-1DEC-14D9-63F4B224A9BF}"/>
          </ac:spMkLst>
        </pc:spChg>
        <pc:picChg chg="mod">
          <ac:chgData name="Carl Brown" userId="d75ac4dd-1fd4-484c-9632-7a4529451d0f" providerId="ADAL" clId="{A985265D-6842-431A-A8B0-C0698C6279D1}" dt="2023-01-11T22:11:15.460" v="634" actId="1076"/>
          <ac:picMkLst>
            <pc:docMk/>
            <pc:sldMk cId="334806989" sldId="291"/>
            <ac:picMk id="4" creationId="{3F37A7C6-589C-2C6D-234B-AE051A85DD9A}"/>
          </ac:picMkLst>
        </pc:picChg>
      </pc:sldChg>
      <pc:sldChg chg="addSp delSp modSp mod setBg">
        <pc:chgData name="Carl Brown" userId="d75ac4dd-1fd4-484c-9632-7a4529451d0f" providerId="ADAL" clId="{A985265D-6842-431A-A8B0-C0698C6279D1}" dt="2023-01-12T13:10:16.738" v="1932" actId="478"/>
        <pc:sldMkLst>
          <pc:docMk/>
          <pc:sldMk cId="3138139150" sldId="292"/>
        </pc:sldMkLst>
        <pc:spChg chg="mod">
          <ac:chgData name="Carl Brown" userId="d75ac4dd-1fd4-484c-9632-7a4529451d0f" providerId="ADAL" clId="{A985265D-6842-431A-A8B0-C0698C6279D1}" dt="2023-01-11T17:33:54.005" v="356" actId="20577"/>
          <ac:spMkLst>
            <pc:docMk/>
            <pc:sldMk cId="3138139150" sldId="292"/>
            <ac:spMk id="2" creationId="{BCAE823E-1316-B988-DD6C-7BC7E23A346B}"/>
          </ac:spMkLst>
        </pc:spChg>
        <pc:spChg chg="del mod">
          <ac:chgData name="Carl Brown" userId="d75ac4dd-1fd4-484c-9632-7a4529451d0f" providerId="ADAL" clId="{A985265D-6842-431A-A8B0-C0698C6279D1}" dt="2023-01-12T13:10:16.738" v="1932" actId="478"/>
          <ac:spMkLst>
            <pc:docMk/>
            <pc:sldMk cId="3138139150" sldId="292"/>
            <ac:spMk id="3" creationId="{0A1E63E9-A1AC-44AC-0CBA-693BB8A67C95}"/>
          </ac:spMkLst>
        </pc:spChg>
        <pc:picChg chg="add mod">
          <ac:chgData name="Carl Brown" userId="d75ac4dd-1fd4-484c-9632-7a4529451d0f" providerId="ADAL" clId="{A985265D-6842-431A-A8B0-C0698C6279D1}" dt="2023-01-11T17:33:42.920" v="351" actId="26606"/>
          <ac:picMkLst>
            <pc:docMk/>
            <pc:sldMk cId="3138139150" sldId="292"/>
            <ac:picMk id="4" creationId="{4E1C1027-870A-6360-C1B4-8B14062D9FF6}"/>
          </ac:picMkLst>
        </pc:picChg>
        <pc:cxnChg chg="add">
          <ac:chgData name="Carl Brown" userId="d75ac4dd-1fd4-484c-9632-7a4529451d0f" providerId="ADAL" clId="{A985265D-6842-431A-A8B0-C0698C6279D1}" dt="2023-01-11T17:33:42.920" v="351" actId="26606"/>
          <ac:cxnSpMkLst>
            <pc:docMk/>
            <pc:sldMk cId="3138139150" sldId="292"/>
            <ac:cxnSpMk id="9" creationId="{A7F400EE-A8A5-48AF-B4D6-291B52C6F0B0}"/>
          </ac:cxnSpMkLst>
        </pc:cxnChg>
      </pc:sldChg>
      <pc:sldChg chg="add">
        <pc:chgData name="Carl Brown" userId="d75ac4dd-1fd4-484c-9632-7a4529451d0f" providerId="ADAL" clId="{A985265D-6842-431A-A8B0-C0698C6279D1}" dt="2023-01-11T16:34:07.440" v="64"/>
        <pc:sldMkLst>
          <pc:docMk/>
          <pc:sldMk cId="3510374513" sldId="293"/>
        </pc:sldMkLst>
      </pc:sldChg>
      <pc:sldChg chg="modSp add mod setBg">
        <pc:chgData name="Carl Brown" userId="d75ac4dd-1fd4-484c-9632-7a4529451d0f" providerId="ADAL" clId="{A985265D-6842-431A-A8B0-C0698C6279D1}" dt="2023-01-11T17:12:18.015" v="76" actId="14734"/>
        <pc:sldMkLst>
          <pc:docMk/>
          <pc:sldMk cId="3442263094" sldId="294"/>
        </pc:sldMkLst>
        <pc:graphicFrameChg chg="modGraphic">
          <ac:chgData name="Carl Brown" userId="d75ac4dd-1fd4-484c-9632-7a4529451d0f" providerId="ADAL" clId="{A985265D-6842-431A-A8B0-C0698C6279D1}" dt="2023-01-11T17:12:18.015" v="76" actId="14734"/>
          <ac:graphicFrameMkLst>
            <pc:docMk/>
            <pc:sldMk cId="3442263094" sldId="294"/>
            <ac:graphicFrameMk id="7" creationId="{7DEE2AA3-91DB-DEF0-4C96-2B831644F88E}"/>
          </ac:graphicFrameMkLst>
        </pc:graphicFrameChg>
      </pc:sldChg>
      <pc:sldChg chg="addSp delSp modSp add mod ord setBg">
        <pc:chgData name="Carl Brown" userId="d75ac4dd-1fd4-484c-9632-7a4529451d0f" providerId="ADAL" clId="{A985265D-6842-431A-A8B0-C0698C6279D1}" dt="2023-01-12T14:00:33.190" v="2052" actId="26606"/>
        <pc:sldMkLst>
          <pc:docMk/>
          <pc:sldMk cId="3296341423" sldId="540"/>
        </pc:sldMkLst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4" creationId="{78F27D36-E0B9-85F3-7B31-35F928919FA6}"/>
          </ac:spMkLst>
        </pc:spChg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5" creationId="{39C6B27B-95A9-F2C1-2FF4-AA68CCD26889}"/>
          </ac:spMkLst>
        </pc:spChg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6" creationId="{FC4C5273-2AF2-1AB1-218F-39144ED9812E}"/>
          </ac:spMkLst>
        </pc:spChg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7" creationId="{8AA2DD63-8E14-ACC9-AF02-475C14919A11}"/>
          </ac:spMkLst>
        </pc:spChg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8" creationId="{1069B275-153D-2D7C-9F2B-819445E51D6E}"/>
          </ac:spMkLst>
        </pc:spChg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13" creationId="{84CA034C-A794-EA42-E845-56CEF3E8E5C5}"/>
          </ac:spMkLst>
        </pc:spChg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14" creationId="{673A7BBD-DE4C-A7F5-3FE4-6AA4349AA265}"/>
          </ac:spMkLst>
        </pc:spChg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17" creationId="{2E064DB5-9863-E07D-7853-60073C4EFF86}"/>
          </ac:spMkLst>
        </pc:spChg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19" creationId="{D0B93707-FBF5-0173-F746-64BE08AC14A3}"/>
          </ac:spMkLst>
        </pc:spChg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20" creationId="{0F75BC89-FA93-14C5-399C-E05B585FFAFC}"/>
          </ac:spMkLst>
        </pc:spChg>
        <pc:spChg chg="mod">
          <ac:chgData name="Carl Brown" userId="d75ac4dd-1fd4-484c-9632-7a4529451d0f" providerId="ADAL" clId="{A985265D-6842-431A-A8B0-C0698C6279D1}" dt="2023-01-12T12:54:45.842" v="1790"/>
          <ac:spMkLst>
            <pc:docMk/>
            <pc:sldMk cId="3296341423" sldId="540"/>
            <ac:spMk id="23" creationId="{92AE02AA-C27E-7D9E-461B-A9E93CFD204A}"/>
          </ac:spMkLst>
        </pc:spChg>
        <pc:spChg chg="add mod">
          <ac:chgData name="Carl Brown" userId="d75ac4dd-1fd4-484c-9632-7a4529451d0f" providerId="ADAL" clId="{A985265D-6842-431A-A8B0-C0698C6279D1}" dt="2023-01-12T14:00:33.190" v="2052" actId="26606"/>
          <ac:spMkLst>
            <pc:docMk/>
            <pc:sldMk cId="3296341423" sldId="540"/>
            <ac:spMk id="25" creationId="{BB02E99B-C63A-E1D8-6525-BA8E8F42A227}"/>
          </ac:spMkLst>
        </pc:spChg>
        <pc:spChg chg="add del mod">
          <ac:chgData name="Carl Brown" userId="d75ac4dd-1fd4-484c-9632-7a4529451d0f" providerId="ADAL" clId="{A985265D-6842-431A-A8B0-C0698C6279D1}" dt="2023-01-12T14:00:17.377" v="2051" actId="21"/>
          <ac:spMkLst>
            <pc:docMk/>
            <pc:sldMk cId="3296341423" sldId="540"/>
            <ac:spMk id="26" creationId="{883FB7E2-5BED-A986-F9B3-2FDFD7B58063}"/>
          </ac:spMkLst>
        </pc:spChg>
        <pc:spChg chg="add">
          <ac:chgData name="Carl Brown" userId="d75ac4dd-1fd4-484c-9632-7a4529451d0f" providerId="ADAL" clId="{A985265D-6842-431A-A8B0-C0698C6279D1}" dt="2023-01-12T14:00:33.190" v="2052" actId="26606"/>
          <ac:spMkLst>
            <pc:docMk/>
            <pc:sldMk cId="3296341423" sldId="540"/>
            <ac:spMk id="31" creationId="{C1DD1A8A-57D5-4A81-AD04-532B043C5611}"/>
          </ac:spMkLst>
        </pc:spChg>
        <pc:spChg chg="add">
          <ac:chgData name="Carl Brown" userId="d75ac4dd-1fd4-484c-9632-7a4529451d0f" providerId="ADAL" clId="{A985265D-6842-431A-A8B0-C0698C6279D1}" dt="2023-01-12T14:00:33.190" v="2052" actId="26606"/>
          <ac:spMkLst>
            <pc:docMk/>
            <pc:sldMk cId="3296341423" sldId="540"/>
            <ac:spMk id="33" creationId="{007891EC-4501-44ED-A8C8-B11B6DB767AB}"/>
          </ac:spMkLst>
        </pc:spChg>
        <pc:grpChg chg="add del mod">
          <ac:chgData name="Carl Brown" userId="d75ac4dd-1fd4-484c-9632-7a4529451d0f" providerId="ADAL" clId="{A985265D-6842-431A-A8B0-C0698C6279D1}" dt="2023-01-12T13:50:26.790" v="2041" actId="478"/>
          <ac:grpSpMkLst>
            <pc:docMk/>
            <pc:sldMk cId="3296341423" sldId="540"/>
            <ac:grpSpMk id="2" creationId="{49EA9F19-764F-4282-A2D5-4A816AAF5507}"/>
          </ac:grpSpMkLst>
        </pc:grpChg>
        <pc:picChg chg="del">
          <ac:chgData name="Carl Brown" userId="d75ac4dd-1fd4-484c-9632-7a4529451d0f" providerId="ADAL" clId="{A985265D-6842-431A-A8B0-C0698C6279D1}" dt="2023-01-12T10:55:15.357" v="842" actId="478"/>
          <ac:picMkLst>
            <pc:docMk/>
            <pc:sldMk cId="3296341423" sldId="540"/>
            <ac:picMk id="3" creationId="{BE8EABFF-7481-F62D-6468-7C6C9F003C46}"/>
          </ac:picMkLst>
        </pc:picChg>
        <pc:picChg chg="add">
          <ac:chgData name="Carl Brown" userId="d75ac4dd-1fd4-484c-9632-7a4529451d0f" providerId="ADAL" clId="{A985265D-6842-431A-A8B0-C0698C6279D1}" dt="2023-01-12T14:00:33.190" v="2052" actId="26606"/>
          <ac:picMkLst>
            <pc:docMk/>
            <pc:sldMk cId="3296341423" sldId="540"/>
            <ac:picMk id="27" creationId="{70885191-A1A4-BEE1-FA44-9E50085F0794}"/>
          </ac:picMkLst>
        </pc:picChg>
        <pc:picChg chg="add del mod">
          <ac:chgData name="Carl Brown" userId="d75ac4dd-1fd4-484c-9632-7a4529451d0f" providerId="ADAL" clId="{A985265D-6842-431A-A8B0-C0698C6279D1}" dt="2023-01-12T12:54:44.593" v="1789" actId="478"/>
          <ac:picMkLst>
            <pc:docMk/>
            <pc:sldMk cId="3296341423" sldId="540"/>
            <ac:picMk id="2049" creationId="{164E847B-99CE-B473-2028-B8B233742D3A}"/>
          </ac:picMkLst>
        </pc:picChg>
        <pc:cxnChg chg="mod">
          <ac:chgData name="Carl Brown" userId="d75ac4dd-1fd4-484c-9632-7a4529451d0f" providerId="ADAL" clId="{A985265D-6842-431A-A8B0-C0698C6279D1}" dt="2023-01-12T13:50:26.790" v="2041" actId="478"/>
          <ac:cxnSpMkLst>
            <pc:docMk/>
            <pc:sldMk cId="3296341423" sldId="540"/>
            <ac:cxnSpMk id="9" creationId="{CE79B13C-6E97-86EA-2E61-9A949C297385}"/>
          </ac:cxnSpMkLst>
        </pc:cxnChg>
        <pc:cxnChg chg="mod">
          <ac:chgData name="Carl Brown" userId="d75ac4dd-1fd4-484c-9632-7a4529451d0f" providerId="ADAL" clId="{A985265D-6842-431A-A8B0-C0698C6279D1}" dt="2023-01-12T13:50:26.790" v="2041" actId="478"/>
          <ac:cxnSpMkLst>
            <pc:docMk/>
            <pc:sldMk cId="3296341423" sldId="540"/>
            <ac:cxnSpMk id="10" creationId="{3FC283F7-AE76-AEBF-E8A7-A3970056595B}"/>
          </ac:cxnSpMkLst>
        </pc:cxnChg>
        <pc:cxnChg chg="mod">
          <ac:chgData name="Carl Brown" userId="d75ac4dd-1fd4-484c-9632-7a4529451d0f" providerId="ADAL" clId="{A985265D-6842-431A-A8B0-C0698C6279D1}" dt="2023-01-12T13:50:26.790" v="2041" actId="478"/>
          <ac:cxnSpMkLst>
            <pc:docMk/>
            <pc:sldMk cId="3296341423" sldId="540"/>
            <ac:cxnSpMk id="11" creationId="{55DF0BD6-CFC4-058D-815F-1F5335F5994C}"/>
          </ac:cxnSpMkLst>
        </pc:cxnChg>
        <pc:cxnChg chg="mod">
          <ac:chgData name="Carl Brown" userId="d75ac4dd-1fd4-484c-9632-7a4529451d0f" providerId="ADAL" clId="{A985265D-6842-431A-A8B0-C0698C6279D1}" dt="2023-01-12T12:54:45.842" v="1790"/>
          <ac:cxnSpMkLst>
            <pc:docMk/>
            <pc:sldMk cId="3296341423" sldId="540"/>
            <ac:cxnSpMk id="12" creationId="{0F1AE08C-254A-35AA-D320-6C9CC46D9D9A}"/>
          </ac:cxnSpMkLst>
        </pc:cxnChg>
        <pc:cxnChg chg="mod">
          <ac:chgData name="Carl Brown" userId="d75ac4dd-1fd4-484c-9632-7a4529451d0f" providerId="ADAL" clId="{A985265D-6842-431A-A8B0-C0698C6279D1}" dt="2023-01-12T13:50:26.790" v="2041" actId="478"/>
          <ac:cxnSpMkLst>
            <pc:docMk/>
            <pc:sldMk cId="3296341423" sldId="540"/>
            <ac:cxnSpMk id="15" creationId="{A196DA1C-0DBF-D4D0-4E25-53EA1832211A}"/>
          </ac:cxnSpMkLst>
        </pc:cxnChg>
        <pc:cxnChg chg="mod">
          <ac:chgData name="Carl Brown" userId="d75ac4dd-1fd4-484c-9632-7a4529451d0f" providerId="ADAL" clId="{A985265D-6842-431A-A8B0-C0698C6279D1}" dt="2023-01-12T12:54:45.842" v="1790"/>
          <ac:cxnSpMkLst>
            <pc:docMk/>
            <pc:sldMk cId="3296341423" sldId="540"/>
            <ac:cxnSpMk id="16" creationId="{82D04F65-07A4-BE8B-5BDD-5BD720B35D31}"/>
          </ac:cxnSpMkLst>
        </pc:cxnChg>
        <pc:cxnChg chg="mod">
          <ac:chgData name="Carl Brown" userId="d75ac4dd-1fd4-484c-9632-7a4529451d0f" providerId="ADAL" clId="{A985265D-6842-431A-A8B0-C0698C6279D1}" dt="2023-01-12T13:50:26.790" v="2041" actId="478"/>
          <ac:cxnSpMkLst>
            <pc:docMk/>
            <pc:sldMk cId="3296341423" sldId="540"/>
            <ac:cxnSpMk id="18" creationId="{592EBA19-9ED0-7C22-675C-AC28D105B7F4}"/>
          </ac:cxnSpMkLst>
        </pc:cxnChg>
        <pc:cxnChg chg="mod">
          <ac:chgData name="Carl Brown" userId="d75ac4dd-1fd4-484c-9632-7a4529451d0f" providerId="ADAL" clId="{A985265D-6842-431A-A8B0-C0698C6279D1}" dt="2023-01-12T13:50:26.790" v="2041" actId="478"/>
          <ac:cxnSpMkLst>
            <pc:docMk/>
            <pc:sldMk cId="3296341423" sldId="540"/>
            <ac:cxnSpMk id="21" creationId="{12FACF1D-8E44-2F78-B728-2156AE0477EC}"/>
          </ac:cxnSpMkLst>
        </pc:cxnChg>
        <pc:cxnChg chg="mod">
          <ac:chgData name="Carl Brown" userId="d75ac4dd-1fd4-484c-9632-7a4529451d0f" providerId="ADAL" clId="{A985265D-6842-431A-A8B0-C0698C6279D1}" dt="2023-01-12T12:54:45.842" v="1790"/>
          <ac:cxnSpMkLst>
            <pc:docMk/>
            <pc:sldMk cId="3296341423" sldId="540"/>
            <ac:cxnSpMk id="22" creationId="{ACCE94A9-6EF8-28BD-3931-974B00AAB2F3}"/>
          </ac:cxnSpMkLst>
        </pc:cxnChg>
        <pc:cxnChg chg="mod">
          <ac:chgData name="Carl Brown" userId="d75ac4dd-1fd4-484c-9632-7a4529451d0f" providerId="ADAL" clId="{A985265D-6842-431A-A8B0-C0698C6279D1}" dt="2023-01-12T13:50:26.790" v="2041" actId="478"/>
          <ac:cxnSpMkLst>
            <pc:docMk/>
            <pc:sldMk cId="3296341423" sldId="540"/>
            <ac:cxnSpMk id="24" creationId="{1579C9C5-0C1E-3D15-C4A3-611AFF2B1BDA}"/>
          </ac:cxnSpMkLst>
        </pc:cxnChg>
      </pc:sldChg>
      <pc:sldChg chg="add">
        <pc:chgData name="Carl Brown" userId="d75ac4dd-1fd4-484c-9632-7a4529451d0f" providerId="ADAL" clId="{A985265D-6842-431A-A8B0-C0698C6279D1}" dt="2023-01-11T16:34:07.440" v="64"/>
        <pc:sldMkLst>
          <pc:docMk/>
          <pc:sldMk cId="3969342867" sldId="541"/>
        </pc:sldMkLst>
      </pc:sldChg>
      <pc:sldChg chg="add setBg">
        <pc:chgData name="Carl Brown" userId="d75ac4dd-1fd4-484c-9632-7a4529451d0f" providerId="ADAL" clId="{A985265D-6842-431A-A8B0-C0698C6279D1}" dt="2023-01-11T16:38:47.574" v="70"/>
        <pc:sldMkLst>
          <pc:docMk/>
          <pc:sldMk cId="1142976936" sldId="922"/>
        </pc:sldMkLst>
      </pc:sldChg>
      <pc:sldChg chg="addSp delSp modSp new mod">
        <pc:chgData name="Carl Brown" userId="d75ac4dd-1fd4-484c-9632-7a4529451d0f" providerId="ADAL" clId="{A985265D-6842-431A-A8B0-C0698C6279D1}" dt="2023-01-12T13:54:50.907" v="2047" actId="1076"/>
        <pc:sldMkLst>
          <pc:docMk/>
          <pc:sldMk cId="2119243733" sldId="923"/>
        </pc:sldMkLst>
        <pc:spChg chg="add del mod">
          <ac:chgData name="Carl Brown" userId="d75ac4dd-1fd4-484c-9632-7a4529451d0f" providerId="ADAL" clId="{A985265D-6842-431A-A8B0-C0698C6279D1}" dt="2023-01-12T10:58:03.191" v="846" actId="478"/>
          <ac:spMkLst>
            <pc:docMk/>
            <pc:sldMk cId="2119243733" sldId="923"/>
            <ac:spMk id="2" creationId="{AD171403-E55D-788D-55B8-F4A102B6EB81}"/>
          </ac:spMkLst>
        </pc:spChg>
        <pc:grpChg chg="add mod">
          <ac:chgData name="Carl Brown" userId="d75ac4dd-1fd4-484c-9632-7a4529451d0f" providerId="ADAL" clId="{A985265D-6842-431A-A8B0-C0698C6279D1}" dt="2023-01-12T13:02:41.329" v="1856" actId="164"/>
          <ac:grpSpMkLst>
            <pc:docMk/>
            <pc:sldMk cId="2119243733" sldId="923"/>
            <ac:grpSpMk id="7" creationId="{980EB301-038D-B50C-48A1-D7841E356553}"/>
          </ac:grpSpMkLst>
        </pc:grpChg>
        <pc:grpChg chg="add mod">
          <ac:chgData name="Carl Brown" userId="d75ac4dd-1fd4-484c-9632-7a4529451d0f" providerId="ADAL" clId="{A985265D-6842-431A-A8B0-C0698C6279D1}" dt="2023-01-12T13:03:31.560" v="1864" actId="164"/>
          <ac:grpSpMkLst>
            <pc:docMk/>
            <pc:sldMk cId="2119243733" sldId="923"/>
            <ac:grpSpMk id="12" creationId="{9E4FCD55-33A8-13D4-2E6F-7E0C02DFFDDC}"/>
          </ac:grpSpMkLst>
        </pc:grpChg>
        <pc:grpChg chg="add mod">
          <ac:chgData name="Carl Brown" userId="d75ac4dd-1fd4-484c-9632-7a4529451d0f" providerId="ADAL" clId="{A985265D-6842-431A-A8B0-C0698C6279D1}" dt="2023-01-12T13:03:31.560" v="1864" actId="164"/>
          <ac:grpSpMkLst>
            <pc:docMk/>
            <pc:sldMk cId="2119243733" sldId="923"/>
            <ac:grpSpMk id="15" creationId="{4BC75A83-96AE-44EE-3AB6-E82E5DE254FC}"/>
          </ac:grpSpMkLst>
        </pc:grpChg>
        <pc:picChg chg="add mod">
          <ac:chgData name="Carl Brown" userId="d75ac4dd-1fd4-484c-9632-7a4529451d0f" providerId="ADAL" clId="{A985265D-6842-431A-A8B0-C0698C6279D1}" dt="2023-01-12T10:59:39.897" v="860" actId="164"/>
          <ac:picMkLst>
            <pc:docMk/>
            <pc:sldMk cId="2119243733" sldId="923"/>
            <ac:picMk id="4" creationId="{863CB059-BFF9-16AE-DEC6-02660F97C38E}"/>
          </ac:picMkLst>
        </pc:picChg>
        <pc:picChg chg="add mod modCrop">
          <ac:chgData name="Carl Brown" userId="d75ac4dd-1fd4-484c-9632-7a4529451d0f" providerId="ADAL" clId="{A985265D-6842-431A-A8B0-C0698C6279D1}" dt="2023-01-12T10:59:39.897" v="860" actId="164"/>
          <ac:picMkLst>
            <pc:docMk/>
            <pc:sldMk cId="2119243733" sldId="923"/>
            <ac:picMk id="6" creationId="{B6BB85B4-1BDD-5F8E-EF86-44C27BBC63B0}"/>
          </ac:picMkLst>
        </pc:picChg>
        <pc:picChg chg="add del mod">
          <ac:chgData name="Carl Brown" userId="d75ac4dd-1fd4-484c-9632-7a4529451d0f" providerId="ADAL" clId="{A985265D-6842-431A-A8B0-C0698C6279D1}" dt="2023-01-12T13:01:41.719" v="1799" actId="478"/>
          <ac:picMkLst>
            <pc:docMk/>
            <pc:sldMk cId="2119243733" sldId="923"/>
            <ac:picMk id="9" creationId="{43730D60-1CF6-A329-95C3-32E6B8FE7805}"/>
          </ac:picMkLst>
        </pc:picChg>
        <pc:picChg chg="add mod modCrop">
          <ac:chgData name="Carl Brown" userId="d75ac4dd-1fd4-484c-9632-7a4529451d0f" providerId="ADAL" clId="{A985265D-6842-431A-A8B0-C0698C6279D1}" dt="2023-01-12T13:02:41.329" v="1856" actId="164"/>
          <ac:picMkLst>
            <pc:docMk/>
            <pc:sldMk cId="2119243733" sldId="923"/>
            <ac:picMk id="11" creationId="{95A2A423-B97F-58DA-E3CF-B0D436E64EA8}"/>
          </ac:picMkLst>
        </pc:picChg>
        <pc:picChg chg="add mod">
          <ac:chgData name="Carl Brown" userId="d75ac4dd-1fd4-484c-9632-7a4529451d0f" providerId="ADAL" clId="{A985265D-6842-431A-A8B0-C0698C6279D1}" dt="2023-01-12T13:03:31.560" v="1864" actId="164"/>
          <ac:picMkLst>
            <pc:docMk/>
            <pc:sldMk cId="2119243733" sldId="923"/>
            <ac:picMk id="14" creationId="{85BB4BB7-9DCD-FFEF-A29A-B131CEA51386}"/>
          </ac:picMkLst>
        </pc:picChg>
        <pc:picChg chg="add mod">
          <ac:chgData name="Carl Brown" userId="d75ac4dd-1fd4-484c-9632-7a4529451d0f" providerId="ADAL" clId="{A985265D-6842-431A-A8B0-C0698C6279D1}" dt="2023-01-12T13:54:50.907" v="2047" actId="1076"/>
          <ac:picMkLst>
            <pc:docMk/>
            <pc:sldMk cId="2119243733" sldId="923"/>
            <ac:picMk id="16" creationId="{30ED5C6F-E9B9-4260-BE0F-68BAC7C3C037}"/>
          </ac:picMkLst>
        </pc:picChg>
      </pc:sldChg>
      <pc:sldChg chg="addSp delSp modSp new mod ord">
        <pc:chgData name="Carl Brown" userId="d75ac4dd-1fd4-484c-9632-7a4529451d0f" providerId="ADAL" clId="{A985265D-6842-431A-A8B0-C0698C6279D1}" dt="2023-01-12T13:31:11.458" v="2033" actId="1076"/>
        <pc:sldMkLst>
          <pc:docMk/>
          <pc:sldMk cId="3846919023" sldId="924"/>
        </pc:sldMkLst>
        <pc:spChg chg="add del mod">
          <ac:chgData name="Carl Brown" userId="d75ac4dd-1fd4-484c-9632-7a4529451d0f" providerId="ADAL" clId="{A985265D-6842-431A-A8B0-C0698C6279D1}" dt="2023-01-11T22:11:47.534" v="637" actId="478"/>
          <ac:spMkLst>
            <pc:docMk/>
            <pc:sldMk cId="3846919023" sldId="924"/>
            <ac:spMk id="2" creationId="{8A328D0A-F846-F3BF-1CFE-0B9BC1D558C7}"/>
          </ac:spMkLst>
        </pc:spChg>
        <pc:spChg chg="add del mod">
          <ac:chgData name="Carl Brown" userId="d75ac4dd-1fd4-484c-9632-7a4529451d0f" providerId="ADAL" clId="{A985265D-6842-431A-A8B0-C0698C6279D1}" dt="2023-01-11T21:55:08.581" v="619" actId="478"/>
          <ac:spMkLst>
            <pc:docMk/>
            <pc:sldMk cId="3846919023" sldId="924"/>
            <ac:spMk id="3" creationId="{7A39F112-4AD6-E76B-EAD6-62800D823713}"/>
          </ac:spMkLst>
        </pc:spChg>
        <pc:spChg chg="add del mod">
          <ac:chgData name="Carl Brown" userId="d75ac4dd-1fd4-484c-9632-7a4529451d0f" providerId="ADAL" clId="{A985265D-6842-431A-A8B0-C0698C6279D1}" dt="2023-01-11T21:55:06.154" v="618" actId="478"/>
          <ac:spMkLst>
            <pc:docMk/>
            <pc:sldMk cId="3846919023" sldId="924"/>
            <ac:spMk id="5" creationId="{FFE3CDA2-CEDC-3591-16CE-31A29CC23866}"/>
          </ac:spMkLst>
        </pc:spChg>
        <pc:spChg chg="add del mod">
          <ac:chgData name="Carl Brown" userId="d75ac4dd-1fd4-484c-9632-7a4529451d0f" providerId="ADAL" clId="{A985265D-6842-431A-A8B0-C0698C6279D1}" dt="2023-01-11T21:55:09.511" v="620" actId="478"/>
          <ac:spMkLst>
            <pc:docMk/>
            <pc:sldMk cId="3846919023" sldId="924"/>
            <ac:spMk id="7" creationId="{BE0EA0BA-9445-BC16-8418-C4DF7F4A8546}"/>
          </ac:spMkLst>
        </pc:spChg>
        <pc:spChg chg="add del mod">
          <ac:chgData name="Carl Brown" userId="d75ac4dd-1fd4-484c-9632-7a4529451d0f" providerId="ADAL" clId="{A985265D-6842-431A-A8B0-C0698C6279D1}" dt="2023-01-12T12:35:24.788" v="1754" actId="478"/>
          <ac:spMkLst>
            <pc:docMk/>
            <pc:sldMk cId="3846919023" sldId="924"/>
            <ac:spMk id="9" creationId="{5E66F685-BEB2-1FAD-0404-8A4E7C7212AE}"/>
          </ac:spMkLst>
        </pc:spChg>
        <pc:spChg chg="mod">
          <ac:chgData name="Carl Brown" userId="d75ac4dd-1fd4-484c-9632-7a4529451d0f" providerId="ADAL" clId="{A985265D-6842-431A-A8B0-C0698C6279D1}" dt="2023-01-12T12:36:06.049" v="1758"/>
          <ac:spMkLst>
            <pc:docMk/>
            <pc:sldMk cId="3846919023" sldId="924"/>
            <ac:spMk id="12" creationId="{F97E37B2-AB39-3D61-6E4C-2A7ED4A75C98}"/>
          </ac:spMkLst>
        </pc:spChg>
        <pc:spChg chg="mod">
          <ac:chgData name="Carl Brown" userId="d75ac4dd-1fd4-484c-9632-7a4529451d0f" providerId="ADAL" clId="{A985265D-6842-431A-A8B0-C0698C6279D1}" dt="2023-01-12T12:36:06.049" v="1758"/>
          <ac:spMkLst>
            <pc:docMk/>
            <pc:sldMk cId="3846919023" sldId="924"/>
            <ac:spMk id="13" creationId="{7EB0D8BE-B771-FBC0-8A67-D56B99F49257}"/>
          </ac:spMkLst>
        </pc:spChg>
        <pc:spChg chg="mod">
          <ac:chgData name="Carl Brown" userId="d75ac4dd-1fd4-484c-9632-7a4529451d0f" providerId="ADAL" clId="{A985265D-6842-431A-A8B0-C0698C6279D1}" dt="2023-01-12T12:36:06.049" v="1758"/>
          <ac:spMkLst>
            <pc:docMk/>
            <pc:sldMk cId="3846919023" sldId="924"/>
            <ac:spMk id="14" creationId="{8FA285C5-362A-C4E6-2D0F-002608DCCAC2}"/>
          </ac:spMkLst>
        </pc:spChg>
        <pc:spChg chg="mod">
          <ac:chgData name="Carl Brown" userId="d75ac4dd-1fd4-484c-9632-7a4529451d0f" providerId="ADAL" clId="{A985265D-6842-431A-A8B0-C0698C6279D1}" dt="2023-01-12T12:36:06.049" v="1758"/>
          <ac:spMkLst>
            <pc:docMk/>
            <pc:sldMk cId="3846919023" sldId="924"/>
            <ac:spMk id="15" creationId="{CB29E118-2EB5-59F4-1129-EAD2FE0D5478}"/>
          </ac:spMkLst>
        </pc:spChg>
        <pc:spChg chg="mod">
          <ac:chgData name="Carl Brown" userId="d75ac4dd-1fd4-484c-9632-7a4529451d0f" providerId="ADAL" clId="{A985265D-6842-431A-A8B0-C0698C6279D1}" dt="2023-01-12T12:36:21.009" v="1761" actId="1076"/>
          <ac:spMkLst>
            <pc:docMk/>
            <pc:sldMk cId="3846919023" sldId="924"/>
            <ac:spMk id="16" creationId="{7CBCBD2D-528D-19E1-39F6-26600F56FFF5}"/>
          </ac:spMkLst>
        </pc:spChg>
        <pc:spChg chg="mod">
          <ac:chgData name="Carl Brown" userId="d75ac4dd-1fd4-484c-9632-7a4529451d0f" providerId="ADAL" clId="{A985265D-6842-431A-A8B0-C0698C6279D1}" dt="2023-01-12T12:37:20.685" v="1774" actId="113"/>
          <ac:spMkLst>
            <pc:docMk/>
            <pc:sldMk cId="3846919023" sldId="924"/>
            <ac:spMk id="17" creationId="{31A9062F-01D6-B1FA-98AB-96D07BFD1776}"/>
          </ac:spMkLst>
        </pc:spChg>
        <pc:spChg chg="mod">
          <ac:chgData name="Carl Brown" userId="d75ac4dd-1fd4-484c-9632-7a4529451d0f" providerId="ADAL" clId="{A985265D-6842-431A-A8B0-C0698C6279D1}" dt="2023-01-12T12:36:06.049" v="1758"/>
          <ac:spMkLst>
            <pc:docMk/>
            <pc:sldMk cId="3846919023" sldId="924"/>
            <ac:spMk id="19" creationId="{64F4E22C-29C3-7BC8-1E24-853468792DC5}"/>
          </ac:spMkLst>
        </pc:spChg>
        <pc:spChg chg="mod">
          <ac:chgData name="Carl Brown" userId="d75ac4dd-1fd4-484c-9632-7a4529451d0f" providerId="ADAL" clId="{A985265D-6842-431A-A8B0-C0698C6279D1}" dt="2023-01-12T12:36:06.049" v="1758"/>
          <ac:spMkLst>
            <pc:docMk/>
            <pc:sldMk cId="3846919023" sldId="924"/>
            <ac:spMk id="21" creationId="{35A236F3-C67B-69D8-3CA5-6CC02720C4DB}"/>
          </ac:spMkLst>
        </pc:spChg>
        <pc:spChg chg="mod">
          <ac:chgData name="Carl Brown" userId="d75ac4dd-1fd4-484c-9632-7a4529451d0f" providerId="ADAL" clId="{A985265D-6842-431A-A8B0-C0698C6279D1}" dt="2023-01-12T12:36:06.049" v="1758"/>
          <ac:spMkLst>
            <pc:docMk/>
            <pc:sldMk cId="3846919023" sldId="924"/>
            <ac:spMk id="22" creationId="{47FD80D2-2FDA-ED5A-200B-521C5E79AC0D}"/>
          </ac:spMkLst>
        </pc:spChg>
        <pc:spChg chg="add del mod">
          <ac:chgData name="Carl Brown" userId="d75ac4dd-1fd4-484c-9632-7a4529451d0f" providerId="ADAL" clId="{A985265D-6842-431A-A8B0-C0698C6279D1}" dt="2023-01-12T12:53:47.836" v="1788" actId="478"/>
          <ac:spMkLst>
            <pc:docMk/>
            <pc:sldMk cId="3846919023" sldId="924"/>
            <ac:spMk id="25" creationId="{083288F7-942A-F535-C06A-0F9359D8F1D7}"/>
          </ac:spMkLst>
        </pc:spChg>
        <pc:spChg chg="add mod">
          <ac:chgData name="Carl Brown" userId="d75ac4dd-1fd4-484c-9632-7a4529451d0f" providerId="ADAL" clId="{A985265D-6842-431A-A8B0-C0698C6279D1}" dt="2023-01-12T13:30:18.756" v="1998" actId="1076"/>
          <ac:spMkLst>
            <pc:docMk/>
            <pc:sldMk cId="3846919023" sldId="924"/>
            <ac:spMk id="26" creationId="{45E952F0-DE26-8F20-D4E8-3E5AE2D9A2D5}"/>
          </ac:spMkLst>
        </pc:spChg>
        <pc:grpChg chg="add mod">
          <ac:chgData name="Carl Brown" userId="d75ac4dd-1fd4-484c-9632-7a4529451d0f" providerId="ADAL" clId="{A985265D-6842-431A-A8B0-C0698C6279D1}" dt="2023-01-12T13:29:54.573" v="1978" actId="1076"/>
          <ac:grpSpMkLst>
            <pc:docMk/>
            <pc:sldMk cId="3846919023" sldId="924"/>
            <ac:grpSpMk id="11" creationId="{C44CD1E9-7037-A1E7-445A-0FB0E695D493}"/>
          </ac:grpSpMkLst>
        </pc:grpChg>
        <pc:grpChg chg="mod">
          <ac:chgData name="Carl Brown" userId="d75ac4dd-1fd4-484c-9632-7a4529451d0f" providerId="ADAL" clId="{A985265D-6842-431A-A8B0-C0698C6279D1}" dt="2023-01-12T12:36:06.049" v="1758"/>
          <ac:grpSpMkLst>
            <pc:docMk/>
            <pc:sldMk cId="3846919023" sldId="924"/>
            <ac:grpSpMk id="18" creationId="{74296FE6-53CF-FCD8-1456-656F26530063}"/>
          </ac:grpSpMkLst>
        </pc:grpChg>
        <pc:grpChg chg="mod">
          <ac:chgData name="Carl Brown" userId="d75ac4dd-1fd4-484c-9632-7a4529451d0f" providerId="ADAL" clId="{A985265D-6842-431A-A8B0-C0698C6279D1}" dt="2023-01-12T12:36:06.049" v="1758"/>
          <ac:grpSpMkLst>
            <pc:docMk/>
            <pc:sldMk cId="3846919023" sldId="924"/>
            <ac:grpSpMk id="20" creationId="{9F5B7F08-8A83-3F6C-BEFF-DB0586CF9A58}"/>
          </ac:grpSpMkLst>
        </pc:grpChg>
        <pc:picChg chg="add del mod">
          <ac:chgData name="Carl Brown" userId="d75ac4dd-1fd4-484c-9632-7a4529451d0f" providerId="ADAL" clId="{A985265D-6842-431A-A8B0-C0698C6279D1}" dt="2023-01-12T12:53:43.338" v="1787" actId="478"/>
          <ac:picMkLst>
            <pc:docMk/>
            <pc:sldMk cId="3846919023" sldId="924"/>
            <ac:picMk id="8" creationId="{BAF60F35-E304-0339-ED8B-1C1BC8C0F0F5}"/>
          </ac:picMkLst>
        </pc:picChg>
        <pc:picChg chg="add del mod">
          <ac:chgData name="Carl Brown" userId="d75ac4dd-1fd4-484c-9632-7a4529451d0f" providerId="ADAL" clId="{A985265D-6842-431A-A8B0-C0698C6279D1}" dt="2023-01-12T12:36:05.332" v="1757" actId="478"/>
          <ac:picMkLst>
            <pc:docMk/>
            <pc:sldMk cId="3846919023" sldId="924"/>
            <ac:picMk id="10" creationId="{60DC7DB8-D5D0-2604-AC1B-4DE4464A426E}"/>
          </ac:picMkLst>
        </pc:picChg>
        <pc:picChg chg="add mod">
          <ac:chgData name="Carl Brown" userId="d75ac4dd-1fd4-484c-9632-7a4529451d0f" providerId="ADAL" clId="{A985265D-6842-431A-A8B0-C0698C6279D1}" dt="2023-01-12T13:31:11.458" v="2033" actId="1076"/>
          <ac:picMkLst>
            <pc:docMk/>
            <pc:sldMk cId="3846919023" sldId="924"/>
            <ac:picMk id="23" creationId="{7F9D7577-173F-15D6-8DE4-BD027FA5FF2F}"/>
          </ac:picMkLst>
        </pc:picChg>
        <pc:picChg chg="add del">
          <ac:chgData name="Carl Brown" userId="d75ac4dd-1fd4-484c-9632-7a4529451d0f" providerId="ADAL" clId="{A985265D-6842-431A-A8B0-C0698C6279D1}" dt="2023-01-11T21:55:14.151" v="623"/>
          <ac:picMkLst>
            <pc:docMk/>
            <pc:sldMk cId="3846919023" sldId="924"/>
            <ac:picMk id="1026" creationId="{1CA5E116-5A0F-9D51-B350-065893909725}"/>
          </ac:picMkLst>
        </pc:picChg>
        <pc:picChg chg="add del mod">
          <ac:chgData name="Carl Brown" userId="d75ac4dd-1fd4-484c-9632-7a4529451d0f" providerId="ADAL" clId="{A985265D-6842-431A-A8B0-C0698C6279D1}" dt="2023-01-12T08:36:35.410" v="719" actId="478"/>
          <ac:picMkLst>
            <pc:docMk/>
            <pc:sldMk cId="3846919023" sldId="924"/>
            <ac:picMk id="1028" creationId="{3B0C1E15-DCF0-7208-B0BB-425AFDB6B0A8}"/>
          </ac:picMkLst>
        </pc:picChg>
      </pc:sldChg>
      <pc:sldChg chg="delSp add del setBg delDesignElem">
        <pc:chgData name="Carl Brown" userId="d75ac4dd-1fd4-484c-9632-7a4529451d0f" providerId="ADAL" clId="{A985265D-6842-431A-A8B0-C0698C6279D1}" dt="2023-01-11T17:33:59.124" v="357" actId="47"/>
        <pc:sldMkLst>
          <pc:docMk/>
          <pc:sldMk cId="1839133044" sldId="925"/>
        </pc:sldMkLst>
        <pc:spChg chg="del">
          <ac:chgData name="Carl Brown" userId="d75ac4dd-1fd4-484c-9632-7a4529451d0f" providerId="ADAL" clId="{A985265D-6842-431A-A8B0-C0698C6279D1}" dt="2023-01-11T17:33:24.213" v="349"/>
          <ac:spMkLst>
            <pc:docMk/>
            <pc:sldMk cId="1839133044" sldId="925"/>
            <ac:spMk id="9" creationId="{676A1B86-DC99-46B9-B5AA-A7E928EA9CF7}"/>
          </ac:spMkLst>
        </pc:spChg>
        <pc:spChg chg="del">
          <ac:chgData name="Carl Brown" userId="d75ac4dd-1fd4-484c-9632-7a4529451d0f" providerId="ADAL" clId="{A985265D-6842-431A-A8B0-C0698C6279D1}" dt="2023-01-11T17:33:24.213" v="349"/>
          <ac:spMkLst>
            <pc:docMk/>
            <pc:sldMk cId="1839133044" sldId="925"/>
            <ac:spMk id="11" creationId="{E9304FFE-74E9-4316-B822-F35A685E2D09}"/>
          </ac:spMkLst>
        </pc:spChg>
      </pc:sldChg>
      <pc:sldChg chg="addSp modSp new mod setBg modNotesTx">
        <pc:chgData name="Carl Brown" userId="d75ac4dd-1fd4-484c-9632-7a4529451d0f" providerId="ADAL" clId="{A985265D-6842-431A-A8B0-C0698C6279D1}" dt="2023-01-12T14:03:48.387" v="2073" actId="20577"/>
        <pc:sldMkLst>
          <pc:docMk/>
          <pc:sldMk cId="3567477339" sldId="925"/>
        </pc:sldMkLst>
        <pc:spChg chg="mod">
          <ac:chgData name="Carl Brown" userId="d75ac4dd-1fd4-484c-9632-7a4529451d0f" providerId="ADAL" clId="{A985265D-6842-431A-A8B0-C0698C6279D1}" dt="2023-01-12T14:01:09.119" v="2054" actId="26606"/>
          <ac:spMkLst>
            <pc:docMk/>
            <pc:sldMk cId="3567477339" sldId="925"/>
            <ac:spMk id="2" creationId="{DEFAE0DF-69B4-BE49-C6A2-C1BA99812E02}"/>
          </ac:spMkLst>
        </pc:spChg>
        <pc:spChg chg="mod">
          <ac:chgData name="Carl Brown" userId="d75ac4dd-1fd4-484c-9632-7a4529451d0f" providerId="ADAL" clId="{A985265D-6842-431A-A8B0-C0698C6279D1}" dt="2023-01-12T14:03:48.387" v="2073" actId="20577"/>
          <ac:spMkLst>
            <pc:docMk/>
            <pc:sldMk cId="3567477339" sldId="925"/>
            <ac:spMk id="3" creationId="{8A16FC67-F37F-0A39-45A5-16F649382596}"/>
          </ac:spMkLst>
        </pc:spChg>
        <pc:spChg chg="add">
          <ac:chgData name="Carl Brown" userId="d75ac4dd-1fd4-484c-9632-7a4529451d0f" providerId="ADAL" clId="{A985265D-6842-431A-A8B0-C0698C6279D1}" dt="2023-01-12T14:01:09.119" v="2054" actId="26606"/>
          <ac:spMkLst>
            <pc:docMk/>
            <pc:sldMk cId="3567477339" sldId="925"/>
            <ac:spMk id="9" creationId="{5E39A796-BE83-48B1-B33F-35C4A32AAB57}"/>
          </ac:spMkLst>
        </pc:spChg>
        <pc:spChg chg="add">
          <ac:chgData name="Carl Brown" userId="d75ac4dd-1fd4-484c-9632-7a4529451d0f" providerId="ADAL" clId="{A985265D-6842-431A-A8B0-C0698C6279D1}" dt="2023-01-12T14:01:09.119" v="2054" actId="26606"/>
          <ac:spMkLst>
            <pc:docMk/>
            <pc:sldMk cId="3567477339" sldId="925"/>
            <ac:spMk id="11" creationId="{72F84B47-E267-4194-8194-831DB7B5547F}"/>
          </ac:spMkLst>
        </pc:spChg>
        <pc:picChg chg="add mod">
          <ac:chgData name="Carl Brown" userId="d75ac4dd-1fd4-484c-9632-7a4529451d0f" providerId="ADAL" clId="{A985265D-6842-431A-A8B0-C0698C6279D1}" dt="2023-01-12T14:01:09.119" v="2054" actId="26606"/>
          <ac:picMkLst>
            <pc:docMk/>
            <pc:sldMk cId="3567477339" sldId="925"/>
            <ac:picMk id="4" creationId="{575AC001-A581-2BBB-B044-14583A3FF1B4}"/>
          </ac:picMkLst>
        </pc:picChg>
      </pc:sldChg>
      <pc:sldChg chg="addSp delSp modSp new mod setBg">
        <pc:chgData name="Carl Brown" userId="d75ac4dd-1fd4-484c-9632-7a4529451d0f" providerId="ADAL" clId="{A985265D-6842-431A-A8B0-C0698C6279D1}" dt="2023-01-12T13:08:57.251" v="1931" actId="20577"/>
        <pc:sldMkLst>
          <pc:docMk/>
          <pc:sldMk cId="3537349958" sldId="926"/>
        </pc:sldMkLst>
        <pc:spChg chg="mod">
          <ac:chgData name="Carl Brown" userId="d75ac4dd-1fd4-484c-9632-7a4529451d0f" providerId="ADAL" clId="{A985265D-6842-431A-A8B0-C0698C6279D1}" dt="2023-01-12T13:05:54.512" v="1904" actId="26606"/>
          <ac:spMkLst>
            <pc:docMk/>
            <pc:sldMk cId="3537349958" sldId="926"/>
            <ac:spMk id="2" creationId="{40684FA7-C984-A2A3-423D-41712DA9EDA1}"/>
          </ac:spMkLst>
        </pc:spChg>
        <pc:spChg chg="del mod">
          <ac:chgData name="Carl Brown" userId="d75ac4dd-1fd4-484c-9632-7a4529451d0f" providerId="ADAL" clId="{A985265D-6842-431A-A8B0-C0698C6279D1}" dt="2023-01-12T13:05:54.545" v="1905" actId="26606"/>
          <ac:spMkLst>
            <pc:docMk/>
            <pc:sldMk cId="3537349958" sldId="926"/>
            <ac:spMk id="3" creationId="{D3662802-4051-9D1A-0829-BE1A93E1ADB0}"/>
          </ac:spMkLst>
        </pc:spChg>
        <pc:spChg chg="add del">
          <ac:chgData name="Carl Brown" userId="d75ac4dd-1fd4-484c-9632-7a4529451d0f" providerId="ADAL" clId="{A985265D-6842-431A-A8B0-C0698C6279D1}" dt="2023-01-12T13:05:54.545" v="1905" actId="26606"/>
          <ac:spMkLst>
            <pc:docMk/>
            <pc:sldMk cId="3537349958" sldId="926"/>
            <ac:spMk id="9" creationId="{45D37F4E-DDB4-456B-97E0-9937730A039F}"/>
          </ac:spMkLst>
        </pc:spChg>
        <pc:spChg chg="add del">
          <ac:chgData name="Carl Brown" userId="d75ac4dd-1fd4-484c-9632-7a4529451d0f" providerId="ADAL" clId="{A985265D-6842-431A-A8B0-C0698C6279D1}" dt="2023-01-12T13:05:54.545" v="1905" actId="26606"/>
          <ac:spMkLst>
            <pc:docMk/>
            <pc:sldMk cId="3537349958" sldId="926"/>
            <ac:spMk id="11" creationId="{B2DD41CD-8F47-4F56-AD12-4E2FF7696987}"/>
          </ac:spMkLst>
        </pc:spChg>
        <pc:spChg chg="add del">
          <ac:chgData name="Carl Brown" userId="d75ac4dd-1fd4-484c-9632-7a4529451d0f" providerId="ADAL" clId="{A985265D-6842-431A-A8B0-C0698C6279D1}" dt="2023-01-12T13:05:54.512" v="1904" actId="26606"/>
          <ac:spMkLst>
            <pc:docMk/>
            <pc:sldMk cId="3537349958" sldId="926"/>
            <ac:spMk id="16" creationId="{7FF47CB7-972F-479F-A36D-9E72D26EC8DA}"/>
          </ac:spMkLst>
        </pc:spChg>
        <pc:spChg chg="add del">
          <ac:chgData name="Carl Brown" userId="d75ac4dd-1fd4-484c-9632-7a4529451d0f" providerId="ADAL" clId="{A985265D-6842-431A-A8B0-C0698C6279D1}" dt="2023-01-12T13:05:54.512" v="1904" actId="26606"/>
          <ac:spMkLst>
            <pc:docMk/>
            <pc:sldMk cId="3537349958" sldId="926"/>
            <ac:spMk id="18" creationId="{0D153B68-5844-490D-8E67-F616D6D721CA}"/>
          </ac:spMkLst>
        </pc:spChg>
        <pc:spChg chg="add del">
          <ac:chgData name="Carl Brown" userId="d75ac4dd-1fd4-484c-9632-7a4529451d0f" providerId="ADAL" clId="{A985265D-6842-431A-A8B0-C0698C6279D1}" dt="2023-01-12T13:05:54.512" v="1904" actId="26606"/>
          <ac:spMkLst>
            <pc:docMk/>
            <pc:sldMk cId="3537349958" sldId="926"/>
            <ac:spMk id="20" creationId="{9A0D773F-7A7D-4DBB-9DEA-86BB8B8F4BC8}"/>
          </ac:spMkLst>
        </pc:spChg>
        <pc:spChg chg="add">
          <ac:chgData name="Carl Brown" userId="d75ac4dd-1fd4-484c-9632-7a4529451d0f" providerId="ADAL" clId="{A985265D-6842-431A-A8B0-C0698C6279D1}" dt="2023-01-12T13:05:54.545" v="1905" actId="26606"/>
          <ac:spMkLst>
            <pc:docMk/>
            <pc:sldMk cId="3537349958" sldId="926"/>
            <ac:spMk id="22" creationId="{45D37F4E-DDB4-456B-97E0-9937730A039F}"/>
          </ac:spMkLst>
        </pc:spChg>
        <pc:spChg chg="add">
          <ac:chgData name="Carl Brown" userId="d75ac4dd-1fd4-484c-9632-7a4529451d0f" providerId="ADAL" clId="{A985265D-6842-431A-A8B0-C0698C6279D1}" dt="2023-01-12T13:05:54.545" v="1905" actId="26606"/>
          <ac:spMkLst>
            <pc:docMk/>
            <pc:sldMk cId="3537349958" sldId="926"/>
            <ac:spMk id="23" creationId="{B2DD41CD-8F47-4F56-AD12-4E2FF7696987}"/>
          </ac:spMkLst>
        </pc:spChg>
        <pc:graphicFrameChg chg="add mod modGraphic">
          <ac:chgData name="Carl Brown" userId="d75ac4dd-1fd4-484c-9632-7a4529451d0f" providerId="ADAL" clId="{A985265D-6842-431A-A8B0-C0698C6279D1}" dt="2023-01-12T13:08:57.251" v="1931" actId="20577"/>
          <ac:graphicFrameMkLst>
            <pc:docMk/>
            <pc:sldMk cId="3537349958" sldId="926"/>
            <ac:graphicFrameMk id="13" creationId="{6D942231-801C-5B3D-2EA2-6B7B1781D6C2}"/>
          </ac:graphicFrameMkLst>
        </pc:graphicFrameChg>
        <pc:picChg chg="add mod">
          <ac:chgData name="Carl Brown" userId="d75ac4dd-1fd4-484c-9632-7a4529451d0f" providerId="ADAL" clId="{A985265D-6842-431A-A8B0-C0698C6279D1}" dt="2023-01-12T13:05:54.512" v="1904" actId="26606"/>
          <ac:picMkLst>
            <pc:docMk/>
            <pc:sldMk cId="3537349958" sldId="926"/>
            <ac:picMk id="4" creationId="{33899673-2919-A679-48E1-5AFB02E1323B}"/>
          </ac:picMkLst>
        </pc:picChg>
      </pc:sldChg>
      <pc:sldChg chg="addSp delSp modSp new del mod setBg">
        <pc:chgData name="Carl Brown" userId="d75ac4dd-1fd4-484c-9632-7a4529451d0f" providerId="ADAL" clId="{A985265D-6842-431A-A8B0-C0698C6279D1}" dt="2023-01-12T08:20:00.390" v="656" actId="47"/>
        <pc:sldMkLst>
          <pc:docMk/>
          <pc:sldMk cId="3181463235" sldId="927"/>
        </pc:sldMkLst>
        <pc:spChg chg="mod">
          <ac:chgData name="Carl Brown" userId="d75ac4dd-1fd4-484c-9632-7a4529451d0f" providerId="ADAL" clId="{A985265D-6842-431A-A8B0-C0698C6279D1}" dt="2023-01-12T08:19:15.652" v="649" actId="26606"/>
          <ac:spMkLst>
            <pc:docMk/>
            <pc:sldMk cId="3181463235" sldId="927"/>
            <ac:spMk id="2" creationId="{DABE22DC-AA27-F52D-5747-F6E0B1D73D47}"/>
          </ac:spMkLst>
        </pc:spChg>
        <pc:spChg chg="del mod">
          <ac:chgData name="Carl Brown" userId="d75ac4dd-1fd4-484c-9632-7a4529451d0f" providerId="ADAL" clId="{A985265D-6842-431A-A8B0-C0698C6279D1}" dt="2023-01-12T08:19:15.652" v="649" actId="26606"/>
          <ac:spMkLst>
            <pc:docMk/>
            <pc:sldMk cId="3181463235" sldId="927"/>
            <ac:spMk id="3" creationId="{FB636635-05E0-0FA9-20D5-D61922CEFB6F}"/>
          </ac:spMkLst>
        </pc:spChg>
        <pc:spChg chg="add mod">
          <ac:chgData name="Carl Brown" userId="d75ac4dd-1fd4-484c-9632-7a4529451d0f" providerId="ADAL" clId="{A985265D-6842-431A-A8B0-C0698C6279D1}" dt="2023-01-12T08:19:55.633" v="654" actId="21"/>
          <ac:spMkLst>
            <pc:docMk/>
            <pc:sldMk cId="3181463235" sldId="927"/>
            <ac:spMk id="8" creationId="{10FA5315-8757-8EEA-78AD-952844AE74AC}"/>
          </ac:spMkLst>
        </pc:spChg>
        <pc:spChg chg="add del">
          <ac:chgData name="Carl Brown" userId="d75ac4dd-1fd4-484c-9632-7a4529451d0f" providerId="ADAL" clId="{A985265D-6842-431A-A8B0-C0698C6279D1}" dt="2023-01-12T08:18:32.660" v="644" actId="26606"/>
          <ac:spMkLst>
            <pc:docMk/>
            <pc:sldMk cId="3181463235" sldId="927"/>
            <ac:spMk id="9" creationId="{45D37F4E-DDB4-456B-97E0-9937730A039F}"/>
          </ac:spMkLst>
        </pc:spChg>
        <pc:spChg chg="add del">
          <ac:chgData name="Carl Brown" userId="d75ac4dd-1fd4-484c-9632-7a4529451d0f" providerId="ADAL" clId="{A985265D-6842-431A-A8B0-C0698C6279D1}" dt="2023-01-12T08:19:15.652" v="649" actId="26606"/>
          <ac:spMkLst>
            <pc:docMk/>
            <pc:sldMk cId="3181463235" sldId="927"/>
            <ac:spMk id="10" creationId="{0CCC4BA0-1298-4DBD-86F1-B51D8C9D3437}"/>
          </ac:spMkLst>
        </pc:spChg>
        <pc:spChg chg="add del">
          <ac:chgData name="Carl Brown" userId="d75ac4dd-1fd4-484c-9632-7a4529451d0f" providerId="ADAL" clId="{A985265D-6842-431A-A8B0-C0698C6279D1}" dt="2023-01-12T08:18:32.660" v="644" actId="26606"/>
          <ac:spMkLst>
            <pc:docMk/>
            <pc:sldMk cId="3181463235" sldId="927"/>
            <ac:spMk id="11" creationId="{B2DD41CD-8F47-4F56-AD12-4E2FF7696987}"/>
          </ac:spMkLst>
        </pc:spChg>
        <pc:spChg chg="add del">
          <ac:chgData name="Carl Brown" userId="d75ac4dd-1fd4-484c-9632-7a4529451d0f" providerId="ADAL" clId="{A985265D-6842-431A-A8B0-C0698C6279D1}" dt="2023-01-12T08:19:15.652" v="649" actId="26606"/>
          <ac:spMkLst>
            <pc:docMk/>
            <pc:sldMk cId="3181463235" sldId="927"/>
            <ac:spMk id="12" creationId="{EEBF1590-3B36-48EE-A89D-3B6F3CB256AB}"/>
          </ac:spMkLst>
        </pc:spChg>
        <pc:spChg chg="add del">
          <ac:chgData name="Carl Brown" userId="d75ac4dd-1fd4-484c-9632-7a4529451d0f" providerId="ADAL" clId="{A985265D-6842-431A-A8B0-C0698C6279D1}" dt="2023-01-12T08:19:15.652" v="649" actId="26606"/>
          <ac:spMkLst>
            <pc:docMk/>
            <pc:sldMk cId="3181463235" sldId="927"/>
            <ac:spMk id="14" creationId="{AC8F6C8C-AB5A-4548-942D-E3FD40ACBC49}"/>
          </ac:spMkLst>
        </pc:spChg>
        <pc:spChg chg="add">
          <ac:chgData name="Carl Brown" userId="d75ac4dd-1fd4-484c-9632-7a4529451d0f" providerId="ADAL" clId="{A985265D-6842-431A-A8B0-C0698C6279D1}" dt="2023-01-12T08:19:15.652" v="649" actId="26606"/>
          <ac:spMkLst>
            <pc:docMk/>
            <pc:sldMk cId="3181463235" sldId="927"/>
            <ac:spMk id="19" creationId="{D4771268-CB57-404A-9271-370EB28F6090}"/>
          </ac:spMkLst>
        </pc:spChg>
        <pc:picChg chg="add del mod">
          <ac:chgData name="Carl Brown" userId="d75ac4dd-1fd4-484c-9632-7a4529451d0f" providerId="ADAL" clId="{A985265D-6842-431A-A8B0-C0698C6279D1}" dt="2023-01-12T08:18:33.343" v="645"/>
          <ac:picMkLst>
            <pc:docMk/>
            <pc:sldMk cId="3181463235" sldId="927"/>
            <ac:picMk id="4" creationId="{D54464EB-6495-AE5F-3374-A4CBCDDFE230}"/>
          </ac:picMkLst>
        </pc:picChg>
        <pc:picChg chg="add del mod">
          <ac:chgData name="Carl Brown" userId="d75ac4dd-1fd4-484c-9632-7a4529451d0f" providerId="ADAL" clId="{A985265D-6842-431A-A8B0-C0698C6279D1}" dt="2023-01-12T08:19:55.633" v="654" actId="21"/>
          <ac:picMkLst>
            <pc:docMk/>
            <pc:sldMk cId="3181463235" sldId="927"/>
            <ac:picMk id="5" creationId="{3FDC5561-9167-86C8-1253-272C07CEF81B}"/>
          </ac:picMkLst>
        </pc:picChg>
        <pc:picChg chg="add mod">
          <ac:chgData name="Carl Brown" userId="d75ac4dd-1fd4-484c-9632-7a4529451d0f" providerId="ADAL" clId="{A985265D-6842-431A-A8B0-C0698C6279D1}" dt="2023-01-12T08:19:38.133" v="653" actId="1076"/>
          <ac:picMkLst>
            <pc:docMk/>
            <pc:sldMk cId="3181463235" sldId="927"/>
            <ac:picMk id="6" creationId="{2499E252-4DF1-0BBC-D286-4CBD257B2B54}"/>
          </ac:picMkLst>
        </pc:picChg>
      </pc:sldChg>
      <pc:sldChg chg="addSp delSp modSp new mod modNotesTx">
        <pc:chgData name="Carl Brown" userId="d75ac4dd-1fd4-484c-9632-7a4529451d0f" providerId="ADAL" clId="{A985265D-6842-431A-A8B0-C0698C6279D1}" dt="2023-01-12T13:29:45.196" v="1976" actId="1076"/>
        <pc:sldMkLst>
          <pc:docMk/>
          <pc:sldMk cId="3876842408" sldId="927"/>
        </pc:sldMkLst>
        <pc:spChg chg="del">
          <ac:chgData name="Carl Brown" userId="d75ac4dd-1fd4-484c-9632-7a4529451d0f" providerId="ADAL" clId="{A985265D-6842-431A-A8B0-C0698C6279D1}" dt="2023-01-12T08:40:26.122" v="787" actId="478"/>
          <ac:spMkLst>
            <pc:docMk/>
            <pc:sldMk cId="3876842408" sldId="927"/>
            <ac:spMk id="2" creationId="{98889D2A-EDCB-3784-4749-1705D292D4E2}"/>
          </ac:spMkLst>
        </pc:spChg>
        <pc:spChg chg="del">
          <ac:chgData name="Carl Brown" userId="d75ac4dd-1fd4-484c-9632-7a4529451d0f" providerId="ADAL" clId="{A985265D-6842-431A-A8B0-C0698C6279D1}" dt="2023-01-12T08:40:26.122" v="787" actId="478"/>
          <ac:spMkLst>
            <pc:docMk/>
            <pc:sldMk cId="3876842408" sldId="927"/>
            <ac:spMk id="3" creationId="{4745FBEE-60C9-828A-AAA3-E4E70BDFCE12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5" creationId="{ACD37C05-971A-BEAC-534A-5F8DCDEA5B6B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6" creationId="{6254434D-BC52-6A5A-BEFB-6A2406656B9F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7" creationId="{F18431D5-4544-8450-0711-262676AD6193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8" creationId="{B11501BA-91ED-E68F-D8BF-8484B183EA7F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9" creationId="{1F344957-085C-1A31-FF17-39914A622685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10" creationId="{16064FB1-E843-1954-8F60-20D5C6329B82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11" creationId="{EBF50D38-DA02-8B48-CD0C-0F2CA11699E5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12" creationId="{2C02C07A-17FA-1654-F682-6AFFAD259D42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13" creationId="{BEC3A744-27C7-DC32-5334-027469B8F9D7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18" creationId="{48BD8747-1B2E-1FE1-49E7-6558D972D776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19" creationId="{297EA2FF-83E2-F0C6-D5A4-A4823988915A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20" creationId="{4DB56C01-49D6-C3C1-2273-529DD9420F64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21" creationId="{18CC4DFF-34A8-99BB-DB65-11B1A9E4C2D5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22" creationId="{707BBF5E-FC13-71A2-4710-0E142DE84199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23" creationId="{F482479D-B318-7BC3-CB92-F73C0451D7F7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24" creationId="{4FBD6667-BCE3-7A82-AA27-76F81B58C15B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27" creationId="{6C2345CF-5B40-8C67-C36A-BF339668E7E0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28" creationId="{6006A6B0-B412-5340-D30A-944FC18FA8B5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29" creationId="{1F74A0D8-D5A4-F464-785D-3481D98957A9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30" creationId="{8B312CAE-F726-BAE7-3350-206C6AAF275F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31" creationId="{21037B02-0652-5E60-9DB1-0DB037823EC9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32" creationId="{64D508F1-FE16-F9E4-61B5-533523995A7E}"/>
          </ac:spMkLst>
        </pc:spChg>
        <pc:spChg chg="add del mod">
          <ac:chgData name="Carl Brown" userId="d75ac4dd-1fd4-484c-9632-7a4529451d0f" providerId="ADAL" clId="{A985265D-6842-431A-A8B0-C0698C6279D1}" dt="2023-01-12T13:29:14.708" v="1933" actId="478"/>
          <ac:spMkLst>
            <pc:docMk/>
            <pc:sldMk cId="3876842408" sldId="927"/>
            <ac:spMk id="33" creationId="{C5E9A9B4-4BD9-2E9E-405C-8AD6EE527908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34" creationId="{2E253314-A626-140A-9ADA-0A6F40F3158A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35" creationId="{C00985F2-52D3-68C1-CEF7-2AE549FB56B0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36" creationId="{1B160A92-DEFE-B1CB-C229-3420ECDE5A46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37" creationId="{4A72FB36-3127-ECC5-68A9-D6724FBD0C13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38" creationId="{4826497E-950F-EEAB-BE95-793E93176FD3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39" creationId="{1536E6FF-14B9-ABDD-3EF7-E6F6A8433C29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40" creationId="{BD46E7BE-11C9-BC53-D22B-78F5E8F17400}"/>
          </ac:spMkLst>
        </pc:spChg>
        <pc:spChg chg="add mod">
          <ac:chgData name="Carl Brown" userId="d75ac4dd-1fd4-484c-9632-7a4529451d0f" providerId="ADAL" clId="{A985265D-6842-431A-A8B0-C0698C6279D1}" dt="2023-01-12T08:40:27.095" v="788"/>
          <ac:spMkLst>
            <pc:docMk/>
            <pc:sldMk cId="3876842408" sldId="927"/>
            <ac:spMk id="41" creationId="{DE1B5B24-0EBD-2A4E-BA6E-23DA00825A05}"/>
          </ac:spMkLst>
        </pc:spChg>
        <pc:spChg chg="add mod">
          <ac:chgData name="Carl Brown" userId="d75ac4dd-1fd4-484c-9632-7a4529451d0f" providerId="ADAL" clId="{A985265D-6842-431A-A8B0-C0698C6279D1}" dt="2023-01-12T13:29:45.196" v="1976" actId="1076"/>
          <ac:spMkLst>
            <pc:docMk/>
            <pc:sldMk cId="3876842408" sldId="927"/>
            <ac:spMk id="43" creationId="{E9C6D47B-E7BF-0BB1-E6A2-20434885B615}"/>
          </ac:spMkLst>
        </pc:spChg>
        <pc:cxnChg chg="add mod">
          <ac:chgData name="Carl Brown" userId="d75ac4dd-1fd4-484c-9632-7a4529451d0f" providerId="ADAL" clId="{A985265D-6842-431A-A8B0-C0698C6279D1}" dt="2023-01-12T08:40:27.095" v="788"/>
          <ac:cxnSpMkLst>
            <pc:docMk/>
            <pc:sldMk cId="3876842408" sldId="927"/>
            <ac:cxnSpMk id="4" creationId="{139F3A3D-0C68-17FC-944E-B101E7BE3E31}"/>
          </ac:cxnSpMkLst>
        </pc:cxnChg>
        <pc:cxnChg chg="add mod">
          <ac:chgData name="Carl Brown" userId="d75ac4dd-1fd4-484c-9632-7a4529451d0f" providerId="ADAL" clId="{A985265D-6842-431A-A8B0-C0698C6279D1}" dt="2023-01-12T08:40:27.095" v="788"/>
          <ac:cxnSpMkLst>
            <pc:docMk/>
            <pc:sldMk cId="3876842408" sldId="927"/>
            <ac:cxnSpMk id="14" creationId="{9409EC9A-2BE8-DD62-50F5-0B47BFC1C58F}"/>
          </ac:cxnSpMkLst>
        </pc:cxnChg>
        <pc:cxnChg chg="add mod">
          <ac:chgData name="Carl Brown" userId="d75ac4dd-1fd4-484c-9632-7a4529451d0f" providerId="ADAL" clId="{A985265D-6842-431A-A8B0-C0698C6279D1}" dt="2023-01-12T08:40:27.095" v="788"/>
          <ac:cxnSpMkLst>
            <pc:docMk/>
            <pc:sldMk cId="3876842408" sldId="927"/>
            <ac:cxnSpMk id="15" creationId="{9889F037-D907-23F0-8FD4-00183DC5DBE8}"/>
          </ac:cxnSpMkLst>
        </pc:cxnChg>
        <pc:cxnChg chg="add mod">
          <ac:chgData name="Carl Brown" userId="d75ac4dd-1fd4-484c-9632-7a4529451d0f" providerId="ADAL" clId="{A985265D-6842-431A-A8B0-C0698C6279D1}" dt="2023-01-12T08:40:27.095" v="788"/>
          <ac:cxnSpMkLst>
            <pc:docMk/>
            <pc:sldMk cId="3876842408" sldId="927"/>
            <ac:cxnSpMk id="16" creationId="{CCB27D3C-9BF6-323D-AE80-DD2621E2B065}"/>
          </ac:cxnSpMkLst>
        </pc:cxnChg>
        <pc:cxnChg chg="add mod">
          <ac:chgData name="Carl Brown" userId="d75ac4dd-1fd4-484c-9632-7a4529451d0f" providerId="ADAL" clId="{A985265D-6842-431A-A8B0-C0698C6279D1}" dt="2023-01-12T08:40:27.095" v="788"/>
          <ac:cxnSpMkLst>
            <pc:docMk/>
            <pc:sldMk cId="3876842408" sldId="927"/>
            <ac:cxnSpMk id="17" creationId="{A94EA1AD-FF9E-76BE-9053-18D8DB96008D}"/>
          </ac:cxnSpMkLst>
        </pc:cxnChg>
        <pc:cxnChg chg="add mod">
          <ac:chgData name="Carl Brown" userId="d75ac4dd-1fd4-484c-9632-7a4529451d0f" providerId="ADAL" clId="{A985265D-6842-431A-A8B0-C0698C6279D1}" dt="2023-01-12T08:40:27.095" v="788"/>
          <ac:cxnSpMkLst>
            <pc:docMk/>
            <pc:sldMk cId="3876842408" sldId="927"/>
            <ac:cxnSpMk id="25" creationId="{734EC0AB-6578-2EE6-6CE8-597AFB49364A}"/>
          </ac:cxnSpMkLst>
        </pc:cxnChg>
        <pc:cxnChg chg="add mod">
          <ac:chgData name="Carl Brown" userId="d75ac4dd-1fd4-484c-9632-7a4529451d0f" providerId="ADAL" clId="{A985265D-6842-431A-A8B0-C0698C6279D1}" dt="2023-01-12T08:40:27.095" v="788"/>
          <ac:cxnSpMkLst>
            <pc:docMk/>
            <pc:sldMk cId="3876842408" sldId="927"/>
            <ac:cxnSpMk id="26" creationId="{52A54B79-3EA1-0AF5-F86C-A0022817B552}"/>
          </ac:cxnSpMkLst>
        </pc:cxnChg>
        <pc:cxnChg chg="add mod">
          <ac:chgData name="Carl Brown" userId="d75ac4dd-1fd4-484c-9632-7a4529451d0f" providerId="ADAL" clId="{A985265D-6842-431A-A8B0-C0698C6279D1}" dt="2023-01-12T08:40:27.095" v="788"/>
          <ac:cxnSpMkLst>
            <pc:docMk/>
            <pc:sldMk cId="3876842408" sldId="927"/>
            <ac:cxnSpMk id="42" creationId="{FFBF70F1-2A27-2B39-8555-7F12B412AAB7}"/>
          </ac:cxnSpMkLst>
        </pc:cxnChg>
      </pc:sldChg>
      <pc:sldMasterChg chg="delSldLayout">
        <pc:chgData name="Carl Brown" userId="d75ac4dd-1fd4-484c-9632-7a4529451d0f" providerId="ADAL" clId="{A985265D-6842-431A-A8B0-C0698C6279D1}" dt="2023-01-11T17:33:59.124" v="357" actId="47"/>
        <pc:sldMasterMkLst>
          <pc:docMk/>
          <pc:sldMasterMk cId="220774633" sldId="2147483648"/>
        </pc:sldMasterMkLst>
        <pc:sldLayoutChg chg="del">
          <pc:chgData name="Carl Brown" userId="d75ac4dd-1fd4-484c-9632-7a4529451d0f" providerId="ADAL" clId="{A985265D-6842-431A-A8B0-C0698C6279D1}" dt="2023-01-11T17:33:59.124" v="357" actId="47"/>
          <pc:sldLayoutMkLst>
            <pc:docMk/>
            <pc:sldMasterMk cId="220774633" sldId="2147483648"/>
            <pc:sldLayoutMk cId="241313994" sldId="2147483671"/>
          </pc:sldLayoutMkLst>
        </pc:sldLayoutChg>
      </pc:sldMasterChg>
    </pc:docChg>
  </pc:docChgLst>
  <pc:docChgLst>
    <pc:chgData name="Guest User" userId="S::urn:spo:anon#8819ed7f485d7df18e36702695386582a34fae9a0164e63324aa877cc2b70093::" providerId="AD" clId="Web-{135D0F89-A3B2-450B-A497-B3C99BE93B4C}"/>
    <pc:docChg chg="modSld">
      <pc:chgData name="Guest User" userId="S::urn:spo:anon#8819ed7f485d7df18e36702695386582a34fae9a0164e63324aa877cc2b70093::" providerId="AD" clId="Web-{135D0F89-A3B2-450B-A497-B3C99BE93B4C}" dt="2023-01-11T17:38:53.284" v="11" actId="20577"/>
      <pc:docMkLst>
        <pc:docMk/>
      </pc:docMkLst>
      <pc:sldChg chg="modSp">
        <pc:chgData name="Guest User" userId="S::urn:spo:anon#8819ed7f485d7df18e36702695386582a34fae9a0164e63324aa877cc2b70093::" providerId="AD" clId="Web-{135D0F89-A3B2-450B-A497-B3C99BE93B4C}" dt="2023-01-11T17:38:53.284" v="11" actId="20577"/>
        <pc:sldMkLst>
          <pc:docMk/>
          <pc:sldMk cId="34315685" sldId="289"/>
        </pc:sldMkLst>
        <pc:spChg chg="mod">
          <ac:chgData name="Guest User" userId="S::urn:spo:anon#8819ed7f485d7df18e36702695386582a34fae9a0164e63324aa877cc2b70093::" providerId="AD" clId="Web-{135D0F89-A3B2-450B-A497-B3C99BE93B4C}" dt="2023-01-11T17:38:53.284" v="11" actId="20577"/>
          <ac:spMkLst>
            <pc:docMk/>
            <pc:sldMk cId="34315685" sldId="289"/>
            <ac:spMk id="3" creationId="{673078F7-7AB9-E991-4D8F-E83AA103885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32628-BCF9-453E-87BD-02A4208DB8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406E3-2601-4D05-A754-5DA3D29DCA37}">
      <dgm:prSet/>
      <dgm:spPr/>
      <dgm:t>
        <a:bodyPr/>
        <a:lstStyle/>
        <a:p>
          <a:r>
            <a:rPr lang="en-GB"/>
            <a:t>Who are we as group?</a:t>
          </a:r>
          <a:endParaRPr lang="en-US"/>
        </a:p>
      </dgm:t>
    </dgm:pt>
    <dgm:pt modelId="{C66D26BE-F467-4562-8098-52A657324354}" type="parTrans" cxnId="{2C50FD62-5DB8-4C0C-9BE9-B173E535906A}">
      <dgm:prSet/>
      <dgm:spPr/>
      <dgm:t>
        <a:bodyPr/>
        <a:lstStyle/>
        <a:p>
          <a:endParaRPr lang="en-US"/>
        </a:p>
      </dgm:t>
    </dgm:pt>
    <dgm:pt modelId="{0A024B78-72FB-4FC8-AEF8-937A62054615}" type="sibTrans" cxnId="{2C50FD62-5DB8-4C0C-9BE9-B173E535906A}">
      <dgm:prSet/>
      <dgm:spPr/>
      <dgm:t>
        <a:bodyPr/>
        <a:lstStyle/>
        <a:p>
          <a:endParaRPr lang="en-US"/>
        </a:p>
      </dgm:t>
    </dgm:pt>
    <dgm:pt modelId="{CE001726-6D26-474F-8208-3325A022B765}">
      <dgm:prSet/>
      <dgm:spPr/>
      <dgm:t>
        <a:bodyPr/>
        <a:lstStyle/>
        <a:p>
          <a:r>
            <a:rPr lang="en-US" dirty="0"/>
            <a:t>Does the group have the right people?</a:t>
          </a:r>
        </a:p>
      </dgm:t>
    </dgm:pt>
    <dgm:pt modelId="{D005698D-980F-4246-A9FD-A164CFE00048}" type="parTrans" cxnId="{A19C08EB-EC61-4409-9D4F-0C33B2985079}">
      <dgm:prSet/>
      <dgm:spPr/>
      <dgm:t>
        <a:bodyPr/>
        <a:lstStyle/>
        <a:p>
          <a:endParaRPr lang="en-US"/>
        </a:p>
      </dgm:t>
    </dgm:pt>
    <dgm:pt modelId="{DEBD7634-890C-4521-B20D-80DF1266702D}" type="sibTrans" cxnId="{A19C08EB-EC61-4409-9D4F-0C33B2985079}">
      <dgm:prSet/>
      <dgm:spPr/>
      <dgm:t>
        <a:bodyPr/>
        <a:lstStyle/>
        <a:p>
          <a:endParaRPr lang="en-US"/>
        </a:p>
      </dgm:t>
    </dgm:pt>
    <dgm:pt modelId="{2570ED60-3855-4FB6-8F97-8B42CF42DF20}">
      <dgm:prSet/>
      <dgm:spPr/>
      <dgm:t>
        <a:bodyPr/>
        <a:lstStyle/>
        <a:p>
          <a:r>
            <a:rPr lang="en-US" dirty="0"/>
            <a:t>Are there any gaps? </a:t>
          </a:r>
        </a:p>
      </dgm:t>
    </dgm:pt>
    <dgm:pt modelId="{2E2F6D2A-879E-41BD-8038-4B7958E747EA}" type="parTrans" cxnId="{72CD6B94-2FE4-48AF-ACDF-7DE02B2C54C9}">
      <dgm:prSet/>
      <dgm:spPr/>
      <dgm:t>
        <a:bodyPr/>
        <a:lstStyle/>
        <a:p>
          <a:endParaRPr lang="en-US"/>
        </a:p>
      </dgm:t>
    </dgm:pt>
    <dgm:pt modelId="{626CE7E0-66A1-4277-B999-E120D05220B9}" type="sibTrans" cxnId="{72CD6B94-2FE4-48AF-ACDF-7DE02B2C54C9}">
      <dgm:prSet/>
      <dgm:spPr/>
      <dgm:t>
        <a:bodyPr/>
        <a:lstStyle/>
        <a:p>
          <a:endParaRPr lang="en-US"/>
        </a:p>
      </dgm:t>
    </dgm:pt>
    <dgm:pt modelId="{6B9699BF-2B2B-45E5-BE05-B5F68EDBE4B4}">
      <dgm:prSet/>
      <dgm:spPr/>
      <dgm:t>
        <a:bodyPr/>
        <a:lstStyle/>
        <a:p>
          <a:r>
            <a:rPr lang="en-US" dirty="0"/>
            <a:t>Is it consistent in turnout? </a:t>
          </a:r>
        </a:p>
      </dgm:t>
    </dgm:pt>
    <dgm:pt modelId="{3EC2E77C-BC0F-4A52-A8F4-856218E686E7}" type="parTrans" cxnId="{1E9258CB-9162-4241-B300-7A41AF98797B}">
      <dgm:prSet/>
      <dgm:spPr/>
      <dgm:t>
        <a:bodyPr/>
        <a:lstStyle/>
        <a:p>
          <a:endParaRPr lang="en-US"/>
        </a:p>
      </dgm:t>
    </dgm:pt>
    <dgm:pt modelId="{062CDE60-5152-46DC-96F6-148ED041848A}" type="sibTrans" cxnId="{1E9258CB-9162-4241-B300-7A41AF98797B}">
      <dgm:prSet/>
      <dgm:spPr/>
      <dgm:t>
        <a:bodyPr/>
        <a:lstStyle/>
        <a:p>
          <a:endParaRPr lang="en-US"/>
        </a:p>
      </dgm:t>
    </dgm:pt>
    <dgm:pt modelId="{1F2B1B0C-58B0-430F-8E3E-6DFB3AD7DC62}">
      <dgm:prSet/>
      <dgm:spPr/>
      <dgm:t>
        <a:bodyPr/>
        <a:lstStyle/>
        <a:p>
          <a:r>
            <a:rPr lang="en-GB"/>
            <a:t>What are the key roles for us as a group?</a:t>
          </a:r>
          <a:endParaRPr lang="en-US"/>
        </a:p>
      </dgm:t>
    </dgm:pt>
    <dgm:pt modelId="{1FC31FAF-D969-4389-99A9-AA8D25E5F5D5}" type="parTrans" cxnId="{A7B0387F-7D82-4903-AEAB-F30280E77ECF}">
      <dgm:prSet/>
      <dgm:spPr/>
      <dgm:t>
        <a:bodyPr/>
        <a:lstStyle/>
        <a:p>
          <a:endParaRPr lang="en-US"/>
        </a:p>
      </dgm:t>
    </dgm:pt>
    <dgm:pt modelId="{2B2ABBDB-C0B0-499E-852C-8C4DAE6E16F7}" type="sibTrans" cxnId="{A7B0387F-7D82-4903-AEAB-F30280E77ECF}">
      <dgm:prSet/>
      <dgm:spPr/>
      <dgm:t>
        <a:bodyPr/>
        <a:lstStyle/>
        <a:p>
          <a:endParaRPr lang="en-US"/>
        </a:p>
      </dgm:t>
    </dgm:pt>
    <dgm:pt modelId="{D2D8BA7C-80CC-468D-A4F2-999D354DB8EC}">
      <dgm:prSet/>
      <dgm:spPr/>
      <dgm:t>
        <a:bodyPr/>
        <a:lstStyle/>
        <a:p>
          <a:r>
            <a:rPr lang="en-GB" sz="1500" dirty="0"/>
            <a:t>What does the strategic group need to contribute into the programme?</a:t>
          </a:r>
          <a:endParaRPr lang="en-US" sz="1500" dirty="0"/>
        </a:p>
      </dgm:t>
    </dgm:pt>
    <dgm:pt modelId="{9B72D956-ACB4-448C-B653-37F06F0CB4A9}" type="parTrans" cxnId="{FC1FAB70-FDA3-4C12-B92F-480863C0CA86}">
      <dgm:prSet/>
      <dgm:spPr/>
      <dgm:t>
        <a:bodyPr/>
        <a:lstStyle/>
        <a:p>
          <a:endParaRPr lang="en-US"/>
        </a:p>
      </dgm:t>
    </dgm:pt>
    <dgm:pt modelId="{F4D76B3D-0512-482B-9B9A-E2F37C5FCECB}" type="sibTrans" cxnId="{FC1FAB70-FDA3-4C12-B92F-480863C0CA86}">
      <dgm:prSet/>
      <dgm:spPr/>
      <dgm:t>
        <a:bodyPr/>
        <a:lstStyle/>
        <a:p>
          <a:endParaRPr lang="en-US"/>
        </a:p>
      </dgm:t>
    </dgm:pt>
    <dgm:pt modelId="{2B1CDC9B-6522-4E09-8D3A-B1BFE95C99AA}">
      <dgm:prSet custT="1"/>
      <dgm:spPr/>
      <dgm:t>
        <a:bodyPr/>
        <a:lstStyle/>
        <a:p>
          <a:r>
            <a:rPr lang="en-GB" sz="1200" dirty="0"/>
            <a:t>Collective problem solving</a:t>
          </a:r>
          <a:endParaRPr lang="en-US" sz="1200" dirty="0"/>
        </a:p>
      </dgm:t>
    </dgm:pt>
    <dgm:pt modelId="{14463BB5-663E-46B2-BEC3-F48B5C78FAFF}" type="parTrans" cxnId="{5F256FD3-5DD3-4985-8A5F-1D96D85E95D8}">
      <dgm:prSet/>
      <dgm:spPr/>
      <dgm:t>
        <a:bodyPr/>
        <a:lstStyle/>
        <a:p>
          <a:endParaRPr lang="en-US"/>
        </a:p>
      </dgm:t>
    </dgm:pt>
    <dgm:pt modelId="{ED3004BD-EAE6-428C-9BC7-C9DB68236798}" type="sibTrans" cxnId="{5F256FD3-5DD3-4985-8A5F-1D96D85E95D8}">
      <dgm:prSet/>
      <dgm:spPr/>
      <dgm:t>
        <a:bodyPr/>
        <a:lstStyle/>
        <a:p>
          <a:endParaRPr lang="en-US"/>
        </a:p>
      </dgm:t>
    </dgm:pt>
    <dgm:pt modelId="{2EEF5A12-0DC3-4034-A716-11B30B1BF881}">
      <dgm:prSet custT="1"/>
      <dgm:spPr/>
      <dgm:t>
        <a:bodyPr/>
        <a:lstStyle/>
        <a:p>
          <a:r>
            <a:rPr lang="en-GB" sz="1200" dirty="0"/>
            <a:t>Individual action in your own organisation/sector (how to act in your role?)</a:t>
          </a:r>
          <a:endParaRPr lang="en-US" sz="1200" dirty="0"/>
        </a:p>
      </dgm:t>
    </dgm:pt>
    <dgm:pt modelId="{CA136091-1432-4DE1-B55F-F78A85A8D20F}" type="parTrans" cxnId="{FD3A605A-D386-467C-969A-DDC1917A953D}">
      <dgm:prSet/>
      <dgm:spPr/>
      <dgm:t>
        <a:bodyPr/>
        <a:lstStyle/>
        <a:p>
          <a:endParaRPr lang="en-US"/>
        </a:p>
      </dgm:t>
    </dgm:pt>
    <dgm:pt modelId="{458A2AE5-7ACA-4136-AC3D-F0A24983EFB1}" type="sibTrans" cxnId="{FD3A605A-D386-467C-969A-DDC1917A953D}">
      <dgm:prSet/>
      <dgm:spPr/>
      <dgm:t>
        <a:bodyPr/>
        <a:lstStyle/>
        <a:p>
          <a:endParaRPr lang="en-US"/>
        </a:p>
      </dgm:t>
    </dgm:pt>
    <dgm:pt modelId="{D198A855-F8E6-4111-A15A-CA5309E081D3}">
      <dgm:prSet/>
      <dgm:spPr/>
      <dgm:t>
        <a:bodyPr/>
        <a:lstStyle/>
        <a:p>
          <a:r>
            <a:rPr lang="en-GB" dirty="0"/>
            <a:t>How are we going to </a:t>
          </a:r>
          <a:r>
            <a:rPr lang="en-GB" i="1" dirty="0"/>
            <a:t>be</a:t>
          </a:r>
          <a:r>
            <a:rPr lang="en-GB" dirty="0"/>
            <a:t> in this work? </a:t>
          </a:r>
          <a:endParaRPr lang="en-US" dirty="0"/>
        </a:p>
      </dgm:t>
    </dgm:pt>
    <dgm:pt modelId="{01F86622-0848-4B0F-8999-3A1EA08597B8}" type="parTrans" cxnId="{8ACD86A6-7119-4785-ADC8-064FF7288B0F}">
      <dgm:prSet/>
      <dgm:spPr/>
      <dgm:t>
        <a:bodyPr/>
        <a:lstStyle/>
        <a:p>
          <a:endParaRPr lang="en-US"/>
        </a:p>
      </dgm:t>
    </dgm:pt>
    <dgm:pt modelId="{9EADBBE2-C735-40DB-8A45-0F77FFA44651}" type="sibTrans" cxnId="{8ACD86A6-7119-4785-ADC8-064FF7288B0F}">
      <dgm:prSet/>
      <dgm:spPr/>
      <dgm:t>
        <a:bodyPr/>
        <a:lstStyle/>
        <a:p>
          <a:endParaRPr lang="en-US"/>
        </a:p>
      </dgm:t>
    </dgm:pt>
    <dgm:pt modelId="{74D62355-503D-4768-9D76-C2F3D2F47263}">
      <dgm:prSet/>
      <dgm:spPr/>
      <dgm:t>
        <a:bodyPr/>
        <a:lstStyle/>
        <a:p>
          <a:r>
            <a:rPr lang="en-GB" dirty="0"/>
            <a:t>How do we, practically, live the values in this forum?</a:t>
          </a:r>
          <a:endParaRPr lang="en-US" dirty="0"/>
        </a:p>
      </dgm:t>
    </dgm:pt>
    <dgm:pt modelId="{00CAEB48-BC88-40AC-9707-2353CDDEF160}" type="parTrans" cxnId="{AF9BD8D3-FF8B-47F2-BCBA-C1E193109659}">
      <dgm:prSet/>
      <dgm:spPr/>
      <dgm:t>
        <a:bodyPr/>
        <a:lstStyle/>
        <a:p>
          <a:endParaRPr lang="en-GB"/>
        </a:p>
      </dgm:t>
    </dgm:pt>
    <dgm:pt modelId="{13A5B9FB-4B55-45A4-9D2E-15DD5696E9A6}" type="sibTrans" cxnId="{AF9BD8D3-FF8B-47F2-BCBA-C1E193109659}">
      <dgm:prSet/>
      <dgm:spPr/>
      <dgm:t>
        <a:bodyPr/>
        <a:lstStyle/>
        <a:p>
          <a:endParaRPr lang="en-GB"/>
        </a:p>
      </dgm:t>
    </dgm:pt>
    <dgm:pt modelId="{792DE03B-2195-42B2-85E1-F9E3C36245A3}" type="pres">
      <dgm:prSet presAssocID="{D4A32628-BCF9-453E-87BD-02A4208DB8BD}" presName="linear" presStyleCnt="0">
        <dgm:presLayoutVars>
          <dgm:dir/>
          <dgm:animLvl val="lvl"/>
          <dgm:resizeHandles val="exact"/>
        </dgm:presLayoutVars>
      </dgm:prSet>
      <dgm:spPr/>
    </dgm:pt>
    <dgm:pt modelId="{6FEC2F09-A682-49B6-A0DB-C6A79BF1A90A}" type="pres">
      <dgm:prSet presAssocID="{125406E3-2601-4D05-A754-5DA3D29DCA37}" presName="parentLin" presStyleCnt="0"/>
      <dgm:spPr/>
    </dgm:pt>
    <dgm:pt modelId="{9F44E936-4F09-486A-834B-32962A200BD7}" type="pres">
      <dgm:prSet presAssocID="{125406E3-2601-4D05-A754-5DA3D29DCA37}" presName="parentLeftMargin" presStyleLbl="node1" presStyleIdx="0" presStyleCnt="3"/>
      <dgm:spPr/>
    </dgm:pt>
    <dgm:pt modelId="{8F3CDB99-0B75-4A17-91FA-852523FA8534}" type="pres">
      <dgm:prSet presAssocID="{125406E3-2601-4D05-A754-5DA3D29DCA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34A1B5-83A4-489F-990D-A936ECC0D96C}" type="pres">
      <dgm:prSet presAssocID="{125406E3-2601-4D05-A754-5DA3D29DCA37}" presName="negativeSpace" presStyleCnt="0"/>
      <dgm:spPr/>
    </dgm:pt>
    <dgm:pt modelId="{5A819830-4093-46F0-985E-42AFAA14271A}" type="pres">
      <dgm:prSet presAssocID="{125406E3-2601-4D05-A754-5DA3D29DCA37}" presName="childText" presStyleLbl="conFgAcc1" presStyleIdx="0" presStyleCnt="3">
        <dgm:presLayoutVars>
          <dgm:bulletEnabled val="1"/>
        </dgm:presLayoutVars>
      </dgm:prSet>
      <dgm:spPr/>
    </dgm:pt>
    <dgm:pt modelId="{D715CFD5-0E18-4F06-8C2F-630F2C2FA586}" type="pres">
      <dgm:prSet presAssocID="{0A024B78-72FB-4FC8-AEF8-937A62054615}" presName="spaceBetweenRectangles" presStyleCnt="0"/>
      <dgm:spPr/>
    </dgm:pt>
    <dgm:pt modelId="{33A60B03-9F21-4701-BF6B-C71108028077}" type="pres">
      <dgm:prSet presAssocID="{1F2B1B0C-58B0-430F-8E3E-6DFB3AD7DC62}" presName="parentLin" presStyleCnt="0"/>
      <dgm:spPr/>
    </dgm:pt>
    <dgm:pt modelId="{3FC290F5-27D7-478C-9113-17A2539D49D6}" type="pres">
      <dgm:prSet presAssocID="{1F2B1B0C-58B0-430F-8E3E-6DFB3AD7DC62}" presName="parentLeftMargin" presStyleLbl="node1" presStyleIdx="0" presStyleCnt="3"/>
      <dgm:spPr/>
    </dgm:pt>
    <dgm:pt modelId="{0C8F4535-A6FF-4093-A710-B29336129BB0}" type="pres">
      <dgm:prSet presAssocID="{1F2B1B0C-58B0-430F-8E3E-6DFB3AD7DC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11A334-CA5E-48C2-86CF-27D5872CB6DD}" type="pres">
      <dgm:prSet presAssocID="{1F2B1B0C-58B0-430F-8E3E-6DFB3AD7DC62}" presName="negativeSpace" presStyleCnt="0"/>
      <dgm:spPr/>
    </dgm:pt>
    <dgm:pt modelId="{3476777E-5AFE-4346-A2B1-6A18B5F47F47}" type="pres">
      <dgm:prSet presAssocID="{1F2B1B0C-58B0-430F-8E3E-6DFB3AD7DC62}" presName="childText" presStyleLbl="conFgAcc1" presStyleIdx="1" presStyleCnt="3">
        <dgm:presLayoutVars>
          <dgm:bulletEnabled val="1"/>
        </dgm:presLayoutVars>
      </dgm:prSet>
      <dgm:spPr/>
    </dgm:pt>
    <dgm:pt modelId="{F268475A-AA92-4465-B013-5F32FA584AAA}" type="pres">
      <dgm:prSet presAssocID="{2B2ABBDB-C0B0-499E-852C-8C4DAE6E16F7}" presName="spaceBetweenRectangles" presStyleCnt="0"/>
      <dgm:spPr/>
    </dgm:pt>
    <dgm:pt modelId="{A60FBAC0-0513-41BF-9553-6D61873BD1F6}" type="pres">
      <dgm:prSet presAssocID="{D198A855-F8E6-4111-A15A-CA5309E081D3}" presName="parentLin" presStyleCnt="0"/>
      <dgm:spPr/>
    </dgm:pt>
    <dgm:pt modelId="{50D7418A-F1C8-4CD4-9618-232F09BDE2F2}" type="pres">
      <dgm:prSet presAssocID="{D198A855-F8E6-4111-A15A-CA5309E081D3}" presName="parentLeftMargin" presStyleLbl="node1" presStyleIdx="1" presStyleCnt="3"/>
      <dgm:spPr/>
    </dgm:pt>
    <dgm:pt modelId="{A4A4B9E6-90E0-456C-AB54-30145219DFDA}" type="pres">
      <dgm:prSet presAssocID="{D198A855-F8E6-4111-A15A-CA5309E081D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B82203A-A4ED-494F-BCA5-5A25BE61850F}" type="pres">
      <dgm:prSet presAssocID="{D198A855-F8E6-4111-A15A-CA5309E081D3}" presName="negativeSpace" presStyleCnt="0"/>
      <dgm:spPr/>
    </dgm:pt>
    <dgm:pt modelId="{3A18FDE6-A8C5-4F5F-BC0D-5B2AABFEC9DF}" type="pres">
      <dgm:prSet presAssocID="{D198A855-F8E6-4111-A15A-CA5309E081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F1A404-10D0-40C6-9AED-996432DD39B5}" type="presOf" srcId="{6B9699BF-2B2B-45E5-BE05-B5F68EDBE4B4}" destId="{5A819830-4093-46F0-985E-42AFAA14271A}" srcOrd="0" destOrd="2" presId="urn:microsoft.com/office/officeart/2005/8/layout/list1"/>
    <dgm:cxn modelId="{C0C1260E-0043-49D8-8F06-14E1DD548795}" type="presOf" srcId="{2570ED60-3855-4FB6-8F97-8B42CF42DF20}" destId="{5A819830-4093-46F0-985E-42AFAA14271A}" srcOrd="0" destOrd="1" presId="urn:microsoft.com/office/officeart/2005/8/layout/list1"/>
    <dgm:cxn modelId="{CDA9FE2A-B3DB-4FBF-9C54-58DFEC3115FD}" type="presOf" srcId="{125406E3-2601-4D05-A754-5DA3D29DCA37}" destId="{8F3CDB99-0B75-4A17-91FA-852523FA8534}" srcOrd="1" destOrd="0" presId="urn:microsoft.com/office/officeart/2005/8/layout/list1"/>
    <dgm:cxn modelId="{E1ACFC2E-4C26-427D-9871-555A0CFDAF6F}" type="presOf" srcId="{2EEF5A12-0DC3-4034-A716-11B30B1BF881}" destId="{3476777E-5AFE-4346-A2B1-6A18B5F47F47}" srcOrd="0" destOrd="2" presId="urn:microsoft.com/office/officeart/2005/8/layout/list1"/>
    <dgm:cxn modelId="{EB850C35-1A33-422E-9D9B-829B8C76EA00}" type="presOf" srcId="{125406E3-2601-4D05-A754-5DA3D29DCA37}" destId="{9F44E936-4F09-486A-834B-32962A200BD7}" srcOrd="0" destOrd="0" presId="urn:microsoft.com/office/officeart/2005/8/layout/list1"/>
    <dgm:cxn modelId="{4779355D-BB90-4168-B7AF-66E346999E12}" type="presOf" srcId="{D198A855-F8E6-4111-A15A-CA5309E081D3}" destId="{50D7418A-F1C8-4CD4-9618-232F09BDE2F2}" srcOrd="0" destOrd="0" presId="urn:microsoft.com/office/officeart/2005/8/layout/list1"/>
    <dgm:cxn modelId="{C9DCA15D-E633-432E-82A3-FCBB036FECB2}" type="presOf" srcId="{D2D8BA7C-80CC-468D-A4F2-999D354DB8EC}" destId="{3476777E-5AFE-4346-A2B1-6A18B5F47F47}" srcOrd="0" destOrd="0" presId="urn:microsoft.com/office/officeart/2005/8/layout/list1"/>
    <dgm:cxn modelId="{2C50FD62-5DB8-4C0C-9BE9-B173E535906A}" srcId="{D4A32628-BCF9-453E-87BD-02A4208DB8BD}" destId="{125406E3-2601-4D05-A754-5DA3D29DCA37}" srcOrd="0" destOrd="0" parTransId="{C66D26BE-F467-4562-8098-52A657324354}" sibTransId="{0A024B78-72FB-4FC8-AEF8-937A62054615}"/>
    <dgm:cxn modelId="{7088E24B-D24D-4B69-B55F-350A208ADBB1}" type="presOf" srcId="{CE001726-6D26-474F-8208-3325A022B765}" destId="{5A819830-4093-46F0-985E-42AFAA14271A}" srcOrd="0" destOrd="0" presId="urn:microsoft.com/office/officeart/2005/8/layout/list1"/>
    <dgm:cxn modelId="{FC1FAB70-FDA3-4C12-B92F-480863C0CA86}" srcId="{1F2B1B0C-58B0-430F-8E3E-6DFB3AD7DC62}" destId="{D2D8BA7C-80CC-468D-A4F2-999D354DB8EC}" srcOrd="0" destOrd="0" parTransId="{9B72D956-ACB4-448C-B653-37F06F0CB4A9}" sibTransId="{F4D76B3D-0512-482B-9B9A-E2F37C5FCECB}"/>
    <dgm:cxn modelId="{38203775-75FC-43AE-862A-A650D82154E1}" type="presOf" srcId="{2B1CDC9B-6522-4E09-8D3A-B1BFE95C99AA}" destId="{3476777E-5AFE-4346-A2B1-6A18B5F47F47}" srcOrd="0" destOrd="1" presId="urn:microsoft.com/office/officeart/2005/8/layout/list1"/>
    <dgm:cxn modelId="{75567F55-B438-4DF6-B938-3600111F01D0}" type="presOf" srcId="{1F2B1B0C-58B0-430F-8E3E-6DFB3AD7DC62}" destId="{3FC290F5-27D7-478C-9113-17A2539D49D6}" srcOrd="0" destOrd="0" presId="urn:microsoft.com/office/officeart/2005/8/layout/list1"/>
    <dgm:cxn modelId="{FD3A605A-D386-467C-969A-DDC1917A953D}" srcId="{D2D8BA7C-80CC-468D-A4F2-999D354DB8EC}" destId="{2EEF5A12-0DC3-4034-A716-11B30B1BF881}" srcOrd="1" destOrd="0" parTransId="{CA136091-1432-4DE1-B55F-F78A85A8D20F}" sibTransId="{458A2AE5-7ACA-4136-AC3D-F0A24983EFB1}"/>
    <dgm:cxn modelId="{A7B0387F-7D82-4903-AEAB-F30280E77ECF}" srcId="{D4A32628-BCF9-453E-87BD-02A4208DB8BD}" destId="{1F2B1B0C-58B0-430F-8E3E-6DFB3AD7DC62}" srcOrd="1" destOrd="0" parTransId="{1FC31FAF-D969-4389-99A9-AA8D25E5F5D5}" sibTransId="{2B2ABBDB-C0B0-499E-852C-8C4DAE6E16F7}"/>
    <dgm:cxn modelId="{9F9DCD7F-0D0F-4541-A647-900F653C0920}" type="presOf" srcId="{D4A32628-BCF9-453E-87BD-02A4208DB8BD}" destId="{792DE03B-2195-42B2-85E1-F9E3C36245A3}" srcOrd="0" destOrd="0" presId="urn:microsoft.com/office/officeart/2005/8/layout/list1"/>
    <dgm:cxn modelId="{792B788E-77E2-4E56-A290-D3AAAF46978F}" type="presOf" srcId="{74D62355-503D-4768-9D76-C2F3D2F47263}" destId="{3A18FDE6-A8C5-4F5F-BC0D-5B2AABFEC9DF}" srcOrd="0" destOrd="0" presId="urn:microsoft.com/office/officeart/2005/8/layout/list1"/>
    <dgm:cxn modelId="{72CD6B94-2FE4-48AF-ACDF-7DE02B2C54C9}" srcId="{125406E3-2601-4D05-A754-5DA3D29DCA37}" destId="{2570ED60-3855-4FB6-8F97-8B42CF42DF20}" srcOrd="1" destOrd="0" parTransId="{2E2F6D2A-879E-41BD-8038-4B7958E747EA}" sibTransId="{626CE7E0-66A1-4277-B999-E120D05220B9}"/>
    <dgm:cxn modelId="{A7F1CB97-C082-4634-B945-DD80AC8B306C}" type="presOf" srcId="{D198A855-F8E6-4111-A15A-CA5309E081D3}" destId="{A4A4B9E6-90E0-456C-AB54-30145219DFDA}" srcOrd="1" destOrd="0" presId="urn:microsoft.com/office/officeart/2005/8/layout/list1"/>
    <dgm:cxn modelId="{8ACD86A6-7119-4785-ADC8-064FF7288B0F}" srcId="{D4A32628-BCF9-453E-87BD-02A4208DB8BD}" destId="{D198A855-F8E6-4111-A15A-CA5309E081D3}" srcOrd="2" destOrd="0" parTransId="{01F86622-0848-4B0F-8999-3A1EA08597B8}" sibTransId="{9EADBBE2-C735-40DB-8A45-0F77FFA44651}"/>
    <dgm:cxn modelId="{1E9258CB-9162-4241-B300-7A41AF98797B}" srcId="{125406E3-2601-4D05-A754-5DA3D29DCA37}" destId="{6B9699BF-2B2B-45E5-BE05-B5F68EDBE4B4}" srcOrd="2" destOrd="0" parTransId="{3EC2E77C-BC0F-4A52-A8F4-856218E686E7}" sibTransId="{062CDE60-5152-46DC-96F6-148ED041848A}"/>
    <dgm:cxn modelId="{5F256FD3-5DD3-4985-8A5F-1D96D85E95D8}" srcId="{D2D8BA7C-80CC-468D-A4F2-999D354DB8EC}" destId="{2B1CDC9B-6522-4E09-8D3A-B1BFE95C99AA}" srcOrd="0" destOrd="0" parTransId="{14463BB5-663E-46B2-BEC3-F48B5C78FAFF}" sibTransId="{ED3004BD-EAE6-428C-9BC7-C9DB68236798}"/>
    <dgm:cxn modelId="{AF9BD8D3-FF8B-47F2-BCBA-C1E193109659}" srcId="{D198A855-F8E6-4111-A15A-CA5309E081D3}" destId="{74D62355-503D-4768-9D76-C2F3D2F47263}" srcOrd="0" destOrd="0" parTransId="{00CAEB48-BC88-40AC-9707-2353CDDEF160}" sibTransId="{13A5B9FB-4B55-45A4-9D2E-15DD5696E9A6}"/>
    <dgm:cxn modelId="{635550E5-97D3-4D5E-8DFD-00CC90356B8D}" type="presOf" srcId="{1F2B1B0C-58B0-430F-8E3E-6DFB3AD7DC62}" destId="{0C8F4535-A6FF-4093-A710-B29336129BB0}" srcOrd="1" destOrd="0" presId="urn:microsoft.com/office/officeart/2005/8/layout/list1"/>
    <dgm:cxn modelId="{A19C08EB-EC61-4409-9D4F-0C33B2985079}" srcId="{125406E3-2601-4D05-A754-5DA3D29DCA37}" destId="{CE001726-6D26-474F-8208-3325A022B765}" srcOrd="0" destOrd="0" parTransId="{D005698D-980F-4246-A9FD-A164CFE00048}" sibTransId="{DEBD7634-890C-4521-B20D-80DF1266702D}"/>
    <dgm:cxn modelId="{B83EFCB1-AC8F-4849-80E3-EF1E9FEE939D}" type="presParOf" srcId="{792DE03B-2195-42B2-85E1-F9E3C36245A3}" destId="{6FEC2F09-A682-49B6-A0DB-C6A79BF1A90A}" srcOrd="0" destOrd="0" presId="urn:microsoft.com/office/officeart/2005/8/layout/list1"/>
    <dgm:cxn modelId="{2923219C-7820-4217-BBC6-069CDD723745}" type="presParOf" srcId="{6FEC2F09-A682-49B6-A0DB-C6A79BF1A90A}" destId="{9F44E936-4F09-486A-834B-32962A200BD7}" srcOrd="0" destOrd="0" presId="urn:microsoft.com/office/officeart/2005/8/layout/list1"/>
    <dgm:cxn modelId="{6CD2EDC5-B19F-422C-A421-7C34D6E64FB4}" type="presParOf" srcId="{6FEC2F09-A682-49B6-A0DB-C6A79BF1A90A}" destId="{8F3CDB99-0B75-4A17-91FA-852523FA8534}" srcOrd="1" destOrd="0" presId="urn:microsoft.com/office/officeart/2005/8/layout/list1"/>
    <dgm:cxn modelId="{74C86741-CD77-403F-8557-6E7727EAF6D1}" type="presParOf" srcId="{792DE03B-2195-42B2-85E1-F9E3C36245A3}" destId="{1F34A1B5-83A4-489F-990D-A936ECC0D96C}" srcOrd="1" destOrd="0" presId="urn:microsoft.com/office/officeart/2005/8/layout/list1"/>
    <dgm:cxn modelId="{6047C8F1-A19E-4CA0-BF86-5F29E87E55AD}" type="presParOf" srcId="{792DE03B-2195-42B2-85E1-F9E3C36245A3}" destId="{5A819830-4093-46F0-985E-42AFAA14271A}" srcOrd="2" destOrd="0" presId="urn:microsoft.com/office/officeart/2005/8/layout/list1"/>
    <dgm:cxn modelId="{93AF929F-1D6F-4D98-8A02-52172EB16DD4}" type="presParOf" srcId="{792DE03B-2195-42B2-85E1-F9E3C36245A3}" destId="{D715CFD5-0E18-4F06-8C2F-630F2C2FA586}" srcOrd="3" destOrd="0" presId="urn:microsoft.com/office/officeart/2005/8/layout/list1"/>
    <dgm:cxn modelId="{5A87BEBB-2622-4B11-9F72-FB69A62F106C}" type="presParOf" srcId="{792DE03B-2195-42B2-85E1-F9E3C36245A3}" destId="{33A60B03-9F21-4701-BF6B-C71108028077}" srcOrd="4" destOrd="0" presId="urn:microsoft.com/office/officeart/2005/8/layout/list1"/>
    <dgm:cxn modelId="{C1FC35FF-38F2-47E3-8851-C746F91ED4C3}" type="presParOf" srcId="{33A60B03-9F21-4701-BF6B-C71108028077}" destId="{3FC290F5-27D7-478C-9113-17A2539D49D6}" srcOrd="0" destOrd="0" presId="urn:microsoft.com/office/officeart/2005/8/layout/list1"/>
    <dgm:cxn modelId="{DFFE776A-D70E-4D7B-B030-49845525D62F}" type="presParOf" srcId="{33A60B03-9F21-4701-BF6B-C71108028077}" destId="{0C8F4535-A6FF-4093-A710-B29336129BB0}" srcOrd="1" destOrd="0" presId="urn:microsoft.com/office/officeart/2005/8/layout/list1"/>
    <dgm:cxn modelId="{5AF18873-8D63-48D3-B258-EA82607B1260}" type="presParOf" srcId="{792DE03B-2195-42B2-85E1-F9E3C36245A3}" destId="{DE11A334-CA5E-48C2-86CF-27D5872CB6DD}" srcOrd="5" destOrd="0" presId="urn:microsoft.com/office/officeart/2005/8/layout/list1"/>
    <dgm:cxn modelId="{D17347E0-8519-4DC8-9764-CFC3D9C026E3}" type="presParOf" srcId="{792DE03B-2195-42B2-85E1-F9E3C36245A3}" destId="{3476777E-5AFE-4346-A2B1-6A18B5F47F47}" srcOrd="6" destOrd="0" presId="urn:microsoft.com/office/officeart/2005/8/layout/list1"/>
    <dgm:cxn modelId="{E4F798E2-E7D1-4163-977D-08E594A642EF}" type="presParOf" srcId="{792DE03B-2195-42B2-85E1-F9E3C36245A3}" destId="{F268475A-AA92-4465-B013-5F32FA584AAA}" srcOrd="7" destOrd="0" presId="urn:microsoft.com/office/officeart/2005/8/layout/list1"/>
    <dgm:cxn modelId="{14C56066-4009-44EA-8B73-D5EBC0C9ACE9}" type="presParOf" srcId="{792DE03B-2195-42B2-85E1-F9E3C36245A3}" destId="{A60FBAC0-0513-41BF-9553-6D61873BD1F6}" srcOrd="8" destOrd="0" presId="urn:microsoft.com/office/officeart/2005/8/layout/list1"/>
    <dgm:cxn modelId="{44273012-69AB-4C78-BD6F-55CFF9A6C6DF}" type="presParOf" srcId="{A60FBAC0-0513-41BF-9553-6D61873BD1F6}" destId="{50D7418A-F1C8-4CD4-9618-232F09BDE2F2}" srcOrd="0" destOrd="0" presId="urn:microsoft.com/office/officeart/2005/8/layout/list1"/>
    <dgm:cxn modelId="{D7DDD3EB-B3DB-48AB-BF8E-6F0E7E30CF98}" type="presParOf" srcId="{A60FBAC0-0513-41BF-9553-6D61873BD1F6}" destId="{A4A4B9E6-90E0-456C-AB54-30145219DFDA}" srcOrd="1" destOrd="0" presId="urn:microsoft.com/office/officeart/2005/8/layout/list1"/>
    <dgm:cxn modelId="{55F75322-B4D2-4674-808F-BB0FED246D00}" type="presParOf" srcId="{792DE03B-2195-42B2-85E1-F9E3C36245A3}" destId="{0B82203A-A4ED-494F-BCA5-5A25BE61850F}" srcOrd="9" destOrd="0" presId="urn:microsoft.com/office/officeart/2005/8/layout/list1"/>
    <dgm:cxn modelId="{25559A9E-90F8-4F75-9D9D-22AB385EBA73}" type="presParOf" srcId="{792DE03B-2195-42B2-85E1-F9E3C36245A3}" destId="{3A18FDE6-A8C5-4F5F-BC0D-5B2AABFEC9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19830-4093-46F0-985E-42AFAA14271A}">
      <dsp:nvSpPr>
        <dsp:cNvPr id="0" name=""/>
        <dsp:cNvSpPr/>
      </dsp:nvSpPr>
      <dsp:spPr>
        <a:xfrm>
          <a:off x="0" y="302763"/>
          <a:ext cx="6713552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046" tIns="354076" rIns="52104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Does the group have the right people?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Are there any gaps?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Is it consistent in turnout? </a:t>
          </a:r>
        </a:p>
      </dsp:txBody>
      <dsp:txXfrm>
        <a:off x="0" y="302763"/>
        <a:ext cx="6713552" cy="1285200"/>
      </dsp:txXfrm>
    </dsp:sp>
    <dsp:sp modelId="{8F3CDB99-0B75-4A17-91FA-852523FA8534}">
      <dsp:nvSpPr>
        <dsp:cNvPr id="0" name=""/>
        <dsp:cNvSpPr/>
      </dsp:nvSpPr>
      <dsp:spPr>
        <a:xfrm>
          <a:off x="335677" y="51843"/>
          <a:ext cx="469948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29" tIns="0" rIns="17762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Who are we as group?</a:t>
          </a:r>
          <a:endParaRPr lang="en-US" sz="1700" kern="1200"/>
        </a:p>
      </dsp:txBody>
      <dsp:txXfrm>
        <a:off x="360175" y="76341"/>
        <a:ext cx="4650490" cy="452844"/>
      </dsp:txXfrm>
    </dsp:sp>
    <dsp:sp modelId="{3476777E-5AFE-4346-A2B1-6A18B5F47F47}">
      <dsp:nvSpPr>
        <dsp:cNvPr id="0" name=""/>
        <dsp:cNvSpPr/>
      </dsp:nvSpPr>
      <dsp:spPr>
        <a:xfrm>
          <a:off x="0" y="1930683"/>
          <a:ext cx="6713552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046" tIns="354076" rIns="521046" bIns="85344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What does the strategic group need to contribute into the programme?</a:t>
          </a:r>
          <a:endParaRPr lang="en-US" sz="15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Collective problem solving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Individual action in your own organisation/sector (how to act in your role?)</a:t>
          </a:r>
          <a:endParaRPr lang="en-US" sz="1200" kern="1200" dirty="0"/>
        </a:p>
      </dsp:txBody>
      <dsp:txXfrm>
        <a:off x="0" y="1930683"/>
        <a:ext cx="6713552" cy="1071000"/>
      </dsp:txXfrm>
    </dsp:sp>
    <dsp:sp modelId="{0C8F4535-A6FF-4093-A710-B29336129BB0}">
      <dsp:nvSpPr>
        <dsp:cNvPr id="0" name=""/>
        <dsp:cNvSpPr/>
      </dsp:nvSpPr>
      <dsp:spPr>
        <a:xfrm>
          <a:off x="335677" y="1679763"/>
          <a:ext cx="469948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29" tIns="0" rIns="17762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What are the key roles for us as a group?</a:t>
          </a:r>
          <a:endParaRPr lang="en-US" sz="1700" kern="1200"/>
        </a:p>
      </dsp:txBody>
      <dsp:txXfrm>
        <a:off x="360175" y="1704261"/>
        <a:ext cx="4650490" cy="452844"/>
      </dsp:txXfrm>
    </dsp:sp>
    <dsp:sp modelId="{3A18FDE6-A8C5-4F5F-BC0D-5B2AABFEC9DF}">
      <dsp:nvSpPr>
        <dsp:cNvPr id="0" name=""/>
        <dsp:cNvSpPr/>
      </dsp:nvSpPr>
      <dsp:spPr>
        <a:xfrm>
          <a:off x="0" y="3344403"/>
          <a:ext cx="6713552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046" tIns="354076" rIns="52104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How do we, practically, live the values in this forum?</a:t>
          </a:r>
          <a:endParaRPr lang="en-US" sz="1700" kern="1200" dirty="0"/>
        </a:p>
      </dsp:txBody>
      <dsp:txXfrm>
        <a:off x="0" y="3344403"/>
        <a:ext cx="6713552" cy="722925"/>
      </dsp:txXfrm>
    </dsp:sp>
    <dsp:sp modelId="{A4A4B9E6-90E0-456C-AB54-30145219DFDA}">
      <dsp:nvSpPr>
        <dsp:cNvPr id="0" name=""/>
        <dsp:cNvSpPr/>
      </dsp:nvSpPr>
      <dsp:spPr>
        <a:xfrm>
          <a:off x="335677" y="3093483"/>
          <a:ext cx="469948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29" tIns="0" rIns="17762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How are we going to </a:t>
          </a:r>
          <a:r>
            <a:rPr lang="en-GB" sz="1700" i="1" kern="1200" dirty="0"/>
            <a:t>be</a:t>
          </a:r>
          <a:r>
            <a:rPr lang="en-GB" sz="1700" kern="1200" dirty="0"/>
            <a:t> in this work? </a:t>
          </a:r>
          <a:endParaRPr lang="en-US" sz="1700" kern="1200" dirty="0"/>
        </a:p>
      </dsp:txBody>
      <dsp:txXfrm>
        <a:off x="360175" y="3117981"/>
        <a:ext cx="465049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41622-9BBD-4041-AFC1-3209085F449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02191-964B-47D7-AC4B-99F890B44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8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design for sub-section titles within a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F9801-CD97-4B56-8EA5-DFE03C7F69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73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design to present text, images or charts and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F9801-CD97-4B56-8EA5-DFE03C7F69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08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Name the bits that are happening</a:t>
            </a:r>
          </a:p>
          <a:p>
            <a:r>
              <a:rPr lang="en-GB" dirty="0"/>
              <a:t> -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02191-964B-47D7-AC4B-99F890B443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1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Alternative design to present text, images or charts and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F9801-CD97-4B56-8EA5-DFE03C7F69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07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E6FCD-3E22-4FF1-90F2-11E613B7E53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08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Sum up thoughts in 3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02191-964B-47D7-AC4B-99F890B4433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1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22D1-3DD2-5A9B-EAD0-DD049BCCE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F8890-2FFA-0281-53D5-9969CA222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DE5AD-B47A-A9C7-075D-79B80D9A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D1E82-9886-149E-92F6-196BC6B7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D1AC-4899-D01E-833F-9999BAE4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0820-1003-1382-D878-089BB881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E9D98-E660-2B61-D5E5-D856427BB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D001A-4CAE-7C24-0FF4-31A267C5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312C7-C885-A12E-0A51-70F7A80A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8AF23-5AE7-1A91-B5D9-6E91DF6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8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ECF57-D85F-EFF8-5A5F-B61CCBB9C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B4E8F-05F2-72AD-6186-E5C5905C4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EE88C-8204-9491-67A3-FA92EEFE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38619-570B-BFFA-1D85-9E4F1216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A3ED3-61A3-4B5B-5B8B-9AC8E1E4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09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E10D-2676-4A76-9C02-4B58075A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050" y="2688106"/>
            <a:ext cx="7804150" cy="1670836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449B9E-A375-42C5-AEE7-BBF5D8577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25360" y="5372100"/>
            <a:ext cx="4307840" cy="71312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name and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20475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F51C-0C33-4D89-A683-8EA995C8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069770"/>
            <a:ext cx="7411720" cy="1771649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568F7-502F-4B6F-A6B3-E55E28AF4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923063"/>
            <a:ext cx="7411720" cy="97481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B232-EA40-40BB-9BC9-0DAE08E9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D7F-0586-4F43-A539-31E1895BA552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EB188-6B5F-45A6-8111-B1CD217A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FC61-DCD3-43F9-9C7B-E15A2407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265C-B45C-436F-B609-F58D45BD1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6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8E03B-E6C1-4A10-B66E-60CC82FF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661308"/>
            <a:ext cx="7772400" cy="55156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0BCC21E-BF20-C24F-D0DB-640F8DE5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03BCD7F-0586-4F43-A539-31E1895BA552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648C536-BBAF-6407-8866-61C430AE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EBE810-B89C-1ADA-166E-62976A4E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D0E265C-B45C-436F-B609-F58D45BD15C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A932BE-0772-6326-EA9E-16C294EF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5" y="2247088"/>
            <a:ext cx="2280557" cy="2496362"/>
          </a:xfrm>
          <a:noFill/>
        </p:spPr>
        <p:txBody>
          <a:bodyPr>
            <a:normAutofit/>
          </a:bodyPr>
          <a:lstStyle>
            <a:lvl1pPr marL="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9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8E03B-E6C1-4A10-B66E-60CC82FF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E45C-98F8-48E8-AE85-5F03CC7A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3BCD7F-0586-4F43-A539-31E1895BA552}" type="datetimeFigureOut">
              <a:rPr lang="en-GB" smtClean="0"/>
              <a:pPr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FAA7B-FE90-41C0-AE5C-EA6998D7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2345-535B-4B43-A420-68FCA745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265C-B45C-436F-B609-F58D45BD15C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8EC099-AA25-41FC-8B15-D7593DB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8509000" cy="1325563"/>
          </a:xfrm>
          <a:noFill/>
        </p:spPr>
        <p:txBody>
          <a:bodyPr>
            <a:normAutofit/>
          </a:bodyPr>
          <a:lstStyle>
            <a:lvl1pPr marL="180000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12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27A7AED-FBB0-4ACF-9FF0-FC6DFD30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41374"/>
            <a:ext cx="2854960" cy="2483026"/>
          </a:xfrm>
          <a:noFill/>
        </p:spPr>
        <p:txBody>
          <a:bodyPr>
            <a:normAutofit/>
          </a:bodyPr>
          <a:lstStyle>
            <a:lvl1pPr marL="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0BCC21E-BF20-C24F-D0DB-640F8DE5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03BCD7F-0586-4F43-A539-31E1895BA552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648C536-BBAF-6407-8866-61C430AE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EBE810-B89C-1ADA-166E-62976A4E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D0E265C-B45C-436F-B609-F58D45BD15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EF8CC5-79DC-51CD-6456-B88454776E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38600" y="2445385"/>
            <a:ext cx="7315200" cy="701039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3"/>
              </a:buBlip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B56970-CCF3-9848-F068-C3ED253D8E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38600" y="3627119"/>
            <a:ext cx="7315200" cy="701039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4"/>
              </a:buBlip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766A2-B593-2BB6-9674-276EFB4048F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38600" y="4724400"/>
            <a:ext cx="7315200" cy="701039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3"/>
              </a:buBlip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FD24D2-7A95-E58E-1CBF-9116DE89140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038600" y="1263651"/>
            <a:ext cx="7315200" cy="701039"/>
          </a:xfr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008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0BCC21E-BF20-C24F-D0DB-640F8DE5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03BCD7F-0586-4F43-A539-31E1895BA552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648C536-BBAF-6407-8866-61C430AE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EBE810-B89C-1ADA-166E-62976A4E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D0E265C-B45C-436F-B609-F58D45BD15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EF8CC5-79DC-51CD-6456-B88454776E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194562"/>
            <a:ext cx="10515600" cy="701039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2"/>
              </a:buBlip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B56970-CCF3-9848-F068-C3ED253D8E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3125473"/>
            <a:ext cx="10515600" cy="701039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3"/>
              </a:buBlip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766A2-B593-2BB6-9674-276EFB4048F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4036063"/>
            <a:ext cx="10515600" cy="701039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2"/>
              </a:buBlip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FD24D2-7A95-E58E-1CBF-9116DE89140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200" y="1263651"/>
            <a:ext cx="10515600" cy="701039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3"/>
              </a:buBlip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52A6D1-2806-0F0D-4886-081C563335F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38200" y="4946653"/>
            <a:ext cx="10515600" cy="701039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3"/>
              </a:buBlip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ADE80E1-1532-30D2-3019-EAD8F588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130"/>
            <a:ext cx="10515600" cy="902970"/>
          </a:xfrm>
          <a:noFill/>
        </p:spPr>
        <p:txBody>
          <a:bodyPr>
            <a:normAutofit/>
          </a:bodyPr>
          <a:lstStyle>
            <a:lvl1pPr marL="0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738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8E03B-E6C1-4A10-B66E-60CC82FF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81" y="2590799"/>
            <a:ext cx="7564119" cy="279400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E45C-98F8-48E8-AE85-5F03CC7A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5394" y="6356350"/>
            <a:ext cx="2146005" cy="365125"/>
          </a:xfrm>
        </p:spPr>
        <p:txBody>
          <a:bodyPr/>
          <a:lstStyle/>
          <a:p>
            <a:fld id="{503BCD7F-0586-4F43-A539-31E1895BA552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FAA7B-FE90-41C0-AE5C-EA6998D7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2345-535B-4B43-A420-68FCA745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E265C-B45C-436F-B609-F58D45BD15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652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FAA61-ECF2-4FB4-9498-0E4FEFFA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3879" y="6356350"/>
            <a:ext cx="4879521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BF856-8B95-46C6-9E19-0AF7BDF9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265C-B45C-436F-B609-F58D45BD15C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DAFECDB6-D6E6-5AA6-0F7D-C48CF937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3897" y="6356350"/>
            <a:ext cx="23230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3BCD7F-0586-4F43-A539-31E1895BA552}" type="datetimeFigureOut">
              <a:rPr lang="en-GB" smtClean="0"/>
              <a:pPr/>
              <a:t>11/01/2023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28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E71D-761B-CB4B-27D6-885C86FD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E3F89-8E46-05A5-18C4-99A6F30AF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9A0F-6CAF-B3C2-3277-07138720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0A70-ACCE-B3E5-EFD8-D1D675BC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6141-0A75-2E94-4E2F-4E149E66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12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DC084-3583-4CAC-BD29-A49BA1B8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3897" y="6356350"/>
            <a:ext cx="23230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3BCD7F-0586-4F43-A539-31E1895BA552}" type="datetimeFigureOut">
              <a:rPr lang="en-GB" smtClean="0"/>
              <a:pPr/>
              <a:t>11/01/2023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FAA61-ECF2-4FB4-9498-0E4FEFFA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2288" y="6349784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BF856-8B95-46C6-9E19-0AF7BDF9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5636" y="6356350"/>
            <a:ext cx="340178" cy="365125"/>
          </a:xfrm>
        </p:spPr>
        <p:txBody>
          <a:bodyPr/>
          <a:lstStyle/>
          <a:p>
            <a:fld id="{2D0E265C-B45C-436F-B609-F58D45BD15CC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AC0EC-2264-91F5-81AE-E6D0F6690C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36" y="6343221"/>
            <a:ext cx="3845267" cy="3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4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A649D2-EFC7-67ED-7F04-CD0DC0CC5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1440" y="2857499"/>
            <a:ext cx="6268720" cy="1616529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73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0C7D-FD89-7A59-A784-3BD577D5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7FCC6-3CD0-F697-225D-172E96B17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D455-309D-13AD-1B20-FEE25A08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21734-B7BD-383B-6524-426BCAF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515F-BA5C-FEC2-31FB-BC495E5E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6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1AD4-EA4F-54AA-B74C-88AF9615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72C4-C36C-516E-60CC-DCB055C18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0B9E8-23AE-4CB0-08F8-BEAB170AA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6EFF-7BE1-4C31-EEF5-F24D929B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A3420-6E9B-ECD9-BC2C-E24637FA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35DBB-8D37-D7C9-BFB6-EA06155A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2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E4490-BDFD-C859-8FAD-721D37D6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81D25-ADE2-80C6-6B34-94B7CA4CE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771E0-029C-FEAB-BD51-CE49EDAA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EF938-77FD-5996-34FC-B515034FA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9D32C-BE2C-F798-E79D-F4B9884BC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0B7BE-D663-6892-103D-DF621AB7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510C3-EB6B-8C04-AC47-798840F3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45024-7DCC-5C34-9A0E-1DECB368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1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1478-91D3-772D-596A-EEE7975E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5DE37-0A28-2BE2-80BB-26B1AB95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B6DEA-D8DC-C041-94A4-788C766F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90D78-7E61-3ABF-C55F-C988469E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5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E0D724-48CF-67D9-A17E-893EB574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14548-6812-C3A2-9245-A1947824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D856A-CDBA-4146-0CF5-6D4086ED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EC821-42F5-93C6-4764-3016A57E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6D0DF-A8A1-7153-1084-1F1E36AA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9EECC-D750-E351-CBD5-9E4C91D1C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EED80-6893-89C4-DF7F-FD3AAD8F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D8B9C-649C-499F-946C-84C042C9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DE846-EFB9-FA81-86E0-BCF29B75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4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3EE0-DD1A-BC34-3065-924649A5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40413-AF3F-8362-74D1-D5651B10F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8636B-FD77-A1BA-80B1-BD7DFAC5B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53A56-2585-788A-537E-0380E1A6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4E314-5DE7-5350-FD42-7FE432B4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2AD55-9516-8E5A-0B97-F5E3413E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BCC00-A95B-086B-041D-0997B7C0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AC5CB-436D-1B7D-6DB9-75C109969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6C7BC-ED15-1BEA-8A16-9C4EA0BB3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4F4A-1DFF-46ED-9CE7-6741C791BC84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06E8-BB5A-D807-59FC-807677755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11A2E-2193-F962-F018-D1C439EA8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DD6D7-7BB5-4E9E-A8F2-C67C640FB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BB28C-5DE4-4D6A-8E52-C6F1C97C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1ECD9-6043-41FF-92F5-3B65A8719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7EAA-2706-4EC6-BECC-4E4BDCD44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CD7F-0586-4F43-A539-31E1895BA552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EA1E6-5E59-4185-B84C-A41D4E16A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26973-8045-46B3-9925-9610D85D6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265C-B45C-436F-B609-F58D45BD1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abstract-background-beach-color-355288/" TargetMode="External"/><Relationship Id="rId13" Type="http://schemas.openxmlformats.org/officeDocument/2006/relationships/image" Target="../media/image21.jpeg"/><Relationship Id="rId1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hyperlink" Target="https://kboo.fm/media/71192-water" TargetMode="External"/><Relationship Id="rId17" Type="http://schemas.openxmlformats.org/officeDocument/2006/relationships/hyperlink" Target="https://www.deviantart.com/okbrightstar-stock/art/Water-Texture-7-142314119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xels.com/photo/hill-meadow-tree-green-2334/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19" Type="http://schemas.openxmlformats.org/officeDocument/2006/relationships/image" Target="../media/image26.png"/><Relationship Id="rId4" Type="http://schemas.openxmlformats.org/officeDocument/2006/relationships/hyperlink" Target="https://pxhere.com/en/photo/335699" TargetMode="External"/><Relationship Id="rId9" Type="http://schemas.openxmlformats.org/officeDocument/2006/relationships/image" Target="../media/image18.jpeg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ccandpcc.sharepoint.com/sites/ChangingFuturesProjectTea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mbridgeshireinsight.org.uk/housing/priority-themes/housing-need/changing-futures-c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F5E45D99-ECF9-1B47-89B9-85DA5CB4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" y="1255959"/>
            <a:ext cx="4371155" cy="43460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B8C955-FB23-B83C-46E2-CF3154D8DB10}"/>
              </a:ext>
            </a:extLst>
          </p:cNvPr>
          <p:cNvSpPr txBox="1">
            <a:spLocks/>
          </p:cNvSpPr>
          <p:nvPr/>
        </p:nvSpPr>
        <p:spPr>
          <a:xfrm>
            <a:off x="7379270" y="1921776"/>
            <a:ext cx="5095759" cy="2528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/>
                <a:ea typeface="+mj-ea"/>
                <a:cs typeface="+mj-cs"/>
              </a:rPr>
              <a:t>Changing Futures </a:t>
            </a: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/>
                <a:ea typeface="+mj-ea"/>
                <a:cs typeface="+mj-cs"/>
              </a:rPr>
            </a:b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/>
                <a:ea typeface="+mj-ea"/>
                <a:cs typeface="+mj-cs"/>
              </a:rPr>
              <a:t>Cambridgeshire &amp; Peterborough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/>
                <a:ea typeface="+mj-ea"/>
                <a:cs typeface="+mj-cs"/>
              </a:rPr>
              <a:t> Strategic Group</a:t>
            </a:r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E787153-6F15-4A24-2B44-01DF156DB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7" b="38476"/>
          <a:stretch/>
        </p:blipFill>
        <p:spPr>
          <a:xfrm>
            <a:off x="2492951" y="5999583"/>
            <a:ext cx="7206097" cy="8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7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AD31-25D1-8E5A-E7B8-DD9F988A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networks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798B9-569E-23FA-A0A0-347AB266CA4E}"/>
              </a:ext>
            </a:extLst>
          </p:cNvPr>
          <p:cNvSpPr txBox="1"/>
          <p:nvPr/>
        </p:nvSpPr>
        <p:spPr>
          <a:xfrm>
            <a:off x="838200" y="1690688"/>
            <a:ext cx="49011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MEAM Approach network [</a:t>
            </a:r>
            <a:r>
              <a:rPr lang="en-US" b="1" i="1" dirty="0"/>
              <a:t>2012 – to date]</a:t>
            </a:r>
            <a:r>
              <a:rPr lang="en-US" b="1" dirty="0"/>
              <a:t> </a:t>
            </a:r>
          </a:p>
          <a:p>
            <a:r>
              <a:rPr lang="en-US" b="1" dirty="0"/>
              <a:t>     </a:t>
            </a:r>
            <a:r>
              <a:rPr lang="en-US" dirty="0"/>
              <a:t>(42 areas, including 11 with CF funding)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Fulfilling Lives programme </a:t>
            </a:r>
            <a:r>
              <a:rPr lang="en-US" b="1" i="1" dirty="0"/>
              <a:t>[2014 – 2022]</a:t>
            </a:r>
            <a:r>
              <a:rPr lang="en-US" b="1" dirty="0"/>
              <a:t> </a:t>
            </a:r>
          </a:p>
          <a:p>
            <a:r>
              <a:rPr lang="en-US" b="1" dirty="0"/>
              <a:t>     </a:t>
            </a:r>
            <a:r>
              <a:rPr lang="en-US" dirty="0"/>
              <a:t>(12 areas)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Changing Futures programme </a:t>
            </a:r>
            <a:r>
              <a:rPr lang="en-US" b="1" i="1" dirty="0"/>
              <a:t>[2021 – to date]</a:t>
            </a:r>
            <a:r>
              <a:rPr lang="en-US" b="1" dirty="0"/>
              <a:t> </a:t>
            </a:r>
            <a:r>
              <a:rPr lang="en-US" dirty="0"/>
              <a:t>(15 areas - 11 were MA or FL areas)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C1FAA619-534C-9243-A30C-92E94163E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02" y="245792"/>
            <a:ext cx="3964145" cy="63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7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AD31-25D1-8E5A-E7B8-DD9F988A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924136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Similarities and differences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EE2AA3-91DB-DEF0-4C96-2B831644F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405691"/>
              </p:ext>
            </p:extLst>
          </p:nvPr>
        </p:nvGraphicFramePr>
        <p:xfrm>
          <a:off x="838200" y="2494491"/>
          <a:ext cx="10515601" cy="3153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2988">
                  <a:extLst>
                    <a:ext uri="{9D8B030D-6E8A-4147-A177-3AD203B41FA5}">
                      <a16:colId xmlns:a16="http://schemas.microsoft.com/office/drawing/2014/main" val="1646123746"/>
                    </a:ext>
                  </a:extLst>
                </a:gridCol>
                <a:gridCol w="2141115">
                  <a:extLst>
                    <a:ext uri="{9D8B030D-6E8A-4147-A177-3AD203B41FA5}">
                      <a16:colId xmlns:a16="http://schemas.microsoft.com/office/drawing/2014/main" val="2155636797"/>
                    </a:ext>
                  </a:extLst>
                </a:gridCol>
                <a:gridCol w="1892884">
                  <a:extLst>
                    <a:ext uri="{9D8B030D-6E8A-4147-A177-3AD203B41FA5}">
                      <a16:colId xmlns:a16="http://schemas.microsoft.com/office/drawing/2014/main" val="2530512767"/>
                    </a:ext>
                  </a:extLst>
                </a:gridCol>
                <a:gridCol w="2158845">
                  <a:extLst>
                    <a:ext uri="{9D8B030D-6E8A-4147-A177-3AD203B41FA5}">
                      <a16:colId xmlns:a16="http://schemas.microsoft.com/office/drawing/2014/main" val="1248940259"/>
                    </a:ext>
                  </a:extLst>
                </a:gridCol>
                <a:gridCol w="2229769">
                  <a:extLst>
                    <a:ext uri="{9D8B030D-6E8A-4147-A177-3AD203B41FA5}">
                      <a16:colId xmlns:a16="http://schemas.microsoft.com/office/drawing/2014/main" val="1480977908"/>
                    </a:ext>
                  </a:extLst>
                </a:gridCol>
              </a:tblGrid>
              <a:tr h="24032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MEAM Approach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Fulfilling Lives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Changing Futures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effectLst/>
                        </a:rPr>
                        <a:t>Cambs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dirty="0" err="1">
                          <a:effectLst/>
                        </a:rPr>
                        <a:t>P’borough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extLst>
                  <a:ext uri="{0D108BD9-81ED-4DB2-BD59-A6C34878D82A}">
                    <a16:rowId xmlns:a16="http://schemas.microsoft.com/office/drawing/2014/main" val="109946203"/>
                  </a:ext>
                </a:extLst>
              </a:tr>
              <a:tr h="48546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Funding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Locally pooled, often small scale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External - Lottery grant, large scale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External - Government grant, large scale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Locally pooled – significant investment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extLst>
                  <a:ext uri="{0D108BD9-81ED-4DB2-BD59-A6C34878D82A}">
                    <a16:rowId xmlns:a16="http://schemas.microsoft.com/office/drawing/2014/main" val="1447101379"/>
                  </a:ext>
                </a:extLst>
              </a:tr>
              <a:tr h="48546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Leadership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Cross-sector p’ships, often statutory lead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VCS lead with wider partners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Statutory lead with wider partners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Cross-sector partnership, statutory lead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extLst>
                  <a:ext uri="{0D108BD9-81ED-4DB2-BD59-A6C34878D82A}">
                    <a16:rowId xmlns:a16="http://schemas.microsoft.com/office/drawing/2014/main" val="2960213005"/>
                  </a:ext>
                </a:extLst>
              </a:tr>
              <a:tr h="48546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Scale of beneficiaries reached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Small to medium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Large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Large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Medium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extLst>
                  <a:ext uri="{0D108BD9-81ED-4DB2-BD59-A6C34878D82A}">
                    <a16:rowId xmlns:a16="http://schemas.microsoft.com/office/drawing/2014/main" val="2073746444"/>
                  </a:ext>
                </a:extLst>
              </a:tr>
              <a:tr h="48546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Oversight from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MEAM and MA network peers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Lottery team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CF team in govt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Local accountability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extLst>
                  <a:ext uri="{0D108BD9-81ED-4DB2-BD59-A6C34878D82A}">
                    <a16:rowId xmlns:a16="http://schemas.microsoft.com/office/drawing/2014/main" val="3111964894"/>
                  </a:ext>
                </a:extLst>
              </a:tr>
              <a:tr h="48546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External support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MEAM team, </a:t>
                      </a:r>
                    </a:p>
                    <a:p>
                      <a:r>
                        <a:rPr lang="en-GB" sz="1400" dirty="0">
                          <a:effectLst/>
                        </a:rPr>
                        <a:t>Cordis Bright eval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MEAM team, </a:t>
                      </a:r>
                    </a:p>
                    <a:p>
                      <a:r>
                        <a:rPr lang="en-GB" sz="1400" dirty="0">
                          <a:effectLst/>
                        </a:rPr>
                        <a:t>CFE team eval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Social Finance,</a:t>
                      </a:r>
                    </a:p>
                    <a:p>
                      <a:r>
                        <a:rPr lang="en-GB" sz="1400" dirty="0">
                          <a:effectLst/>
                        </a:rPr>
                        <a:t>CFE/CB eval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MEAM team (commissioned)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extLst>
                  <a:ext uri="{0D108BD9-81ED-4DB2-BD59-A6C34878D82A}">
                    <a16:rowId xmlns:a16="http://schemas.microsoft.com/office/drawing/2014/main" val="793674939"/>
                  </a:ext>
                </a:extLst>
              </a:tr>
              <a:tr h="48546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Systems change ambitions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Yes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Yes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Yes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Yes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/>
                </a:tc>
                <a:extLst>
                  <a:ext uri="{0D108BD9-81ED-4DB2-BD59-A6C34878D82A}">
                    <a16:rowId xmlns:a16="http://schemas.microsoft.com/office/drawing/2014/main" val="104220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26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DD01A-8215-CED6-6B87-92EDE5E27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dirty="0"/>
              <a:t>The Changing Futures Learning Eco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FB6D9-9596-80A6-C70F-3ED47D20F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5" y="4295404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GB" dirty="0"/>
              <a:t>Sue Beecroft </a:t>
            </a:r>
          </a:p>
          <a:p>
            <a:pPr algn="l"/>
            <a:r>
              <a:rPr lang="en-GB" dirty="0"/>
              <a:t>(Cambridge City Council)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2DD3D714-9646-1C40-D27E-1D2D53964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3" y="2138535"/>
            <a:ext cx="3217333" cy="31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3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6">
            <a:extLst>
              <a:ext uri="{FF2B5EF4-FFF2-40B4-BE49-F238E27FC236}">
                <a16:creationId xmlns:a16="http://schemas.microsoft.com/office/drawing/2014/main" id="{5771C212-F163-4EC6-B28B-AEEE81F7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564"/>
          <a:stretch/>
        </p:blipFill>
        <p:spPr bwMode="auto">
          <a:xfrm>
            <a:off x="-15194" y="3102815"/>
            <a:ext cx="12192000" cy="37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1125C066-A76A-407C-BD78-DC610512CC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1839" b="11828"/>
          <a:stretch/>
        </p:blipFill>
        <p:spPr bwMode="auto">
          <a:xfrm>
            <a:off x="-15240" y="-15240"/>
            <a:ext cx="12192000" cy="3124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61895A4-F2A7-4E45-BA47-91753B8208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564"/>
          <a:stretch/>
        </p:blipFill>
        <p:spPr bwMode="auto">
          <a:xfrm>
            <a:off x="0" y="3078000"/>
            <a:ext cx="12192000" cy="37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116E6E7-27F1-44AB-806D-F01F2C1A44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1838" b="12490"/>
          <a:stretch/>
        </p:blipFill>
        <p:spPr bwMode="auto">
          <a:xfrm>
            <a:off x="0" y="0"/>
            <a:ext cx="12192000" cy="3087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68A5CCE-CE08-4E8F-8997-F24506773728}"/>
              </a:ext>
            </a:extLst>
          </p:cNvPr>
          <p:cNvGrpSpPr/>
          <p:nvPr/>
        </p:nvGrpSpPr>
        <p:grpSpPr>
          <a:xfrm>
            <a:off x="126000" y="1142405"/>
            <a:ext cx="12031625" cy="4788294"/>
            <a:chOff x="141240" y="1157645"/>
            <a:chExt cx="12031625" cy="4788294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6A50C6B-062D-42AE-B82A-C8CCDD9806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-546881" y="1845766"/>
              <a:ext cx="4662367" cy="3286125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00 w 21600"/>
                <a:gd name="T5" fmla="*/ 0 h 21600"/>
                <a:gd name="T6" fmla="*/ 2700 w 21600"/>
                <a:gd name="T7" fmla="*/ 10799 h 21600"/>
                <a:gd name="T8" fmla="*/ 10800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7A2CA"/>
                </a:gs>
              </a:gsLst>
              <a:path path="circle">
                <a:fillToRect l="50000" t="50000" r="50000" b="50000"/>
              </a:path>
              <a:tileRect/>
            </a:gradFill>
            <a:ln w="31750">
              <a:solidFill>
                <a:srgbClr val="4D7399"/>
              </a:solidFill>
              <a:miter lim="800000"/>
              <a:headEnd/>
              <a:tailEnd/>
            </a:ln>
            <a:effectLst/>
          </p:spPr>
          <p:txBody>
            <a:bodyPr rot="0" vert="vert270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600" kern="1400">
                  <a:solidFill>
                    <a:srgbClr val="B00F5C"/>
                  </a:solidFill>
                  <a:effectLst/>
                  <a:latin typeface="Aharoni" panose="02010803020104030203" pitchFamily="2" charset="-79"/>
                  <a:ea typeface="Times New Roman" panose="02020603050405020304" pitchFamily="18" charset="0"/>
                  <a:cs typeface="Times New Roman" panose="02020603050405020304" pitchFamily="18" charset="0"/>
                </a:rPr>
                <a:t>Information</a:t>
              </a:r>
              <a:endParaRPr lang="en-GB" sz="1100" kern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C077B9E-E777-4D78-93C1-C0E26C00F5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8281902" y="2054977"/>
              <a:ext cx="4429125" cy="335280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00 w 21600"/>
                <a:gd name="T5" fmla="*/ 0 h 21600"/>
                <a:gd name="T6" fmla="*/ 2700 w 21600"/>
                <a:gd name="T7" fmla="*/ 10799 h 21600"/>
                <a:gd name="T8" fmla="*/ 10800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7A2CA"/>
                </a:gs>
              </a:gsLst>
              <a:path path="circle">
                <a:fillToRect l="50000" t="50000" r="50000" b="50000"/>
              </a:path>
              <a:tileRect/>
            </a:gradFill>
            <a:ln w="31750">
              <a:solidFill>
                <a:srgbClr val="4D7399"/>
              </a:solidFill>
              <a:miter lim="800000"/>
              <a:headEnd/>
              <a:tailEnd/>
            </a:ln>
            <a:effectLst/>
          </p:spPr>
          <p:txBody>
            <a:bodyPr rot="0" vert="vert" wrap="square" lIns="0" tIns="0" rIns="0" bIns="0" anchor="t" anchorCtr="0" upright="1">
              <a:noAutofit/>
            </a:bodyPr>
            <a:lstStyle/>
            <a:p>
              <a:pPr algn="r">
                <a:lnSpc>
                  <a:spcPct val="118000"/>
                </a:lnSpc>
                <a:spcAft>
                  <a:spcPts val="600"/>
                </a:spcAft>
              </a:pPr>
              <a:r>
                <a:rPr lang="en-GB" sz="1600" kern="1400">
                  <a:solidFill>
                    <a:srgbClr val="B00F5C"/>
                  </a:solidFill>
                  <a:effectLst/>
                  <a:latin typeface="Aharoni" panose="02010803020104030203" pitchFamily="2" charset="-79"/>
                  <a:ea typeface="Times New Roman" panose="02020603050405020304" pitchFamily="18" charset="0"/>
                  <a:cs typeface="Times New Roman" panose="02020603050405020304" pitchFamily="18" charset="0"/>
                </a:rPr>
                <a:t>Learning &amp;</a:t>
              </a:r>
              <a:endParaRPr lang="en-GB" sz="1100" kern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18000"/>
                </a:lnSpc>
                <a:spcAft>
                  <a:spcPts val="600"/>
                </a:spcAft>
              </a:pPr>
              <a:r>
                <a:rPr lang="en-GB" sz="1600" kern="1400">
                  <a:solidFill>
                    <a:srgbClr val="B00F5C"/>
                  </a:solidFill>
                  <a:effectLst/>
                  <a:latin typeface="Aharoni" panose="02010803020104030203" pitchFamily="2" charset="-79"/>
                  <a:ea typeface="Times New Roman" panose="02020603050405020304" pitchFamily="18" charset="0"/>
                  <a:cs typeface="Times New Roman" panose="02020603050405020304" pitchFamily="18" charset="0"/>
                </a:rPr>
                <a:t>change </a:t>
              </a:r>
              <a:endParaRPr lang="en-GB" sz="1100" kern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AD8B95BB-CA52-4540-AB2B-7AA42EE1E1D7}"/>
              </a:ext>
            </a:extLst>
          </p:cNvPr>
          <p:cNvGrpSpPr/>
          <p:nvPr/>
        </p:nvGrpSpPr>
        <p:grpSpPr>
          <a:xfrm>
            <a:off x="8522657" y="5841708"/>
            <a:ext cx="3638421" cy="1028700"/>
            <a:chOff x="8553578" y="5829300"/>
            <a:chExt cx="3638421" cy="1028700"/>
          </a:xfrm>
        </p:grpSpPr>
        <p:sp>
          <p:nvSpPr>
            <p:cNvPr id="127" name="Double Wave 126">
              <a:extLst>
                <a:ext uri="{FF2B5EF4-FFF2-40B4-BE49-F238E27FC236}">
                  <a16:creationId xmlns:a16="http://schemas.microsoft.com/office/drawing/2014/main" id="{04DC7045-9C2F-4870-964F-94A347335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3578" y="5829300"/>
              <a:ext cx="1328389" cy="982980"/>
            </a:xfrm>
            <a:prstGeom prst="doubleWave">
              <a:avLst>
                <a:gd name="adj1" fmla="val 6500"/>
                <a:gd name="adj2" fmla="val 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8" name="Double Wave 127">
              <a:extLst>
                <a:ext uri="{FF2B5EF4-FFF2-40B4-BE49-F238E27FC236}">
                  <a16:creationId xmlns:a16="http://schemas.microsoft.com/office/drawing/2014/main" id="{27EBE7BF-EB9C-4B21-A164-C9184BA8A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1967" y="5844630"/>
              <a:ext cx="1160048" cy="972730"/>
            </a:xfrm>
            <a:prstGeom prst="doubleWave">
              <a:avLst>
                <a:gd name="adj1" fmla="val 6500"/>
                <a:gd name="adj2" fmla="val 0"/>
              </a:avLst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9" name="Double Wave 128">
              <a:extLst>
                <a:ext uri="{FF2B5EF4-FFF2-40B4-BE49-F238E27FC236}">
                  <a16:creationId xmlns:a16="http://schemas.microsoft.com/office/drawing/2014/main" id="{DAB0F62B-B0FA-4ED8-8A7F-FF6275AAC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410" y="5830432"/>
              <a:ext cx="1166589" cy="1027568"/>
            </a:xfrm>
            <a:prstGeom prst="doubleWave">
              <a:avLst>
                <a:gd name="adj1" fmla="val 6500"/>
                <a:gd name="adj2" fmla="val 0"/>
              </a:avLst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8B595145-2122-4D54-B2D9-DA0B2790847E}"/>
                </a:ext>
              </a:extLst>
            </p:cNvPr>
            <p:cNvSpPr txBox="1"/>
            <p:nvPr/>
          </p:nvSpPr>
          <p:spPr>
            <a:xfrm>
              <a:off x="9400830" y="5962538"/>
              <a:ext cx="2112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Sea =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system</a:t>
              </a:r>
            </a:p>
          </p:txBody>
        </p:sp>
      </p:grpSp>
      <p:sp>
        <p:nvSpPr>
          <p:cNvPr id="193" name="Sun 192">
            <a:extLst>
              <a:ext uri="{FF2B5EF4-FFF2-40B4-BE49-F238E27FC236}">
                <a16:creationId xmlns:a16="http://schemas.microsoft.com/office/drawing/2014/main" id="{26CDEC9A-5634-4D9A-BCB3-C0313E0F2B50}"/>
              </a:ext>
            </a:extLst>
          </p:cNvPr>
          <p:cNvSpPr/>
          <p:nvPr/>
        </p:nvSpPr>
        <p:spPr>
          <a:xfrm>
            <a:off x="10441937" y="-15240"/>
            <a:ext cx="1734823" cy="150494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8000"/>
              </a:lnSpc>
              <a:spcAft>
                <a:spcPts val="600"/>
              </a:spcAft>
            </a:pPr>
            <a:r>
              <a:rPr lang="en-GB" sz="1100" b="1" kern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CPPSB</a:t>
            </a:r>
            <a:endParaRPr lang="en-GB" sz="1100" kern="140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Text Box 142">
            <a:extLst>
              <a:ext uri="{FF2B5EF4-FFF2-40B4-BE49-F238E27FC236}">
                <a16:creationId xmlns:a16="http://schemas.microsoft.com/office/drawing/2014/main" id="{F5B0AE7F-6933-4F08-9FCF-8104BA949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" y="-15240"/>
            <a:ext cx="3794760" cy="10185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DB1"/>
              </a:gs>
            </a:gsLst>
            <a:lin ang="5400000" scaled="1"/>
          </a:gradFill>
          <a:ln w="12700">
            <a:solidFill>
              <a:srgbClr val="B2E489"/>
            </a:solidFill>
            <a:miter lim="800000"/>
            <a:headEnd/>
            <a:tailEnd/>
          </a:ln>
          <a:effectLst>
            <a:outerShdw dist="28398" dir="3806097" algn="ctr" rotWithShape="0">
              <a:srgbClr val="3F691D">
                <a:alpha val="50000"/>
              </a:srgbClr>
            </a:outerShdw>
          </a:effec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93000"/>
              </a:lnSpc>
              <a:spcAft>
                <a:spcPts val="600"/>
              </a:spcAft>
            </a:pPr>
            <a:r>
              <a:rPr lang="en-GB" sz="1950" b="1" kern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Changing Futures </a:t>
            </a:r>
            <a:endParaRPr lang="en-GB" sz="1050" kern="140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3000"/>
              </a:lnSpc>
              <a:spcAft>
                <a:spcPts val="600"/>
              </a:spcAft>
            </a:pPr>
            <a:r>
              <a:rPr lang="en-GB" sz="1950" b="1" kern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“Ecosystem of </a:t>
            </a:r>
            <a:r>
              <a:rPr lang="en-GB" sz="2000" b="1" kern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Learning”</a:t>
            </a:r>
            <a:r>
              <a:rPr lang="en-GB" sz="1950" b="1" kern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diagram</a:t>
            </a:r>
            <a:endParaRPr lang="en-GB" sz="1050" kern="140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BBFB8F-02DC-4176-9551-1DF4EA8F0B53}"/>
              </a:ext>
            </a:extLst>
          </p:cNvPr>
          <p:cNvGrpSpPr/>
          <p:nvPr/>
        </p:nvGrpSpPr>
        <p:grpSpPr>
          <a:xfrm>
            <a:off x="2678484" y="3792406"/>
            <a:ext cx="5917568" cy="3020918"/>
            <a:chOff x="2678484" y="3792406"/>
            <a:chExt cx="5917568" cy="3020918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86B3DA7D-6878-433D-A76C-20BB99D2E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484" y="3792406"/>
              <a:ext cx="5917568" cy="3020918"/>
            </a:xfrm>
            <a:prstGeom prst="ellipse">
              <a:avLst/>
            </a:prstGeom>
            <a:pattFill prst="wave">
              <a:fgClr>
                <a:srgbClr val="99CCFF"/>
              </a:fgClr>
              <a:bgClr>
                <a:srgbClr val="FFFFFF"/>
              </a:bgClr>
            </a:pattFill>
            <a:ln w="28575">
              <a:solidFill>
                <a:srgbClr val="4D7399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0" name="Text Box 155">
              <a:extLst>
                <a:ext uri="{FF2B5EF4-FFF2-40B4-BE49-F238E27FC236}">
                  <a16:creationId xmlns:a16="http://schemas.microsoft.com/office/drawing/2014/main" id="{BAD8B0E5-55AB-4074-BC19-6755DA668F67}"/>
                </a:ext>
              </a:extLst>
            </p:cNvPr>
            <p:cNvSpPr txBox="1"/>
            <p:nvPr/>
          </p:nvSpPr>
          <p:spPr>
            <a:xfrm>
              <a:off x="2774058" y="6121503"/>
              <a:ext cx="1270244" cy="438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D7399"/>
              </a:solidFill>
              <a:prstDash val="dash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b="1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four lakes</a:t>
              </a:r>
              <a:endParaRPr lang="en-GB" sz="1100" kern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61A1F0-C3C5-4DBC-B7C7-D873AA024703}"/>
              </a:ext>
            </a:extLst>
          </p:cNvPr>
          <p:cNvGrpSpPr/>
          <p:nvPr/>
        </p:nvGrpSpPr>
        <p:grpSpPr>
          <a:xfrm>
            <a:off x="3413122" y="1303327"/>
            <a:ext cx="5410835" cy="2378075"/>
            <a:chOff x="3413122" y="1303327"/>
            <a:chExt cx="5410835" cy="2378075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56F55AA-3FD2-495D-B9EE-F07DC6BDA379}"/>
                </a:ext>
              </a:extLst>
            </p:cNvPr>
            <p:cNvSpPr/>
            <p:nvPr/>
          </p:nvSpPr>
          <p:spPr>
            <a:xfrm>
              <a:off x="3413122" y="1303327"/>
              <a:ext cx="5410835" cy="2378075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6" name="Text Box 154">
              <a:extLst>
                <a:ext uri="{FF2B5EF4-FFF2-40B4-BE49-F238E27FC236}">
                  <a16:creationId xmlns:a16="http://schemas.microsoft.com/office/drawing/2014/main" id="{486E0803-20D6-4ADA-9019-FFCF42EE756D}"/>
                </a:ext>
              </a:extLst>
            </p:cNvPr>
            <p:cNvSpPr txBox="1"/>
            <p:nvPr/>
          </p:nvSpPr>
          <p:spPr>
            <a:xfrm>
              <a:off x="3853784" y="1381598"/>
              <a:ext cx="1313040" cy="50389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b="1" kern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four pools</a:t>
              </a:r>
              <a:endParaRPr lang="en-GB" sz="1100" kern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F5B53E-D3E5-479B-AA27-4024D70F047B}"/>
              </a:ext>
            </a:extLst>
          </p:cNvPr>
          <p:cNvGrpSpPr/>
          <p:nvPr/>
        </p:nvGrpSpPr>
        <p:grpSpPr>
          <a:xfrm>
            <a:off x="8891032" y="1504831"/>
            <a:ext cx="1550905" cy="4481620"/>
            <a:chOff x="8906272" y="1520071"/>
            <a:chExt cx="1550905" cy="4481620"/>
          </a:xfrm>
        </p:grpSpPr>
        <p:grpSp>
          <p:nvGrpSpPr>
            <p:cNvPr id="2078" name="Group 2077">
              <a:extLst>
                <a:ext uri="{FF2B5EF4-FFF2-40B4-BE49-F238E27FC236}">
                  <a16:creationId xmlns:a16="http://schemas.microsoft.com/office/drawing/2014/main" id="{280ACF8B-DA14-4A9C-BCD7-CC1FB1B04227}"/>
                </a:ext>
              </a:extLst>
            </p:cNvPr>
            <p:cNvGrpSpPr/>
            <p:nvPr/>
          </p:nvGrpSpPr>
          <p:grpSpPr>
            <a:xfrm>
              <a:off x="8906272" y="1520071"/>
              <a:ext cx="863079" cy="4481620"/>
              <a:chOff x="8906272" y="1520071"/>
              <a:chExt cx="863079" cy="4481620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E8770620-C90F-4D84-B9BD-66242A54E4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757159">
                <a:off x="8924700" y="2381396"/>
                <a:ext cx="843381" cy="1036319"/>
                <a:chOff x="1099691" y="1079790"/>
                <a:chExt cx="8433" cy="10363"/>
              </a:xfrm>
            </p:grpSpPr>
            <p:cxnSp>
              <p:nvCxnSpPr>
                <p:cNvPr id="165" name="AutoShape 131">
                  <a:extLst>
                    <a:ext uri="{FF2B5EF4-FFF2-40B4-BE49-F238E27FC236}">
                      <a16:creationId xmlns:a16="http://schemas.microsoft.com/office/drawing/2014/main" id="{63C5D513-9170-458F-BCD7-BD3483AAD0F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99691" y="1079790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6" name="AutoShape 132">
                  <a:extLst>
                    <a:ext uri="{FF2B5EF4-FFF2-40B4-BE49-F238E27FC236}">
                      <a16:creationId xmlns:a16="http://schemas.microsoft.com/office/drawing/2014/main" id="{82FC32D7-A539-4605-93E4-4F82F6E62D8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0834" y="1080933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7" name="AutoShape 133">
                  <a:extLst>
                    <a:ext uri="{FF2B5EF4-FFF2-40B4-BE49-F238E27FC236}">
                      <a16:creationId xmlns:a16="http://schemas.microsoft.com/office/drawing/2014/main" id="{FAF3F540-68F2-4FE4-A511-7C5D082AC0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1977" y="1082076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8" name="AutoShape 134">
                  <a:extLst>
                    <a:ext uri="{FF2B5EF4-FFF2-40B4-BE49-F238E27FC236}">
                      <a16:creationId xmlns:a16="http://schemas.microsoft.com/office/drawing/2014/main" id="{AF2ACCDA-4149-419E-9DE5-6C76958305D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3120" y="1083219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9" name="AutoShape 135">
                  <a:extLst>
                    <a:ext uri="{FF2B5EF4-FFF2-40B4-BE49-F238E27FC236}">
                      <a16:creationId xmlns:a16="http://schemas.microsoft.com/office/drawing/2014/main" id="{574065A2-C648-4C99-B08E-6358E6104F8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4263" y="1084362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BE516975-6409-4B22-A7FC-9A3BF6097E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757159">
                <a:off x="8924700" y="3242721"/>
                <a:ext cx="843381" cy="1036319"/>
                <a:chOff x="1099691" y="1079790"/>
                <a:chExt cx="8433" cy="10363"/>
              </a:xfrm>
            </p:grpSpPr>
            <p:cxnSp>
              <p:nvCxnSpPr>
                <p:cNvPr id="160" name="AutoShape 125">
                  <a:extLst>
                    <a:ext uri="{FF2B5EF4-FFF2-40B4-BE49-F238E27FC236}">
                      <a16:creationId xmlns:a16="http://schemas.microsoft.com/office/drawing/2014/main" id="{72165987-3285-4099-9F8E-3429E067A89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99691" y="1079790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1" name="AutoShape 126">
                  <a:extLst>
                    <a:ext uri="{FF2B5EF4-FFF2-40B4-BE49-F238E27FC236}">
                      <a16:creationId xmlns:a16="http://schemas.microsoft.com/office/drawing/2014/main" id="{415AE008-3BD4-49A8-A30B-FE3350FA451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0834" y="1080933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2" name="AutoShape 127">
                  <a:extLst>
                    <a:ext uri="{FF2B5EF4-FFF2-40B4-BE49-F238E27FC236}">
                      <a16:creationId xmlns:a16="http://schemas.microsoft.com/office/drawing/2014/main" id="{5FF01452-EF6E-4299-8839-A99842C88AD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1977" y="1082076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3" name="AutoShape 128">
                  <a:extLst>
                    <a:ext uri="{FF2B5EF4-FFF2-40B4-BE49-F238E27FC236}">
                      <a16:creationId xmlns:a16="http://schemas.microsoft.com/office/drawing/2014/main" id="{81008B59-DE8C-4698-AF01-D30FF5F0F39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3120" y="1083219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4" name="AutoShape 129">
                  <a:extLst>
                    <a:ext uri="{FF2B5EF4-FFF2-40B4-BE49-F238E27FC236}">
                      <a16:creationId xmlns:a16="http://schemas.microsoft.com/office/drawing/2014/main" id="{05EE2179-A98B-486A-B160-35F41C6B57B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4263" y="1084362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C48D57B-8DE4-458C-B069-165FCBAA9C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757159">
                <a:off x="8924700" y="4104046"/>
                <a:ext cx="843381" cy="1036319"/>
                <a:chOff x="1099691" y="1079790"/>
                <a:chExt cx="8433" cy="10363"/>
              </a:xfrm>
            </p:grpSpPr>
            <p:cxnSp>
              <p:nvCxnSpPr>
                <p:cNvPr id="155" name="AutoShape 119">
                  <a:extLst>
                    <a:ext uri="{FF2B5EF4-FFF2-40B4-BE49-F238E27FC236}">
                      <a16:creationId xmlns:a16="http://schemas.microsoft.com/office/drawing/2014/main" id="{3EFBFBCB-1B67-4F70-838E-E303363F55E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99691" y="1079790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AutoShape 120">
                  <a:extLst>
                    <a:ext uri="{FF2B5EF4-FFF2-40B4-BE49-F238E27FC236}">
                      <a16:creationId xmlns:a16="http://schemas.microsoft.com/office/drawing/2014/main" id="{E36B021D-D1C9-48AD-B393-7B440D857D8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0834" y="1080933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AutoShape 121">
                  <a:extLst>
                    <a:ext uri="{FF2B5EF4-FFF2-40B4-BE49-F238E27FC236}">
                      <a16:creationId xmlns:a16="http://schemas.microsoft.com/office/drawing/2014/main" id="{574C7972-39E3-4517-8DA6-4E7D6438D38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1977" y="1082076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AutoShape 122">
                  <a:extLst>
                    <a:ext uri="{FF2B5EF4-FFF2-40B4-BE49-F238E27FC236}">
                      <a16:creationId xmlns:a16="http://schemas.microsoft.com/office/drawing/2014/main" id="{EF3EA3A9-6E3A-43FC-A037-76038796790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3120" y="1083219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AutoShape 123">
                  <a:extLst>
                    <a:ext uri="{FF2B5EF4-FFF2-40B4-BE49-F238E27FC236}">
                      <a16:creationId xmlns:a16="http://schemas.microsoft.com/office/drawing/2014/main" id="{8FB5BEB4-EC12-4FE0-9357-977CC924EFB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4263" y="1084362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3649E798-6A0C-455A-9DAF-BC1D1C8359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757159">
                <a:off x="8925970" y="4965372"/>
                <a:ext cx="843381" cy="1036319"/>
                <a:chOff x="1099691" y="1079790"/>
                <a:chExt cx="8433" cy="10363"/>
              </a:xfrm>
            </p:grpSpPr>
            <p:cxnSp>
              <p:nvCxnSpPr>
                <p:cNvPr id="150" name="AutoShape 119">
                  <a:extLst>
                    <a:ext uri="{FF2B5EF4-FFF2-40B4-BE49-F238E27FC236}">
                      <a16:creationId xmlns:a16="http://schemas.microsoft.com/office/drawing/2014/main" id="{467601AB-B867-43A8-BE44-C1AD63A3D0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99691" y="1079790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1" name="AutoShape 120">
                  <a:extLst>
                    <a:ext uri="{FF2B5EF4-FFF2-40B4-BE49-F238E27FC236}">
                      <a16:creationId xmlns:a16="http://schemas.microsoft.com/office/drawing/2014/main" id="{1DD6E164-C275-41B0-AE1D-67E5B0FC85D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0834" y="1080933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2" name="AutoShape 121">
                  <a:extLst>
                    <a:ext uri="{FF2B5EF4-FFF2-40B4-BE49-F238E27FC236}">
                      <a16:creationId xmlns:a16="http://schemas.microsoft.com/office/drawing/2014/main" id="{236A9B58-5BCC-498E-BBB9-A7CBB1E4D0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1977" y="1082076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AutoShape 122">
                  <a:extLst>
                    <a:ext uri="{FF2B5EF4-FFF2-40B4-BE49-F238E27FC236}">
                      <a16:creationId xmlns:a16="http://schemas.microsoft.com/office/drawing/2014/main" id="{97D0747D-2411-4CC2-BC9A-6C5421D2827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3120" y="1083219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AutoShape 123">
                  <a:extLst>
                    <a:ext uri="{FF2B5EF4-FFF2-40B4-BE49-F238E27FC236}">
                      <a16:creationId xmlns:a16="http://schemas.microsoft.com/office/drawing/2014/main" id="{434F3990-11F5-44AA-9A2A-241025B0369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4263" y="1084362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09F5CF79-B69B-4391-8D58-66076A50B2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757159">
                <a:off x="8906272" y="1520071"/>
                <a:ext cx="843381" cy="1036319"/>
                <a:chOff x="1099691" y="1079790"/>
                <a:chExt cx="8433" cy="10363"/>
              </a:xfrm>
            </p:grpSpPr>
            <p:cxnSp>
              <p:nvCxnSpPr>
                <p:cNvPr id="172" name="AutoShape 131">
                  <a:extLst>
                    <a:ext uri="{FF2B5EF4-FFF2-40B4-BE49-F238E27FC236}">
                      <a16:creationId xmlns:a16="http://schemas.microsoft.com/office/drawing/2014/main" id="{4636E54B-77C4-46BC-8754-821AC2C289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99691" y="1079790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" name="AutoShape 132">
                  <a:extLst>
                    <a:ext uri="{FF2B5EF4-FFF2-40B4-BE49-F238E27FC236}">
                      <a16:creationId xmlns:a16="http://schemas.microsoft.com/office/drawing/2014/main" id="{C2D95ACD-84C3-4079-ADBE-8A6EC3BAA1B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0834" y="1080933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4" name="AutoShape 133">
                  <a:extLst>
                    <a:ext uri="{FF2B5EF4-FFF2-40B4-BE49-F238E27FC236}">
                      <a16:creationId xmlns:a16="http://schemas.microsoft.com/office/drawing/2014/main" id="{6847B7AA-1EF4-43AA-BC72-F75452D4050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1977" y="1082076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AutoShape 134">
                  <a:extLst>
                    <a:ext uri="{FF2B5EF4-FFF2-40B4-BE49-F238E27FC236}">
                      <a16:creationId xmlns:a16="http://schemas.microsoft.com/office/drawing/2014/main" id="{A5D65BA3-A7B4-454E-BA51-12E9E76E514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3120" y="1083219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AutoShape 135">
                  <a:extLst>
                    <a:ext uri="{FF2B5EF4-FFF2-40B4-BE49-F238E27FC236}">
                      <a16:creationId xmlns:a16="http://schemas.microsoft.com/office/drawing/2014/main" id="{4DF814F8-AF91-458C-BF10-49184B63827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4263" y="1084362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8B6A76-8FE8-43DC-B8FA-067EC271ED09}"/>
                </a:ext>
              </a:extLst>
            </p:cNvPr>
            <p:cNvSpPr txBox="1"/>
            <p:nvPr/>
          </p:nvSpPr>
          <p:spPr>
            <a:xfrm>
              <a:off x="8909797" y="3696642"/>
              <a:ext cx="1547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Evaporation</a:t>
              </a:r>
            </a:p>
          </p:txBody>
        </p:sp>
      </p:grp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2CC4527B-7AFE-4AC5-9A25-B0BA47CC4C62}"/>
              </a:ext>
            </a:extLst>
          </p:cNvPr>
          <p:cNvGrpSpPr/>
          <p:nvPr/>
        </p:nvGrpSpPr>
        <p:grpSpPr>
          <a:xfrm>
            <a:off x="5169813" y="-35483"/>
            <a:ext cx="4892040" cy="1717675"/>
            <a:chOff x="5185053" y="-20243"/>
            <a:chExt cx="4892040" cy="1717675"/>
          </a:xfrm>
        </p:grpSpPr>
        <p:sp>
          <p:nvSpPr>
            <p:cNvPr id="181" name="Thought Bubble: Cloud 180">
              <a:extLst>
                <a:ext uri="{FF2B5EF4-FFF2-40B4-BE49-F238E27FC236}">
                  <a16:creationId xmlns:a16="http://schemas.microsoft.com/office/drawing/2014/main" id="{CA4201B8-5B43-4F3C-BD0A-6135D0D87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013" y="480772"/>
              <a:ext cx="894080" cy="934720"/>
            </a:xfrm>
            <a:prstGeom prst="cloudCallout">
              <a:avLst>
                <a:gd name="adj1" fmla="val -28977"/>
                <a:gd name="adj2" fmla="val 37394"/>
              </a:avLst>
            </a:prstGeom>
            <a:solidFill>
              <a:srgbClr val="FFFFFF"/>
            </a:solidFill>
            <a:ln w="25400">
              <a:solidFill>
                <a:srgbClr val="4D7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9" name="Thought Bubble: Cloud 178">
              <a:extLst>
                <a:ext uri="{FF2B5EF4-FFF2-40B4-BE49-F238E27FC236}">
                  <a16:creationId xmlns:a16="http://schemas.microsoft.com/office/drawing/2014/main" id="{A26FF546-6887-436B-938E-A3E510EB8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568" y="-20243"/>
              <a:ext cx="894080" cy="934720"/>
            </a:xfrm>
            <a:prstGeom prst="cloudCallout">
              <a:avLst>
                <a:gd name="adj1" fmla="val -25569"/>
                <a:gd name="adj2" fmla="val 363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25400">
              <a:solidFill>
                <a:srgbClr val="4D7399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8" name="Thought Bubble: Cloud 177">
              <a:extLst>
                <a:ext uri="{FF2B5EF4-FFF2-40B4-BE49-F238E27FC236}">
                  <a16:creationId xmlns:a16="http://schemas.microsoft.com/office/drawing/2014/main" id="{5895AC52-3AE1-48E0-9254-E6A04EAA2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5053" y="291542"/>
              <a:ext cx="894080" cy="934720"/>
            </a:xfrm>
            <a:prstGeom prst="cloudCallout">
              <a:avLst>
                <a:gd name="adj1" fmla="val -21023"/>
                <a:gd name="adj2" fmla="val 341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5400000" scaled="1"/>
            </a:gradFill>
            <a:ln w="25400">
              <a:solidFill>
                <a:srgbClr val="4D7399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0" name="Thought Bubble: Cloud 179">
              <a:extLst>
                <a:ext uri="{FF2B5EF4-FFF2-40B4-BE49-F238E27FC236}">
                  <a16:creationId xmlns:a16="http://schemas.microsoft.com/office/drawing/2014/main" id="{3CD640CC-470B-4EF3-A50B-C22310FB0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7718" y="83262"/>
              <a:ext cx="894080" cy="934720"/>
            </a:xfrm>
            <a:prstGeom prst="cloudCallout">
              <a:avLst>
                <a:gd name="adj1" fmla="val -31250"/>
                <a:gd name="adj2" fmla="val 4282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25400">
              <a:solidFill>
                <a:srgbClr val="4D7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7" name="Thought Bubble: Cloud 176">
              <a:extLst>
                <a:ext uri="{FF2B5EF4-FFF2-40B4-BE49-F238E27FC236}">
                  <a16:creationId xmlns:a16="http://schemas.microsoft.com/office/drawing/2014/main" id="{8A384399-823B-485E-92E3-683027ABC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9398" y="762712"/>
              <a:ext cx="894080" cy="934720"/>
            </a:xfrm>
            <a:prstGeom prst="cloudCallout">
              <a:avLst>
                <a:gd name="adj1" fmla="val -28977"/>
                <a:gd name="adj2" fmla="val 37394"/>
              </a:avLst>
            </a:prstGeom>
            <a:solidFill>
              <a:srgbClr val="FFFFFF"/>
            </a:solidFill>
            <a:ln w="25400">
              <a:solidFill>
                <a:srgbClr val="4D7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6804A5-2F58-40C0-97D3-65EF6E935A8F}"/>
              </a:ext>
            </a:extLst>
          </p:cNvPr>
          <p:cNvGrpSpPr/>
          <p:nvPr/>
        </p:nvGrpSpPr>
        <p:grpSpPr>
          <a:xfrm>
            <a:off x="5165090" y="529272"/>
            <a:ext cx="2860040" cy="1901825"/>
            <a:chOff x="5180330" y="544512"/>
            <a:chExt cx="2860040" cy="1901825"/>
          </a:xfrm>
        </p:grpSpPr>
        <p:grpSp>
          <p:nvGrpSpPr>
            <p:cNvPr id="2072" name="Group 2071">
              <a:extLst>
                <a:ext uri="{FF2B5EF4-FFF2-40B4-BE49-F238E27FC236}">
                  <a16:creationId xmlns:a16="http://schemas.microsoft.com/office/drawing/2014/main" id="{26AF8B06-2EA2-45C7-8C73-592920284654}"/>
                </a:ext>
              </a:extLst>
            </p:cNvPr>
            <p:cNvGrpSpPr/>
            <p:nvPr/>
          </p:nvGrpSpPr>
          <p:grpSpPr>
            <a:xfrm>
              <a:off x="5180330" y="544512"/>
              <a:ext cx="2860040" cy="1901825"/>
              <a:chOff x="4665980" y="2478087"/>
              <a:chExt cx="2860040" cy="1901825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B7A4AE1-83E6-4C6F-9AEB-2462BED08723}"/>
                  </a:ext>
                </a:extLst>
              </p:cNvPr>
              <p:cNvCxnSpPr/>
              <p:nvPr/>
            </p:nvCxnSpPr>
            <p:spPr>
              <a:xfrm flipH="1">
                <a:off x="5476240" y="278161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53D39A1-DE75-4525-9FB2-C31AF1A00C61}"/>
                  </a:ext>
                </a:extLst>
              </p:cNvPr>
              <p:cNvCxnSpPr/>
              <p:nvPr/>
            </p:nvCxnSpPr>
            <p:spPr>
              <a:xfrm flipH="1">
                <a:off x="5835015" y="264445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D4169F7-4821-44A2-BA5D-B7DA1580E610}"/>
                  </a:ext>
                </a:extLst>
              </p:cNvPr>
              <p:cNvCxnSpPr/>
              <p:nvPr/>
            </p:nvCxnSpPr>
            <p:spPr>
              <a:xfrm flipH="1">
                <a:off x="6348730" y="278161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2F5EBA16-61CB-4294-BC4A-8C000F8D72F5}"/>
                  </a:ext>
                </a:extLst>
              </p:cNvPr>
              <p:cNvCxnSpPr/>
              <p:nvPr/>
            </p:nvCxnSpPr>
            <p:spPr>
              <a:xfrm flipH="1">
                <a:off x="6196330" y="264318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7C25573-D326-4126-9F3B-58CB92A40852}"/>
                  </a:ext>
                </a:extLst>
              </p:cNvPr>
              <p:cNvCxnSpPr/>
              <p:nvPr/>
            </p:nvCxnSpPr>
            <p:spPr>
              <a:xfrm flipH="1">
                <a:off x="5172710" y="2478087"/>
                <a:ext cx="863600" cy="1369060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80D99BF-9AA0-4D6C-8A35-82025E971B0D}"/>
                  </a:ext>
                </a:extLst>
              </p:cNvPr>
              <p:cNvCxnSpPr/>
              <p:nvPr/>
            </p:nvCxnSpPr>
            <p:spPr>
              <a:xfrm flipH="1">
                <a:off x="5459095" y="2630487"/>
                <a:ext cx="743585" cy="1216660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462FF594-665F-4C29-96A3-0360255EA99D}"/>
                  </a:ext>
                </a:extLst>
              </p:cNvPr>
              <p:cNvCxnSpPr/>
              <p:nvPr/>
            </p:nvCxnSpPr>
            <p:spPr>
              <a:xfrm flipH="1">
                <a:off x="6512560" y="287305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BBB5D0F-FB98-4953-A163-4D68E42910CF}"/>
                  </a:ext>
                </a:extLst>
              </p:cNvPr>
              <p:cNvCxnSpPr/>
              <p:nvPr/>
            </p:nvCxnSpPr>
            <p:spPr>
              <a:xfrm flipH="1">
                <a:off x="6653530" y="297973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8F2B15E-8646-4CF5-891D-34D4023131FB}"/>
                  </a:ext>
                </a:extLst>
              </p:cNvPr>
              <p:cNvCxnSpPr/>
              <p:nvPr/>
            </p:nvCxnSpPr>
            <p:spPr>
              <a:xfrm flipH="1">
                <a:off x="4937125" y="2561272"/>
                <a:ext cx="695325" cy="1089660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B64237C9-A43A-4B32-8150-8773F2DAD3A0}"/>
                  </a:ext>
                </a:extLst>
              </p:cNvPr>
              <p:cNvCxnSpPr/>
              <p:nvPr/>
            </p:nvCxnSpPr>
            <p:spPr>
              <a:xfrm flipH="1">
                <a:off x="4665980" y="2574607"/>
                <a:ext cx="677545" cy="1075690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122EAFF-1828-4386-92A9-F63F3B832EDD}"/>
                </a:ext>
              </a:extLst>
            </p:cNvPr>
            <p:cNvSpPr txBox="1"/>
            <p:nvPr/>
          </p:nvSpPr>
          <p:spPr>
            <a:xfrm>
              <a:off x="6334125" y="989419"/>
              <a:ext cx="1547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Rain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69F66FF-9D96-4F96-A0A7-92635184D910}"/>
              </a:ext>
            </a:extLst>
          </p:cNvPr>
          <p:cNvGrpSpPr/>
          <p:nvPr/>
        </p:nvGrpSpPr>
        <p:grpSpPr>
          <a:xfrm>
            <a:off x="3906528" y="1616291"/>
            <a:ext cx="3668475" cy="2844876"/>
            <a:chOff x="3906528" y="1616291"/>
            <a:chExt cx="3668475" cy="2844876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C6E78E8F-F4D5-4F0E-86BB-1DF4E4A06E1C}"/>
                </a:ext>
              </a:extLst>
            </p:cNvPr>
            <p:cNvGrpSpPr/>
            <p:nvPr/>
          </p:nvGrpSpPr>
          <p:grpSpPr>
            <a:xfrm>
              <a:off x="6419271" y="2817088"/>
              <a:ext cx="1155732" cy="1644079"/>
              <a:chOff x="6419271" y="2817088"/>
              <a:chExt cx="1155732" cy="1644079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59F1F28-EE86-45C8-BA04-123F1DFDBFD4}"/>
                  </a:ext>
                </a:extLst>
              </p:cNvPr>
              <p:cNvSpPr/>
              <p:nvPr/>
            </p:nvSpPr>
            <p:spPr>
              <a:xfrm>
                <a:off x="6534727" y="2886364"/>
                <a:ext cx="934056" cy="1505527"/>
              </a:xfrm>
              <a:custGeom>
                <a:avLst/>
                <a:gdLst>
                  <a:gd name="connsiteX0" fmla="*/ 840509 w 934056"/>
                  <a:gd name="connsiteY0" fmla="*/ 0 h 1505527"/>
                  <a:gd name="connsiteX1" fmla="*/ 858982 w 934056"/>
                  <a:gd name="connsiteY1" fmla="*/ 951345 h 1505527"/>
                  <a:gd name="connsiteX2" fmla="*/ 18473 w 934056"/>
                  <a:gd name="connsiteY2" fmla="*/ 1487054 h 1505527"/>
                  <a:gd name="connsiteX3" fmla="*/ 18473 w 934056"/>
                  <a:gd name="connsiteY3" fmla="*/ 1487054 h 1505527"/>
                  <a:gd name="connsiteX4" fmla="*/ 0 w 934056"/>
                  <a:gd name="connsiteY4" fmla="*/ 1505527 h 150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4056" h="1505527">
                    <a:moveTo>
                      <a:pt x="840509" y="0"/>
                    </a:moveTo>
                    <a:cubicBezTo>
                      <a:pt x="918248" y="351751"/>
                      <a:pt x="995988" y="703503"/>
                      <a:pt x="858982" y="951345"/>
                    </a:cubicBezTo>
                    <a:cubicBezTo>
                      <a:pt x="721976" y="1199187"/>
                      <a:pt x="18473" y="1487054"/>
                      <a:pt x="18473" y="1487054"/>
                    </a:cubicBezTo>
                    <a:lnTo>
                      <a:pt x="18473" y="1487054"/>
                    </a:lnTo>
                    <a:lnTo>
                      <a:pt x="0" y="1505527"/>
                    </a:ln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992484218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7EEC50E-FEB9-4888-8ABC-657FA9471497}"/>
                  </a:ext>
                </a:extLst>
              </p:cNvPr>
              <p:cNvSpPr/>
              <p:nvPr/>
            </p:nvSpPr>
            <p:spPr>
              <a:xfrm>
                <a:off x="6640947" y="2955640"/>
                <a:ext cx="934056" cy="1505527"/>
              </a:xfrm>
              <a:custGeom>
                <a:avLst/>
                <a:gdLst>
                  <a:gd name="connsiteX0" fmla="*/ 840509 w 934056"/>
                  <a:gd name="connsiteY0" fmla="*/ 0 h 1505527"/>
                  <a:gd name="connsiteX1" fmla="*/ 858982 w 934056"/>
                  <a:gd name="connsiteY1" fmla="*/ 951345 h 1505527"/>
                  <a:gd name="connsiteX2" fmla="*/ 18473 w 934056"/>
                  <a:gd name="connsiteY2" fmla="*/ 1487054 h 1505527"/>
                  <a:gd name="connsiteX3" fmla="*/ 18473 w 934056"/>
                  <a:gd name="connsiteY3" fmla="*/ 1487054 h 1505527"/>
                  <a:gd name="connsiteX4" fmla="*/ 0 w 934056"/>
                  <a:gd name="connsiteY4" fmla="*/ 1505527 h 150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4056" h="1505527">
                    <a:moveTo>
                      <a:pt x="840509" y="0"/>
                    </a:moveTo>
                    <a:cubicBezTo>
                      <a:pt x="918248" y="351751"/>
                      <a:pt x="995988" y="703503"/>
                      <a:pt x="858982" y="951345"/>
                    </a:cubicBezTo>
                    <a:cubicBezTo>
                      <a:pt x="721976" y="1199187"/>
                      <a:pt x="18473" y="1487054"/>
                      <a:pt x="18473" y="1487054"/>
                    </a:cubicBezTo>
                    <a:lnTo>
                      <a:pt x="18473" y="1487054"/>
                    </a:lnTo>
                    <a:lnTo>
                      <a:pt x="0" y="1505527"/>
                    </a:ln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369799634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68C0AB0-0DB1-421B-8137-8031EE1BE5FC}"/>
                  </a:ext>
                </a:extLst>
              </p:cNvPr>
              <p:cNvSpPr/>
              <p:nvPr/>
            </p:nvSpPr>
            <p:spPr>
              <a:xfrm>
                <a:off x="6419271" y="2817088"/>
                <a:ext cx="934056" cy="1505527"/>
              </a:xfrm>
              <a:custGeom>
                <a:avLst/>
                <a:gdLst>
                  <a:gd name="connsiteX0" fmla="*/ 840509 w 934056"/>
                  <a:gd name="connsiteY0" fmla="*/ 0 h 1505527"/>
                  <a:gd name="connsiteX1" fmla="*/ 858982 w 934056"/>
                  <a:gd name="connsiteY1" fmla="*/ 951345 h 1505527"/>
                  <a:gd name="connsiteX2" fmla="*/ 18473 w 934056"/>
                  <a:gd name="connsiteY2" fmla="*/ 1487054 h 1505527"/>
                  <a:gd name="connsiteX3" fmla="*/ 18473 w 934056"/>
                  <a:gd name="connsiteY3" fmla="*/ 1487054 h 1505527"/>
                  <a:gd name="connsiteX4" fmla="*/ 0 w 934056"/>
                  <a:gd name="connsiteY4" fmla="*/ 1505527 h 150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4056" h="1505527">
                    <a:moveTo>
                      <a:pt x="840509" y="0"/>
                    </a:moveTo>
                    <a:cubicBezTo>
                      <a:pt x="918248" y="351751"/>
                      <a:pt x="995988" y="703503"/>
                      <a:pt x="858982" y="951345"/>
                    </a:cubicBezTo>
                    <a:cubicBezTo>
                      <a:pt x="721976" y="1199187"/>
                      <a:pt x="18473" y="1487054"/>
                      <a:pt x="18473" y="1487054"/>
                    </a:cubicBezTo>
                    <a:lnTo>
                      <a:pt x="18473" y="1487054"/>
                    </a:lnTo>
                    <a:lnTo>
                      <a:pt x="0" y="1505527"/>
                    </a:ln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165530740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2E99C70-4348-4124-A05C-FD71BD7BDD87}"/>
                </a:ext>
              </a:extLst>
            </p:cNvPr>
            <p:cNvGrpSpPr/>
            <p:nvPr/>
          </p:nvGrpSpPr>
          <p:grpSpPr>
            <a:xfrm>
              <a:off x="3906528" y="2886174"/>
              <a:ext cx="965476" cy="1233972"/>
              <a:chOff x="3906528" y="2886174"/>
              <a:chExt cx="965476" cy="1233972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8E70680-8BC5-4063-8AD8-76A5758BA5BE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B5044BC-378D-400C-B431-8DC186A859E5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06B3DA9-053A-4D69-9189-FF242BF73B6E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1D64AF5-6036-4C15-9150-9EEAB8EF0FBC}"/>
                </a:ext>
              </a:extLst>
            </p:cNvPr>
            <p:cNvGrpSpPr/>
            <p:nvPr/>
          </p:nvGrpSpPr>
          <p:grpSpPr>
            <a:xfrm>
              <a:off x="5696424" y="3130888"/>
              <a:ext cx="633136" cy="1009951"/>
              <a:chOff x="3906528" y="2886174"/>
              <a:chExt cx="965476" cy="1233972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62925A4-1B3A-4429-9208-890B0646C1AD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BB0290E-F9EB-44AB-A0F9-B700D6F1B618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EA79454-B519-4B94-B250-C48B6ACAAD31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79FFFD1-FCF2-442B-B31E-0F50E28B784E}"/>
                </a:ext>
              </a:extLst>
            </p:cNvPr>
            <p:cNvGrpSpPr/>
            <p:nvPr/>
          </p:nvGrpSpPr>
          <p:grpSpPr>
            <a:xfrm rot="835144">
              <a:off x="5297231" y="1616291"/>
              <a:ext cx="693987" cy="2519217"/>
              <a:chOff x="3906528" y="2886174"/>
              <a:chExt cx="965476" cy="1233972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205120C-4D18-4976-BE16-773445D8B2D3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31BDBCC-272B-4DC1-8F15-63974BBDAB46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9763349-AE6A-4446-9309-66B2C3BD15C9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EFB38C-385B-405D-9E83-EBA7212CD16C}"/>
              </a:ext>
            </a:extLst>
          </p:cNvPr>
          <p:cNvGrpSpPr/>
          <p:nvPr/>
        </p:nvGrpSpPr>
        <p:grpSpPr>
          <a:xfrm>
            <a:off x="3684902" y="1298247"/>
            <a:ext cx="5016256" cy="2286635"/>
            <a:chOff x="3684902" y="1298247"/>
            <a:chExt cx="5016256" cy="2286635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8FBF36B-F54D-4B93-A850-B6D34831B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902" y="1991032"/>
              <a:ext cx="1671955" cy="1219200"/>
            </a:xfrm>
            <a:prstGeom prst="ellipse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2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Operational Partnerships</a:t>
              </a:r>
              <a:endParaRPr lang="en-GB" sz="11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BB8E297-588A-4F4B-9C03-B30EA2250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882" y="1298247"/>
              <a:ext cx="1852930" cy="986155"/>
            </a:xfrm>
            <a:prstGeom prst="ellipse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2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System Agents</a:t>
              </a:r>
              <a:endParaRPr lang="en-GB" sz="11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BE17E13-C705-4016-BA0E-769BFFB59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7903" y="1883079"/>
              <a:ext cx="1913255" cy="1128395"/>
            </a:xfrm>
            <a:prstGeom prst="ellipse">
              <a:avLst/>
            </a:pr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2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Co-production groups</a:t>
              </a:r>
              <a:endParaRPr lang="en-GB" sz="11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1B74ABA-5729-46B1-AF31-73BABBF8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7992" y="2572692"/>
              <a:ext cx="1454785" cy="1012190"/>
            </a:xfrm>
            <a:prstGeom prst="ellipse">
              <a:avLst/>
            </a:pr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2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sources</a:t>
              </a:r>
              <a:endParaRPr lang="en-GB" sz="11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06CDAA-F253-423B-9160-16CC4797CC73}"/>
              </a:ext>
            </a:extLst>
          </p:cNvPr>
          <p:cNvGrpSpPr/>
          <p:nvPr/>
        </p:nvGrpSpPr>
        <p:grpSpPr>
          <a:xfrm>
            <a:off x="3740727" y="4341091"/>
            <a:ext cx="3249496" cy="1895081"/>
            <a:chOff x="3740727" y="4341091"/>
            <a:chExt cx="3249496" cy="189508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05E5C47-B919-4209-9350-D1A9E0978E97}"/>
                </a:ext>
              </a:extLst>
            </p:cNvPr>
            <p:cNvGrpSpPr/>
            <p:nvPr/>
          </p:nvGrpSpPr>
          <p:grpSpPr>
            <a:xfrm>
              <a:off x="6254722" y="4424259"/>
              <a:ext cx="735501" cy="748068"/>
              <a:chOff x="6254722" y="4424259"/>
              <a:chExt cx="735501" cy="748068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00B586C1-DD62-40F0-81E6-3A0260FDB91D}"/>
                  </a:ext>
                </a:extLst>
              </p:cNvPr>
              <p:cNvSpPr/>
              <p:nvPr/>
            </p:nvSpPr>
            <p:spPr>
              <a:xfrm rot="17459236">
                <a:off x="6250104" y="4576581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07181226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745CB54-BE6D-4125-81DE-31A947EE938E}"/>
                  </a:ext>
                </a:extLst>
              </p:cNvPr>
              <p:cNvSpPr/>
              <p:nvPr/>
            </p:nvSpPr>
            <p:spPr>
              <a:xfrm rot="17459236">
                <a:off x="6326909" y="4516583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10578294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60492FA-1212-4112-8289-594DA4473369}"/>
                  </a:ext>
                </a:extLst>
              </p:cNvPr>
              <p:cNvSpPr/>
              <p:nvPr/>
            </p:nvSpPr>
            <p:spPr>
              <a:xfrm rot="17459236">
                <a:off x="6394478" y="4428877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991422088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BF114C-C7F2-4E68-A7EF-A08324B92478}"/>
                </a:ext>
              </a:extLst>
            </p:cNvPr>
            <p:cNvGrpSpPr/>
            <p:nvPr/>
          </p:nvGrpSpPr>
          <p:grpSpPr>
            <a:xfrm>
              <a:off x="3740727" y="4341091"/>
              <a:ext cx="794332" cy="711201"/>
              <a:chOff x="3740727" y="4341091"/>
              <a:chExt cx="794332" cy="711201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8B71D53-A92B-4B97-80D5-168AE3239920}"/>
                  </a:ext>
                </a:extLst>
              </p:cNvPr>
              <p:cNvSpPr/>
              <p:nvPr/>
            </p:nvSpPr>
            <p:spPr>
              <a:xfrm>
                <a:off x="3740727" y="4341091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319302277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24BFECD-834A-45CF-9490-2EC37EF2E9CB}"/>
                  </a:ext>
                </a:extLst>
              </p:cNvPr>
              <p:cNvSpPr/>
              <p:nvPr/>
            </p:nvSpPr>
            <p:spPr>
              <a:xfrm>
                <a:off x="3800767" y="4419603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857191807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EAFBD3C-3772-4FB3-BA23-8B22F1E326FA}"/>
                  </a:ext>
                </a:extLst>
              </p:cNvPr>
              <p:cNvSpPr/>
              <p:nvPr/>
            </p:nvSpPr>
            <p:spPr>
              <a:xfrm>
                <a:off x="3934695" y="4461165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4278229736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2BE8AC9-06DB-43EC-8EE3-71DB9CAD623D}"/>
                </a:ext>
              </a:extLst>
            </p:cNvPr>
            <p:cNvGrpSpPr/>
            <p:nvPr/>
          </p:nvGrpSpPr>
          <p:grpSpPr>
            <a:xfrm rot="21269661">
              <a:off x="4902284" y="4693098"/>
              <a:ext cx="711208" cy="1234903"/>
              <a:chOff x="4299523" y="4872179"/>
              <a:chExt cx="711208" cy="738915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A8106A0-A9A9-49F3-AEC3-D121E48AECC5}"/>
                  </a:ext>
                </a:extLst>
              </p:cNvPr>
              <p:cNvSpPr/>
              <p:nvPr/>
            </p:nvSpPr>
            <p:spPr>
              <a:xfrm>
                <a:off x="4299523" y="4872179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 fill="none" extrusionOk="0">
                    <a:moveTo>
                      <a:pt x="600364" y="0"/>
                    </a:moveTo>
                    <a:cubicBezTo>
                      <a:pt x="559633" y="125359"/>
                      <a:pt x="527314" y="194303"/>
                      <a:pt x="443346" y="323273"/>
                    </a:cubicBezTo>
                    <a:cubicBezTo>
                      <a:pt x="361997" y="401247"/>
                      <a:pt x="174293" y="483501"/>
                      <a:pt x="0" y="591127"/>
                    </a:cubicBezTo>
                  </a:path>
                  <a:path w="600364" h="591127" stroke="0" extrusionOk="0">
                    <a:moveTo>
                      <a:pt x="600364" y="0"/>
                    </a:moveTo>
                    <a:cubicBezTo>
                      <a:pt x="569518" y="119519"/>
                      <a:pt x="549359" y="238423"/>
                      <a:pt x="443346" y="323273"/>
                    </a:cubicBezTo>
                    <a:cubicBezTo>
                      <a:pt x="355570" y="403327"/>
                      <a:pt x="161376" y="472405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562428400">
                      <a:custGeom>
                        <a:avLst/>
                        <a:gdLst>
                          <a:gd name="connsiteX0" fmla="*/ 600364 w 600364"/>
                          <a:gd name="connsiteY0" fmla="*/ 0 h 591127"/>
                          <a:gd name="connsiteX1" fmla="*/ 443346 w 600364"/>
                          <a:gd name="connsiteY1" fmla="*/ 323273 h 591127"/>
                          <a:gd name="connsiteX2" fmla="*/ 0 w 600364"/>
                          <a:gd name="connsiteY2" fmla="*/ 591127 h 5911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00364" h="591127">
                            <a:moveTo>
                              <a:pt x="600364" y="0"/>
                            </a:moveTo>
                            <a:cubicBezTo>
                              <a:pt x="571885" y="112376"/>
                              <a:pt x="543407" y="224752"/>
                              <a:pt x="443346" y="323273"/>
                            </a:cubicBezTo>
                            <a:cubicBezTo>
                              <a:pt x="343285" y="421794"/>
                              <a:pt x="171642" y="506460"/>
                              <a:pt x="0" y="591127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968D121-E449-445A-A223-815786D6527A}"/>
                  </a:ext>
                </a:extLst>
              </p:cNvPr>
              <p:cNvSpPr/>
              <p:nvPr/>
            </p:nvSpPr>
            <p:spPr>
              <a:xfrm>
                <a:off x="4350327" y="4950691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 fill="none" extrusionOk="0">
                    <a:moveTo>
                      <a:pt x="600364" y="0"/>
                    </a:moveTo>
                    <a:cubicBezTo>
                      <a:pt x="572449" y="117814"/>
                      <a:pt x="549424" y="235495"/>
                      <a:pt x="443346" y="323273"/>
                    </a:cubicBezTo>
                    <a:cubicBezTo>
                      <a:pt x="347215" y="402431"/>
                      <a:pt x="202849" y="506266"/>
                      <a:pt x="0" y="591127"/>
                    </a:cubicBezTo>
                  </a:path>
                  <a:path w="600364" h="591127" stroke="0" extrusionOk="0">
                    <a:moveTo>
                      <a:pt x="600364" y="0"/>
                    </a:moveTo>
                    <a:cubicBezTo>
                      <a:pt x="587183" y="123300"/>
                      <a:pt x="547761" y="228941"/>
                      <a:pt x="443346" y="323273"/>
                    </a:cubicBezTo>
                    <a:cubicBezTo>
                      <a:pt x="385895" y="390896"/>
                      <a:pt x="171887" y="495141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599496071">
                      <a:custGeom>
                        <a:avLst/>
                        <a:gdLst>
                          <a:gd name="connsiteX0" fmla="*/ 600364 w 600364"/>
                          <a:gd name="connsiteY0" fmla="*/ 0 h 591127"/>
                          <a:gd name="connsiteX1" fmla="*/ 443346 w 600364"/>
                          <a:gd name="connsiteY1" fmla="*/ 323273 h 591127"/>
                          <a:gd name="connsiteX2" fmla="*/ 0 w 600364"/>
                          <a:gd name="connsiteY2" fmla="*/ 591127 h 5911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00364" h="591127">
                            <a:moveTo>
                              <a:pt x="600364" y="0"/>
                            </a:moveTo>
                            <a:cubicBezTo>
                              <a:pt x="571885" y="112376"/>
                              <a:pt x="543407" y="224752"/>
                              <a:pt x="443346" y="323273"/>
                            </a:cubicBezTo>
                            <a:cubicBezTo>
                              <a:pt x="343285" y="421794"/>
                              <a:pt x="171642" y="506460"/>
                              <a:pt x="0" y="591127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49B839A-6AAF-4B11-9CF5-615D8A8C98DA}"/>
                  </a:ext>
                </a:extLst>
              </p:cNvPr>
              <p:cNvSpPr/>
              <p:nvPr/>
            </p:nvSpPr>
            <p:spPr>
              <a:xfrm>
                <a:off x="4410367" y="5019967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 fill="none" extrusionOk="0">
                    <a:moveTo>
                      <a:pt x="600364" y="0"/>
                    </a:moveTo>
                    <a:cubicBezTo>
                      <a:pt x="538943" y="116434"/>
                      <a:pt x="546575" y="213040"/>
                      <a:pt x="443346" y="323273"/>
                    </a:cubicBezTo>
                    <a:cubicBezTo>
                      <a:pt x="339819" y="413252"/>
                      <a:pt x="192041" y="539266"/>
                      <a:pt x="0" y="591127"/>
                    </a:cubicBezTo>
                  </a:path>
                  <a:path w="600364" h="591127" stroke="0" extrusionOk="0">
                    <a:moveTo>
                      <a:pt x="600364" y="0"/>
                    </a:moveTo>
                    <a:cubicBezTo>
                      <a:pt x="586826" y="85044"/>
                      <a:pt x="547627" y="226840"/>
                      <a:pt x="443346" y="323273"/>
                    </a:cubicBezTo>
                    <a:cubicBezTo>
                      <a:pt x="353640" y="400837"/>
                      <a:pt x="194788" y="499735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037344539">
                      <a:custGeom>
                        <a:avLst/>
                        <a:gdLst>
                          <a:gd name="connsiteX0" fmla="*/ 600364 w 600364"/>
                          <a:gd name="connsiteY0" fmla="*/ 0 h 591127"/>
                          <a:gd name="connsiteX1" fmla="*/ 443346 w 600364"/>
                          <a:gd name="connsiteY1" fmla="*/ 323273 h 591127"/>
                          <a:gd name="connsiteX2" fmla="*/ 0 w 600364"/>
                          <a:gd name="connsiteY2" fmla="*/ 591127 h 5911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00364" h="591127">
                            <a:moveTo>
                              <a:pt x="600364" y="0"/>
                            </a:moveTo>
                            <a:cubicBezTo>
                              <a:pt x="571885" y="112376"/>
                              <a:pt x="543407" y="224752"/>
                              <a:pt x="443346" y="323273"/>
                            </a:cubicBezTo>
                            <a:cubicBezTo>
                              <a:pt x="343285" y="421794"/>
                              <a:pt x="171642" y="506460"/>
                              <a:pt x="0" y="591127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CC8998-8AA6-458F-B5FC-BF4E8F1EC23A}"/>
                </a:ext>
              </a:extLst>
            </p:cNvPr>
            <p:cNvGrpSpPr/>
            <p:nvPr/>
          </p:nvGrpSpPr>
          <p:grpSpPr>
            <a:xfrm>
              <a:off x="6158242" y="5541350"/>
              <a:ext cx="751196" cy="694822"/>
              <a:chOff x="6158242" y="5541350"/>
              <a:chExt cx="751196" cy="694822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266F87F-FDFB-4EFB-8DA7-27956A37E91A}"/>
                  </a:ext>
                </a:extLst>
              </p:cNvPr>
              <p:cNvSpPr/>
              <p:nvPr/>
            </p:nvSpPr>
            <p:spPr>
              <a:xfrm>
                <a:off x="6158242" y="5541350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664970915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47D796E-363C-4125-B55F-50C30EE403E9}"/>
                  </a:ext>
                </a:extLst>
              </p:cNvPr>
              <p:cNvSpPr/>
              <p:nvPr/>
            </p:nvSpPr>
            <p:spPr>
              <a:xfrm>
                <a:off x="6237959" y="5593166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34366070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942BEF6-43F8-4AD5-A5C7-AB4CA27116BB}"/>
                  </a:ext>
                </a:extLst>
              </p:cNvPr>
              <p:cNvSpPr/>
              <p:nvPr/>
            </p:nvSpPr>
            <p:spPr>
              <a:xfrm>
                <a:off x="6309074" y="5645045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928338361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3E79B363-1F7C-4D51-B5DB-BD64F5781B06}"/>
                </a:ext>
              </a:extLst>
            </p:cNvPr>
            <p:cNvGrpSpPr/>
            <p:nvPr/>
          </p:nvGrpSpPr>
          <p:grpSpPr>
            <a:xfrm rot="11172365">
              <a:off x="5709312" y="5131942"/>
              <a:ext cx="751196" cy="694822"/>
              <a:chOff x="6158242" y="5541350"/>
              <a:chExt cx="751196" cy="694822"/>
            </a:xfrm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1E4B069-A9D3-42F4-901E-D5B591E9B3C9}"/>
                  </a:ext>
                </a:extLst>
              </p:cNvPr>
              <p:cNvSpPr/>
              <p:nvPr/>
            </p:nvSpPr>
            <p:spPr>
              <a:xfrm>
                <a:off x="6158242" y="5541350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3609541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E74C169-9AB7-48C7-B21C-EA31D566370C}"/>
                  </a:ext>
                </a:extLst>
              </p:cNvPr>
              <p:cNvSpPr/>
              <p:nvPr/>
            </p:nvSpPr>
            <p:spPr>
              <a:xfrm>
                <a:off x="6237959" y="5593166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892085085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52F4BA8-C4F0-48E5-ABBF-A3B1998AC520}"/>
                  </a:ext>
                </a:extLst>
              </p:cNvPr>
              <p:cNvSpPr/>
              <p:nvPr/>
            </p:nvSpPr>
            <p:spPr>
              <a:xfrm>
                <a:off x="6309074" y="5645045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827652831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C4A494-F48D-4ED5-A0D0-D4A3B015229D}"/>
              </a:ext>
            </a:extLst>
          </p:cNvPr>
          <p:cNvGrpSpPr/>
          <p:nvPr/>
        </p:nvGrpSpPr>
        <p:grpSpPr>
          <a:xfrm>
            <a:off x="2765779" y="3918430"/>
            <a:ext cx="5739254" cy="2762406"/>
            <a:chOff x="2765779" y="3918430"/>
            <a:chExt cx="5739254" cy="2762406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9E2F7DA-ED76-49C7-8C46-5BC0F823F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780" y="5646797"/>
              <a:ext cx="2389249" cy="1034039"/>
            </a:xfrm>
            <a:prstGeom prst="ellipse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4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Strategic Board</a:t>
              </a:r>
              <a:endParaRPr lang="en-GB" sz="11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AA874908-4A5E-4436-BCA8-6D2315BE3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61" y="4780679"/>
              <a:ext cx="2231172" cy="1034039"/>
            </a:xfrm>
            <a:prstGeom prst="ellipse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4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Tactical Group</a:t>
              </a:r>
              <a:endParaRPr lang="en-GB" sz="11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87AFE198-7A41-4DED-8C56-457044E04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779" y="4770184"/>
              <a:ext cx="2267322" cy="1034039"/>
            </a:xfrm>
            <a:prstGeom prst="ellipse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4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Change Forums</a:t>
              </a:r>
              <a:endParaRPr lang="en-GB" sz="11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621531C4-0FA0-4461-8CC1-366E524C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704" y="3918430"/>
              <a:ext cx="2493755" cy="1053243"/>
            </a:xfrm>
            <a:prstGeom prst="ellipse">
              <a:avLst/>
            </a:pr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4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Changing Futures team</a:t>
              </a:r>
              <a:endParaRPr lang="en-GB" sz="14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28BC871-DD23-4D48-BC09-3329FB216D22}"/>
              </a:ext>
            </a:extLst>
          </p:cNvPr>
          <p:cNvGrpSpPr/>
          <p:nvPr/>
        </p:nvGrpSpPr>
        <p:grpSpPr>
          <a:xfrm>
            <a:off x="6543207" y="2996302"/>
            <a:ext cx="1475707" cy="1536605"/>
            <a:chOff x="7083082" y="3195877"/>
            <a:chExt cx="1475707" cy="1536605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262DFD97-4C31-4AFD-9110-880048518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919187">
              <a:off x="7714734" y="3963599"/>
              <a:ext cx="512917" cy="52307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ED744E-6489-4ADC-9A94-A8C3D5EB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856291" y="3195877"/>
              <a:ext cx="702498" cy="71640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5DD62594-14AF-42F1-9DEF-ADBB7A0B4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273412">
              <a:off x="7083082" y="4217517"/>
              <a:ext cx="504965" cy="51496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82E566-696F-4308-B38F-FD378504A64D}"/>
              </a:ext>
            </a:extLst>
          </p:cNvPr>
          <p:cNvGrpSpPr/>
          <p:nvPr/>
        </p:nvGrpSpPr>
        <p:grpSpPr>
          <a:xfrm>
            <a:off x="7852786" y="5510420"/>
            <a:ext cx="1463689" cy="1215083"/>
            <a:chOff x="7852786" y="5510420"/>
            <a:chExt cx="1463689" cy="1215083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DB8C23E4-2DAB-45CB-A0F7-2CADDFE41B67}"/>
                </a:ext>
              </a:extLst>
            </p:cNvPr>
            <p:cNvGrpSpPr/>
            <p:nvPr/>
          </p:nvGrpSpPr>
          <p:grpSpPr>
            <a:xfrm>
              <a:off x="8134207" y="5681945"/>
              <a:ext cx="965476" cy="890556"/>
              <a:chOff x="3906528" y="2886174"/>
              <a:chExt cx="965476" cy="1233972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F24F4F46-6D05-4B2F-9560-A94A7111BAA4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E5370A81-5787-4DDB-8FF3-F21A22251DBC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C5C310F-07DC-4BBF-8F43-58AB1898B975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57F5E057-1211-4471-9CA0-E6055D5F67A4}"/>
                </a:ext>
              </a:extLst>
            </p:cNvPr>
            <p:cNvGrpSpPr/>
            <p:nvPr/>
          </p:nvGrpSpPr>
          <p:grpSpPr>
            <a:xfrm>
              <a:off x="7852786" y="5834947"/>
              <a:ext cx="965476" cy="890556"/>
              <a:chOff x="3906528" y="2886174"/>
              <a:chExt cx="965476" cy="1233972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1BE1B20-ACB9-448C-A728-BCB6554DEE3A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DD19F477-8B45-493C-8CF7-D500B64E6656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E8EE3D72-F5F0-4811-9D57-8B312B1D3F63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58E8962-4972-42D6-B87C-CAF4CF719EFA}"/>
                </a:ext>
              </a:extLst>
            </p:cNvPr>
            <p:cNvGrpSpPr/>
            <p:nvPr/>
          </p:nvGrpSpPr>
          <p:grpSpPr>
            <a:xfrm>
              <a:off x="8350999" y="5510420"/>
              <a:ext cx="965476" cy="890556"/>
              <a:chOff x="3906528" y="2886174"/>
              <a:chExt cx="965476" cy="1233972"/>
            </a:xfrm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9D2C627-617E-4966-BDA0-91D30EBED8DB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A4E4C732-D8C4-4AB7-813A-8EBF771F1616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0C868D7-CC17-4A80-BDF1-C302ED8DA570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29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75A83-96AE-44EE-3AB6-E82E5DE254F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E4FCD55-33A8-13D4-2E6F-7E0C02DFFDD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80EB301-038D-B50C-48A1-D7841E356553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5626359"/>
                <a:chOff x="0" y="0"/>
                <a:chExt cx="12192000" cy="5626359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863CB059-BFF9-16AE-DEC6-02660F97C3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7847290" cy="5626359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6BB85B4-1BDD-5F8E-EF86-44C27BBC63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9282" b="3520"/>
                <a:stretch/>
              </p:blipFill>
              <p:spPr>
                <a:xfrm>
                  <a:off x="7847290" y="1"/>
                  <a:ext cx="4344710" cy="5626358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5A2A423-B97F-58DA-E3CF-B0D436E64E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-1" t="-1" r="101" b="25112"/>
              <a:stretch/>
            </p:blipFill>
            <p:spPr>
              <a:xfrm>
                <a:off x="2" y="5608336"/>
                <a:ext cx="5338352" cy="1249664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BB4BB7-9DCD-FFEF-A29A-B131CEA51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8354" y="5543549"/>
              <a:ext cx="6853646" cy="1314450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30ED5C6F-E9B9-4260-BE0F-68BAC7C3C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3025" r="15588" b="11531"/>
          <a:stretch/>
        </p:blipFill>
        <p:spPr bwMode="auto">
          <a:xfrm>
            <a:off x="7969112" y="3359021"/>
            <a:ext cx="3877655" cy="24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4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DE9B-56EA-ADED-87DD-401B4E0B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24" y="113141"/>
            <a:ext cx="10588434" cy="1062644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Workshop – What is the role of the strategic group within the learning infrastructure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3F37A7C6-589C-2C6D-234B-AE051A85D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0" y="2970068"/>
            <a:ext cx="2945006" cy="2928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BB58F-C95F-4F70-EBBD-AA138E352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/>
              <a:t>Strategic Group TOR</a:t>
            </a:r>
          </a:p>
          <a:p>
            <a:pPr lvl="1"/>
            <a:r>
              <a:rPr lang="en-US" sz="2000" dirty="0"/>
              <a:t>The Changing Futures Cambridgeshire &amp; Peterborough Strategic Board is a senior officer group, whose function is to: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Provide input to Changing Futures Cambridgeshire &amp; Peterborough leadership from all the agencies involved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Ensure system-level interventions are considered, with lived experience input, and introduced effectively in each agency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Support and promote system-wide learning, both on successes and on barriers broken down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Support the principles of co-production and co-design at a strategic level</a:t>
            </a:r>
            <a:endParaRPr lang="en-GB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3EE377B-39A9-E05D-6C65-F19FE749BA98}"/>
              </a:ext>
            </a:extLst>
          </p:cNvPr>
          <p:cNvSpPr txBox="1">
            <a:spLocks/>
          </p:cNvSpPr>
          <p:nvPr/>
        </p:nvSpPr>
        <p:spPr>
          <a:xfrm>
            <a:off x="1495653" y="1108674"/>
            <a:ext cx="4167115" cy="1301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0C83351-7887-1DEC-14D9-63F4B224A9BF}"/>
              </a:ext>
            </a:extLst>
          </p:cNvPr>
          <p:cNvSpPr txBox="1">
            <a:spLocks/>
          </p:cNvSpPr>
          <p:nvPr/>
        </p:nvSpPr>
        <p:spPr>
          <a:xfrm>
            <a:off x="1408567" y="1278587"/>
            <a:ext cx="5033582" cy="1301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Carl Brown, Oliver Hilbery, Gav Roberts</a:t>
            </a:r>
          </a:p>
          <a:p>
            <a:pPr marL="0" indent="0">
              <a:buNone/>
            </a:pPr>
            <a:r>
              <a:rPr lang="en-GB" sz="2000" dirty="0"/>
              <a:t>(Making Every Adult Matter)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0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E0DF-69B4-BE49-C6A2-C1BA9981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sz="3700"/>
              <a:t>How are you feeling about the work to date?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FC67-F37F-0A39-45A5-16F64938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lvl="1"/>
            <a:r>
              <a:rPr lang="en-GB" sz="2000" dirty="0"/>
              <a:t>3 words</a:t>
            </a:r>
          </a:p>
          <a:p>
            <a:pPr lvl="1"/>
            <a:r>
              <a:rPr lang="en-GB" sz="2000" dirty="0"/>
              <a:t>Post </a:t>
            </a:r>
            <a:r>
              <a:rPr lang="en-GB" sz="2000"/>
              <a:t>in chat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575AC001-A581-2BBB-B044-14583A3FF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29" y="807593"/>
            <a:ext cx="5269796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7477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84FA7-C984-A2A3-423D-41712DA9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4600" b="1" dirty="0"/>
              <a:t>Activity:</a:t>
            </a:r>
            <a:br>
              <a:rPr lang="en-GB" sz="4600" dirty="0"/>
            </a:br>
            <a:r>
              <a:rPr lang="en-GB" sz="4600" dirty="0"/>
              <a:t>Fleshing out the role of the strategic group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D942231-801C-5B3D-2EA2-6B7B1781D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97244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33899673-2919-A679-48E1-5AFB02E132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r="2410" b="1"/>
          <a:stretch/>
        </p:blipFill>
        <p:spPr>
          <a:xfrm>
            <a:off x="8314250" y="2757756"/>
            <a:ext cx="3302472" cy="34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823E-1316-B988-DD6C-7BC7E23A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Close</a:t>
            </a:r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4E1C1027-870A-6360-C1B4-8B14062D9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r="16630" b="-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C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3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206C9-3005-462F-9B28-DB8C7451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Welcome and 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522F3-9D88-4E6D-8D8E-D73022675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Robert Pollock 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(Cambridge City Council)</a:t>
            </a:r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19F9AD93-61D9-B6A6-DCE3-06A0A982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972035"/>
            <a:ext cx="4942280" cy="49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5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18E3ED-78F0-D16F-B829-FF0180C8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Programme update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B33A4A-7FF8-8FC2-397A-BFCEDA446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 Tallon </a:t>
            </a:r>
          </a:p>
          <a:p>
            <a:pPr marL="0" indent="0" algn="ctr">
              <a:buNone/>
            </a:pPr>
            <a:r>
              <a:rPr lang="en-US" sz="1800" dirty="0"/>
              <a:t>(Counting Every Adult)</a:t>
            </a:r>
          </a:p>
          <a:p>
            <a:pPr marL="0" indent="0" algn="ctr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</a:t>
            </a:r>
            <a:r>
              <a:rPr lang="en-US" sz="1800" dirty="0"/>
              <a:t>rl Brown</a:t>
            </a:r>
          </a:p>
          <a:p>
            <a:pPr marL="0" indent="0" algn="ctr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(Making Every Adult Matter)</a:t>
            </a:r>
          </a:p>
        </p:txBody>
      </p:sp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68B8B649-54CD-5487-7D5F-2BBABFCA7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44" y="578738"/>
            <a:ext cx="5703263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6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288C-EF60-D67C-1C3B-8DCFF7AC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GB" dirty="0"/>
              <a:t>Recent progress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D69555AC-AEA6-6AB4-9AEF-A11455EB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0" r="24357" b="-3"/>
          <a:stretch/>
        </p:blipFill>
        <p:spPr>
          <a:xfrm>
            <a:off x="2035221" y="2811104"/>
            <a:ext cx="1524083" cy="2928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78F7-7AB9-E991-4D8F-E83AA1038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GB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Appointment of MEAM in October 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help lay the foundations for the programme</a:t>
            </a:r>
            <a:endParaRPr lang="en-GB" sz="1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700" dirty="0">
              <a:latin typeface="Calibri" panose="020F0502020204030204" pitchFamily="34" charset="0"/>
            </a:endParaRPr>
          </a:p>
          <a:p>
            <a:r>
              <a:rPr lang="en-GB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 Forums</a:t>
            </a:r>
          </a:p>
          <a:p>
            <a:endParaRPr lang="en-GB" sz="1700" dirty="0">
              <a:latin typeface="Calibri" panose="020F0502020204030204" pitchFamily="34" charset="0"/>
            </a:endParaRPr>
          </a:p>
          <a:p>
            <a:r>
              <a:rPr lang="en-GB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Coproduction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700" dirty="0">
              <a:latin typeface="Calibri" panose="020F0502020204030204" pitchFamily="34" charset="0"/>
            </a:endParaRPr>
          </a:p>
          <a:p>
            <a:r>
              <a:rPr lang="en-GB" sz="17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Fenland / East Cambridgeshire Partnership</a:t>
            </a:r>
            <a:endParaRPr lang="en-GB" sz="17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GB" sz="1700" dirty="0">
              <a:ea typeface="+mn-lt"/>
              <a:cs typeface="+mn-lt"/>
            </a:endParaRPr>
          </a:p>
          <a:p>
            <a:r>
              <a:rPr lang="en-GB" sz="1700" dirty="0">
                <a:ea typeface="+mn-lt"/>
                <a:cs typeface="+mn-lt"/>
                <a:hlinkClick r:id="rId3"/>
              </a:rPr>
              <a:t>Changing Futures Cambridgeshire and Peterborough SharePoint Site</a:t>
            </a:r>
            <a:endParaRPr lang="en-GB" sz="1700" dirty="0">
              <a:cs typeface="Calibri"/>
            </a:endParaRPr>
          </a:p>
          <a:p>
            <a:endParaRPr lang="en-GB" sz="1700" dirty="0">
              <a:ea typeface="+mn-lt"/>
              <a:cs typeface="+mn-lt"/>
            </a:endParaRPr>
          </a:p>
          <a:p>
            <a:r>
              <a:rPr lang="en-GB" sz="1700" dirty="0">
                <a:ea typeface="+mn-lt"/>
                <a:cs typeface="+mn-lt"/>
                <a:hlinkClick r:id="rId4"/>
              </a:rPr>
              <a:t>Cambridgeshire Insight – Changing Futures Cambridgeshire &amp; Peterborough</a:t>
            </a:r>
            <a:endParaRPr lang="en-GB" sz="1700" dirty="0">
              <a:cs typeface="Calibri" panose="020F0502020204030204"/>
            </a:endParaRPr>
          </a:p>
          <a:p>
            <a:endParaRPr lang="en-GB" sz="11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1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2">
            <a:extLst>
              <a:ext uri="{FF2B5EF4-FFF2-40B4-BE49-F238E27FC236}">
                <a16:creationId xmlns:a16="http://schemas.microsoft.com/office/drawing/2014/main" id="{C44CD1E9-7037-A1E7-445A-0FB0E695D493}"/>
              </a:ext>
            </a:extLst>
          </p:cNvPr>
          <p:cNvGrpSpPr/>
          <p:nvPr/>
        </p:nvGrpSpPr>
        <p:grpSpPr>
          <a:xfrm>
            <a:off x="2698252" y="896983"/>
            <a:ext cx="8202948" cy="5697987"/>
            <a:chOff x="3513911" y="668792"/>
            <a:chExt cx="7075718" cy="5107572"/>
          </a:xfrm>
        </p:grpSpPr>
        <p:sp>
          <p:nvSpPr>
            <p:cNvPr id="12" name="Oval 2">
              <a:extLst>
                <a:ext uri="{FF2B5EF4-FFF2-40B4-BE49-F238E27FC236}">
                  <a16:creationId xmlns:a16="http://schemas.microsoft.com/office/drawing/2014/main" id="{F97E37B2-AB39-3D61-6E4C-2A7ED4A75C98}"/>
                </a:ext>
              </a:extLst>
            </p:cNvPr>
            <p:cNvSpPr/>
            <p:nvPr/>
          </p:nvSpPr>
          <p:spPr>
            <a:xfrm>
              <a:off x="4650373" y="668792"/>
              <a:ext cx="2891250" cy="30305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 cap="flat">
              <a:solidFill>
                <a:srgbClr val="4472C4"/>
              </a:solidFill>
              <a:prstDash val="solid"/>
              <a:round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4472C4"/>
                </a:solidFill>
                <a:uFillTx/>
                <a:latin typeface="Calibri"/>
              </a:endParaRPr>
            </a:p>
          </p:txBody>
        </p:sp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7EB0D8BE-B771-FBC0-8A67-D56B99F49257}"/>
                </a:ext>
              </a:extLst>
            </p:cNvPr>
            <p:cNvSpPr/>
            <p:nvPr/>
          </p:nvSpPr>
          <p:spPr>
            <a:xfrm>
              <a:off x="3513911" y="2745787"/>
              <a:ext cx="2891250" cy="30305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 cap="flat">
              <a:solidFill>
                <a:srgbClr val="ED7D31"/>
              </a:solidFill>
              <a:prstDash val="solid"/>
              <a:round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ED7D31"/>
                </a:solidFill>
                <a:uFillTx/>
                <a:latin typeface="Calibri"/>
              </a:endParaRPr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FA285C5-362A-C4E6-2D0F-002608DCCAC2}"/>
                </a:ext>
              </a:extLst>
            </p:cNvPr>
            <p:cNvSpPr/>
            <p:nvPr/>
          </p:nvSpPr>
          <p:spPr>
            <a:xfrm>
              <a:off x="5786844" y="2745787"/>
              <a:ext cx="2891250" cy="30305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 cap="flat">
              <a:solidFill>
                <a:srgbClr val="70AD47"/>
              </a:solidFill>
              <a:prstDash val="solid"/>
              <a:round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70AD47"/>
                </a:solidFill>
                <a:uFillTx/>
                <a:latin typeface="Calibri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CB29E118-2EB5-59F4-1129-EAD2FE0D5478}"/>
                </a:ext>
              </a:extLst>
            </p:cNvPr>
            <p:cNvSpPr txBox="1"/>
            <p:nvPr/>
          </p:nvSpPr>
          <p:spPr>
            <a:xfrm>
              <a:off x="4876796" y="1270503"/>
              <a:ext cx="2438403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1" u="none" strike="noStrike" kern="1200" cap="none" spc="0" baseline="0" dirty="0">
                  <a:solidFill>
                    <a:srgbClr val="2F5597"/>
                  </a:solidFill>
                  <a:uFillTx/>
                  <a:latin typeface="Calibri Light" pitchFamily="34"/>
                  <a:ea typeface="Calibri" pitchFamily="34"/>
                </a:rPr>
                <a:t>“To support people with multiple disadvantages to live better lives, as defined by them.”</a:t>
              </a:r>
              <a:endParaRPr lang="en-GB" sz="1200" b="0" i="0" u="none" strike="noStrike" kern="1200" cap="none" spc="0" baseline="0" dirty="0">
                <a:solidFill>
                  <a:srgbClr val="2F5597"/>
                </a:solidFill>
                <a:uFillTx/>
                <a:latin typeface="Calibri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7CBCBD2D-528D-19E1-39F6-26600F56FFF5}"/>
                </a:ext>
              </a:extLst>
            </p:cNvPr>
            <p:cNvSpPr txBox="1"/>
            <p:nvPr/>
          </p:nvSpPr>
          <p:spPr>
            <a:xfrm>
              <a:off x="3574865" y="3959681"/>
              <a:ext cx="6096003" cy="140134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C55A11"/>
                  </a:solidFill>
                  <a:uFillTx/>
                  <a:latin typeface="Calibri"/>
                  <a:ea typeface="Calibri" pitchFamily="34"/>
                </a:rPr>
                <a:t>Trusted Person</a:t>
              </a:r>
            </a:p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C55A11"/>
                  </a:solidFill>
                  <a:uFillTx/>
                  <a:latin typeface="Calibri"/>
                  <a:ea typeface="Calibri" pitchFamily="34"/>
                </a:rPr>
                <a:t>     Trauma Informed </a:t>
              </a:r>
            </a:p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C55A11"/>
                  </a:solidFill>
                  <a:uFillTx/>
                  <a:latin typeface="Calibri"/>
                  <a:ea typeface="Calibri" pitchFamily="34"/>
                </a:rPr>
                <a:t>            Shared Learning</a:t>
              </a:r>
            </a:p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>
                  <a:solidFill>
                    <a:srgbClr val="C55A11"/>
                  </a:solidFill>
                  <a:uFillTx/>
                  <a:latin typeface="Calibri"/>
                  <a:ea typeface="Calibri" pitchFamily="34"/>
                  <a:cs typeface="Times New Roman" pitchFamily="18"/>
                </a:rPr>
                <a:t>                        Co-creation</a:t>
              </a:r>
              <a:endParaRPr lang="en-GB" sz="1200" b="0" i="0" u="none" strike="noStrike" kern="1200" cap="none" spc="0" baseline="0">
                <a:solidFill>
                  <a:srgbClr val="C55A11"/>
                </a:solidFill>
                <a:uFillTx/>
                <a:latin typeface="Calibri"/>
              </a:endParaRP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31A9062F-01D6-B1FA-98AB-96D07BFD1776}"/>
                </a:ext>
              </a:extLst>
            </p:cNvPr>
            <p:cNvSpPr txBox="1"/>
            <p:nvPr/>
          </p:nvSpPr>
          <p:spPr>
            <a:xfrm>
              <a:off x="4493626" y="4252886"/>
              <a:ext cx="6096003" cy="10802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2286000" marR="0" lvl="5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B050"/>
                  </a:solidFill>
                  <a:uFillTx/>
                  <a:latin typeface="Calibri Light" pitchFamily="34"/>
                  <a:ea typeface="Calibri" pitchFamily="34"/>
                  <a:cs typeface="Times New Roman" pitchFamily="18"/>
                </a:rPr>
                <a:t>                       - </a:t>
              </a:r>
              <a:r>
                <a:rPr lang="en-GB" sz="1200" i="0" u="none" strike="noStrike" kern="1200" cap="none" spc="0" baseline="0" dirty="0">
                  <a:solidFill>
                    <a:srgbClr val="00B050"/>
                  </a:solidFill>
                  <a:uFillTx/>
                  <a:latin typeface="Calibri"/>
                  <a:ea typeface="Calibri" pitchFamily="34"/>
                  <a:cs typeface="Times New Roman" pitchFamily="18"/>
                </a:rPr>
                <a:t>Recognising</a:t>
              </a:r>
              <a:r>
                <a:rPr lang="en-GB" sz="1200" b="0" i="0" u="none" strike="noStrike" kern="1200" cap="none" spc="0" baseline="0" dirty="0">
                  <a:solidFill>
                    <a:srgbClr val="00B050"/>
                  </a:solidFill>
                  <a:uFillTx/>
                  <a:latin typeface="Calibri Light" pitchFamily="34"/>
                  <a:ea typeface="Calibri" pitchFamily="34"/>
                  <a:cs typeface="Times New Roman" pitchFamily="18"/>
                </a:rPr>
                <a:t> complexity </a:t>
              </a:r>
              <a:endParaRPr lang="en-GB" sz="1200" b="0" i="0" u="none" strike="noStrike" kern="1200" cap="none" spc="0" baseline="0" dirty="0">
                <a:solidFill>
                  <a:srgbClr val="00B050"/>
                </a:solidFill>
                <a:uFillTx/>
                <a:latin typeface="Arial" pitchFamily="34"/>
                <a:ea typeface="Calibri" pitchFamily="34"/>
                <a:cs typeface="Times New Roman" pitchFamily="18"/>
              </a:endParaRPr>
            </a:p>
            <a:p>
              <a:pPr marL="2286000" marR="0" lvl="5" indent="0" algn="l" defTabSz="914400" rtl="0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B050"/>
                  </a:solidFill>
                  <a:uFillTx/>
                  <a:latin typeface="Calibri Light" pitchFamily="34"/>
                  <a:ea typeface="Calibri" pitchFamily="34"/>
                  <a:cs typeface="Times New Roman" pitchFamily="18"/>
                </a:rPr>
                <a:t>                      - Building trust</a:t>
              </a:r>
              <a:endParaRPr lang="en-GB" sz="1200" b="0" i="0" u="none" strike="noStrike" kern="1200" cap="none" spc="0" baseline="0" dirty="0">
                <a:solidFill>
                  <a:srgbClr val="00B050"/>
                </a:solidFill>
                <a:uFillTx/>
                <a:latin typeface="Arial" pitchFamily="34"/>
                <a:ea typeface="Calibri" pitchFamily="34"/>
                <a:cs typeface="Times New Roman" pitchFamily="18"/>
              </a:endParaRPr>
            </a:p>
            <a:p>
              <a:pPr marL="2286000" marR="0" lvl="5" indent="0" algn="l" defTabSz="914400" rtl="0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B050"/>
                  </a:solidFill>
                  <a:uFillTx/>
                  <a:latin typeface="Calibri Light" pitchFamily="34"/>
                  <a:ea typeface="Calibri" pitchFamily="34"/>
                  <a:cs typeface="Times New Roman" pitchFamily="18"/>
                </a:rPr>
                <a:t>              - Open (no wrong) door</a:t>
              </a:r>
              <a:endParaRPr lang="en-GB" sz="1200" b="0" i="0" u="none" strike="noStrike" kern="1200" cap="none" spc="0" baseline="0" dirty="0">
                <a:solidFill>
                  <a:srgbClr val="00B050"/>
                </a:solidFill>
                <a:uFillTx/>
                <a:latin typeface="Arial" pitchFamily="34"/>
                <a:ea typeface="Calibri" pitchFamily="34"/>
                <a:cs typeface="Times New Roman" pitchFamily="18"/>
              </a:endParaRPr>
            </a:p>
            <a:p>
              <a:pPr marL="2286000" marR="0" lvl="5" indent="0" algn="l" defTabSz="914400" rtl="0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B050"/>
                  </a:solidFill>
                  <a:uFillTx/>
                  <a:latin typeface="Calibri Light" pitchFamily="34"/>
                  <a:ea typeface="Calibri" pitchFamily="34"/>
                  <a:cs typeface="Times New Roman" pitchFamily="18"/>
                </a:rPr>
                <a:t>   - Meeting people where they are</a:t>
              </a:r>
              <a:endParaRPr lang="en-GB" sz="1200" b="0" i="0" u="none" strike="noStrike" kern="1200" cap="none" spc="0" baseline="0" dirty="0">
                <a:solidFill>
                  <a:srgbClr val="00B050"/>
                </a:solidFill>
                <a:uFillTx/>
                <a:latin typeface="Arial" pitchFamily="34"/>
                <a:ea typeface="Calibri" pitchFamily="34"/>
                <a:cs typeface="Times New Roman" pitchFamily="18"/>
              </a:endParaRPr>
            </a:p>
            <a:p>
              <a:pPr marL="2286000" marR="0" lvl="5" indent="0" algn="l" defTabSz="914400" rtl="0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B050"/>
                  </a:solidFill>
                  <a:uFillTx/>
                  <a:latin typeface="Calibri Light" pitchFamily="34"/>
                  <a:ea typeface="Calibri" pitchFamily="34"/>
                  <a:cs typeface="Times New Roman" pitchFamily="18"/>
                </a:rPr>
                <a:t>- Embrace learning</a:t>
              </a:r>
              <a:endParaRPr lang="en-GB" sz="1200" b="0" i="0" u="none" strike="noStrike" kern="1200" cap="none" spc="0" baseline="0" dirty="0">
                <a:solidFill>
                  <a:srgbClr val="00B050"/>
                </a:solidFill>
                <a:uFillTx/>
                <a:latin typeface="Arial" pitchFamily="34"/>
                <a:ea typeface="Calibri" pitchFamily="34"/>
                <a:cs typeface="Times New Roman" pitchFamily="18"/>
              </a:endParaRPr>
            </a:p>
          </p:txBody>
        </p: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74296FE6-53CF-FCD8-1456-656F26530063}"/>
                </a:ext>
              </a:extLst>
            </p:cNvPr>
            <p:cNvGrpSpPr/>
            <p:nvPr/>
          </p:nvGrpSpPr>
          <p:grpSpPr>
            <a:xfrm>
              <a:off x="4784881" y="2184080"/>
              <a:ext cx="2619381" cy="2481123"/>
              <a:chOff x="4784881" y="2184080"/>
              <a:chExt cx="2619381" cy="2481123"/>
            </a:xfrm>
          </p:grpSpPr>
          <p:sp>
            <p:nvSpPr>
              <p:cNvPr id="19" name="Oval 14">
                <a:extLst>
                  <a:ext uri="{FF2B5EF4-FFF2-40B4-BE49-F238E27FC236}">
                    <a16:creationId xmlns:a16="http://schemas.microsoft.com/office/drawing/2014/main" id="{64F4E22C-29C3-7BC8-1E24-853468792DC5}"/>
                  </a:ext>
                </a:extLst>
              </p:cNvPr>
              <p:cNvSpPr/>
              <p:nvPr/>
            </p:nvSpPr>
            <p:spPr>
              <a:xfrm>
                <a:off x="5338349" y="2184080"/>
                <a:ext cx="1489164" cy="152576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4472C4">
                  <a:alpha val="5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600" b="0" i="0" u="none" strike="noStrike" kern="1200" cap="none" spc="0" baseline="0" dirty="0">
                    <a:solidFill>
                      <a:srgbClr val="FFFFFF"/>
                    </a:solidFill>
                    <a:uFillTx/>
                    <a:latin typeface="Calibri"/>
                  </a:rPr>
                  <a:t>Purpose (why)</a:t>
                </a:r>
              </a:p>
            </p:txBody>
          </p:sp>
          <p:grpSp>
            <p:nvGrpSpPr>
              <p:cNvPr id="20" name="Group 15">
                <a:extLst>
                  <a:ext uri="{FF2B5EF4-FFF2-40B4-BE49-F238E27FC236}">
                    <a16:creationId xmlns:a16="http://schemas.microsoft.com/office/drawing/2014/main" id="{9F5B7F08-8A83-3F6C-BEFF-DB0586CF9A58}"/>
                  </a:ext>
                </a:extLst>
              </p:cNvPr>
              <p:cNvGrpSpPr/>
              <p:nvPr/>
            </p:nvGrpSpPr>
            <p:grpSpPr>
              <a:xfrm>
                <a:off x="4784881" y="3122017"/>
                <a:ext cx="2619381" cy="1543186"/>
                <a:chOff x="4784881" y="3122017"/>
                <a:chExt cx="2619381" cy="1543186"/>
              </a:xfrm>
            </p:grpSpPr>
            <p:sp>
              <p:nvSpPr>
                <p:cNvPr id="21" name="Oval 16">
                  <a:extLst>
                    <a:ext uri="{FF2B5EF4-FFF2-40B4-BE49-F238E27FC236}">
                      <a16:creationId xmlns:a16="http://schemas.microsoft.com/office/drawing/2014/main" id="{35A236F3-C67B-69D8-3CA5-6CC02720C4DB}"/>
                    </a:ext>
                  </a:extLst>
                </p:cNvPr>
                <p:cNvSpPr/>
                <p:nvPr/>
              </p:nvSpPr>
              <p:spPr>
                <a:xfrm>
                  <a:off x="5915098" y="3139436"/>
                  <a:ext cx="1489164" cy="1525767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70AD47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1600" b="0" i="0" u="none" strike="noStrike" kern="1200" cap="none" spc="0" baseline="0" dirty="0">
                      <a:solidFill>
                        <a:srgbClr val="FFFFFF"/>
                      </a:solidFill>
                      <a:uFillTx/>
                      <a:latin typeface="Calibri"/>
                    </a:rPr>
                    <a:t>Principles (how)</a:t>
                  </a:r>
                </a:p>
              </p:txBody>
            </p:sp>
            <p:sp>
              <p:nvSpPr>
                <p:cNvPr id="22" name="Oval 17">
                  <a:extLst>
                    <a:ext uri="{FF2B5EF4-FFF2-40B4-BE49-F238E27FC236}">
                      <a16:creationId xmlns:a16="http://schemas.microsoft.com/office/drawing/2014/main" id="{47FD80D2-2FDA-ED5A-200B-521C5E79AC0D}"/>
                    </a:ext>
                  </a:extLst>
                </p:cNvPr>
                <p:cNvSpPr/>
                <p:nvPr/>
              </p:nvSpPr>
              <p:spPr>
                <a:xfrm>
                  <a:off x="4784881" y="3122017"/>
                  <a:ext cx="1489164" cy="1525767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ED7D31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16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/>
                    </a:rPr>
                    <a:t>Visions (what)</a:t>
                  </a:r>
                </a:p>
              </p:txBody>
            </p:sp>
          </p:grpSp>
        </p:grpSp>
      </p:grpSp>
      <p:pic>
        <p:nvPicPr>
          <p:cNvPr id="23" name="Content Placeholder 4" descr="Diagram, venn diagram&#10;&#10;Description automatically generated">
            <a:extLst>
              <a:ext uri="{FF2B5EF4-FFF2-40B4-BE49-F238E27FC236}">
                <a16:creationId xmlns:a16="http://schemas.microsoft.com/office/drawing/2014/main" id="{7F9D7577-173F-15D6-8DE4-BD027FA5F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994" r="89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" r="521" b="-1"/>
          <a:stretch/>
        </p:blipFill>
        <p:spPr>
          <a:xfrm>
            <a:off x="5473676" y="3927925"/>
            <a:ext cx="405732" cy="40573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5E952F0-DE26-8F20-D4E8-3E5AE2D9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314" y="-218769"/>
            <a:ext cx="4282776" cy="1325563"/>
          </a:xfrm>
        </p:spPr>
        <p:txBody>
          <a:bodyPr/>
          <a:lstStyle/>
          <a:p>
            <a:r>
              <a:rPr lang="en-US" dirty="0"/>
              <a:t>Vision and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91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139F3A3D-0C68-17FC-944E-B101E7BE3E31}"/>
              </a:ext>
            </a:extLst>
          </p:cNvPr>
          <p:cNvCxnSpPr/>
          <p:nvPr/>
        </p:nvCxnSpPr>
        <p:spPr>
          <a:xfrm flipH="1">
            <a:off x="1684964" y="2948034"/>
            <a:ext cx="165379" cy="30703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headEnd type="arrow"/>
            <a:tailEnd type="arrow"/>
          </a:ln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CD37C05-971A-BEAC-534A-5F8DCDEA5B6B}"/>
              </a:ext>
            </a:extLst>
          </p:cNvPr>
          <p:cNvSpPr/>
          <p:nvPr/>
        </p:nvSpPr>
        <p:spPr>
          <a:xfrm flipH="1">
            <a:off x="3181380" y="4867899"/>
            <a:ext cx="1270238" cy="99187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030A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Lived experience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6254434D-BC52-6A5A-BEFB-6A2406656B9F}"/>
              </a:ext>
            </a:extLst>
          </p:cNvPr>
          <p:cNvSpPr/>
          <p:nvPr/>
        </p:nvSpPr>
        <p:spPr>
          <a:xfrm>
            <a:off x="0" y="2420846"/>
            <a:ext cx="1155938" cy="95753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MEAM cohort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F18431D5-4544-8450-0711-262676AD6193}"/>
              </a:ext>
            </a:extLst>
          </p:cNvPr>
          <p:cNvSpPr/>
          <p:nvPr/>
        </p:nvSpPr>
        <p:spPr>
          <a:xfrm>
            <a:off x="1257325" y="2387275"/>
            <a:ext cx="1177509" cy="101369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Coordinator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1501BA-91ED-E68F-D8BF-8484B183EA7F}"/>
              </a:ext>
            </a:extLst>
          </p:cNvPr>
          <p:cNvSpPr/>
          <p:nvPr/>
        </p:nvSpPr>
        <p:spPr>
          <a:xfrm>
            <a:off x="581622" y="1419871"/>
            <a:ext cx="914400" cy="914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Council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344957-085C-1A31-FF17-39914A622685}"/>
              </a:ext>
            </a:extLst>
          </p:cNvPr>
          <p:cNvSpPr/>
          <p:nvPr/>
        </p:nvSpPr>
        <p:spPr>
          <a:xfrm>
            <a:off x="2637577" y="1372432"/>
            <a:ext cx="914400" cy="914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 social care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064FB1-E843-1954-8F60-20D5C6329B82}"/>
              </a:ext>
            </a:extLst>
          </p:cNvPr>
          <p:cNvSpPr/>
          <p:nvPr/>
        </p:nvSpPr>
        <p:spPr>
          <a:xfrm>
            <a:off x="1517377" y="943303"/>
            <a:ext cx="1092936" cy="914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Supported Housing providers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F50D38-DA02-8B48-CD0C-0F2CA11699E5}"/>
              </a:ext>
            </a:extLst>
          </p:cNvPr>
          <p:cNvSpPr/>
          <p:nvPr/>
        </p:nvSpPr>
        <p:spPr>
          <a:xfrm>
            <a:off x="2119990" y="3730761"/>
            <a:ext cx="1127529" cy="914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Voluntary sector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02C07A-17FA-1654-F682-6AFFAD259D42}"/>
              </a:ext>
            </a:extLst>
          </p:cNvPr>
          <p:cNvSpPr/>
          <p:nvPr/>
        </p:nvSpPr>
        <p:spPr>
          <a:xfrm>
            <a:off x="688944" y="3384930"/>
            <a:ext cx="914400" cy="914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C3A744-27C7-DC32-5334-027469B8F9D7}"/>
              </a:ext>
            </a:extLst>
          </p:cNvPr>
          <p:cNvSpPr/>
          <p:nvPr/>
        </p:nvSpPr>
        <p:spPr>
          <a:xfrm>
            <a:off x="4966270" y="1190585"/>
            <a:ext cx="1279785" cy="13826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Op’s case-load</a:t>
            </a:r>
          </a:p>
        </p:txBody>
      </p:sp>
      <p:cxnSp>
        <p:nvCxnSpPr>
          <p:cNvPr id="14" name="Straight Arrow Connector 18">
            <a:extLst>
              <a:ext uri="{FF2B5EF4-FFF2-40B4-BE49-F238E27FC236}">
                <a16:creationId xmlns:a16="http://schemas.microsoft.com/office/drawing/2014/main" id="{9409EC9A-2BE8-DD62-50F5-0B47BFC1C58F}"/>
              </a:ext>
            </a:extLst>
          </p:cNvPr>
          <p:cNvCxnSpPr/>
          <p:nvPr/>
        </p:nvCxnSpPr>
        <p:spPr>
          <a:xfrm>
            <a:off x="1380277" y="2238652"/>
            <a:ext cx="224284" cy="2534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5" name="Straight Arrow Connector 19">
            <a:extLst>
              <a:ext uri="{FF2B5EF4-FFF2-40B4-BE49-F238E27FC236}">
                <a16:creationId xmlns:a16="http://schemas.microsoft.com/office/drawing/2014/main" id="{9889F037-D907-23F0-8FD4-00183DC5DBE8}"/>
              </a:ext>
            </a:extLst>
          </p:cNvPr>
          <p:cNvCxnSpPr/>
          <p:nvPr/>
        </p:nvCxnSpPr>
        <p:spPr>
          <a:xfrm flipH="1">
            <a:off x="1986287" y="1963646"/>
            <a:ext cx="82643" cy="45720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6" name="Straight Arrow Connector 20">
            <a:extLst>
              <a:ext uri="{FF2B5EF4-FFF2-40B4-BE49-F238E27FC236}">
                <a16:creationId xmlns:a16="http://schemas.microsoft.com/office/drawing/2014/main" id="{CCB27D3C-9BF6-323D-AE80-DD2621E2B065}"/>
              </a:ext>
            </a:extLst>
          </p:cNvPr>
          <p:cNvCxnSpPr/>
          <p:nvPr/>
        </p:nvCxnSpPr>
        <p:spPr>
          <a:xfrm flipH="1">
            <a:off x="2138690" y="2157471"/>
            <a:ext cx="567924" cy="415778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7" name="Straight Arrow Connector 21">
            <a:extLst>
              <a:ext uri="{FF2B5EF4-FFF2-40B4-BE49-F238E27FC236}">
                <a16:creationId xmlns:a16="http://schemas.microsoft.com/office/drawing/2014/main" id="{A94EA1AD-FF9E-76BE-9053-18D8DB96008D}"/>
              </a:ext>
            </a:extLst>
          </p:cNvPr>
          <p:cNvCxnSpPr/>
          <p:nvPr/>
        </p:nvCxnSpPr>
        <p:spPr>
          <a:xfrm>
            <a:off x="2118555" y="3266008"/>
            <a:ext cx="390019" cy="49768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headEnd type="arrow"/>
            <a:tailEnd type="arrow"/>
          </a:ln>
        </p:spPr>
      </p:cxnSp>
      <p:sp>
        <p:nvSpPr>
          <p:cNvPr id="18" name="Right Arrow 25">
            <a:extLst>
              <a:ext uri="{FF2B5EF4-FFF2-40B4-BE49-F238E27FC236}">
                <a16:creationId xmlns:a16="http://schemas.microsoft.com/office/drawing/2014/main" id="{48BD8747-1B2E-1FE1-49E7-6558D972D776}"/>
              </a:ext>
            </a:extLst>
          </p:cNvPr>
          <p:cNvSpPr/>
          <p:nvPr/>
        </p:nvSpPr>
        <p:spPr>
          <a:xfrm>
            <a:off x="2416045" y="2413942"/>
            <a:ext cx="2030406" cy="405399"/>
          </a:xfrm>
          <a:custGeom>
            <a:avLst>
              <a:gd name="f0" fmla="val 1944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/ Systems Issues</a:t>
            </a:r>
          </a:p>
        </p:txBody>
      </p:sp>
      <p:sp>
        <p:nvSpPr>
          <p:cNvPr id="19" name="Left Arrow 26">
            <a:extLst>
              <a:ext uri="{FF2B5EF4-FFF2-40B4-BE49-F238E27FC236}">
                <a16:creationId xmlns:a16="http://schemas.microsoft.com/office/drawing/2014/main" id="{297EA2FF-83E2-F0C6-D5A4-A4823988915A}"/>
              </a:ext>
            </a:extLst>
          </p:cNvPr>
          <p:cNvSpPr/>
          <p:nvPr/>
        </p:nvSpPr>
        <p:spPr>
          <a:xfrm>
            <a:off x="2382258" y="2948034"/>
            <a:ext cx="1995842" cy="394124"/>
          </a:xfrm>
          <a:custGeom>
            <a:avLst>
              <a:gd name="f0" fmla="val 213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Flex</a:t>
            </a:r>
          </a:p>
        </p:txBody>
      </p:sp>
      <p:sp>
        <p:nvSpPr>
          <p:cNvPr id="20" name="Right Arrow 27">
            <a:extLst>
              <a:ext uri="{FF2B5EF4-FFF2-40B4-BE49-F238E27FC236}">
                <a16:creationId xmlns:a16="http://schemas.microsoft.com/office/drawing/2014/main" id="{4DB56C01-49D6-C3C1-2273-529DD9420F64}"/>
              </a:ext>
            </a:extLst>
          </p:cNvPr>
          <p:cNvSpPr/>
          <p:nvPr/>
        </p:nvSpPr>
        <p:spPr>
          <a:xfrm>
            <a:off x="6754233" y="2349953"/>
            <a:ext cx="1606984" cy="592202"/>
          </a:xfrm>
          <a:custGeom>
            <a:avLst>
              <a:gd name="f0" fmla="val 176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Embedded systems issues</a:t>
            </a:r>
          </a:p>
        </p:txBody>
      </p:sp>
      <p:sp>
        <p:nvSpPr>
          <p:cNvPr id="21" name="Left Arrow 28">
            <a:extLst>
              <a:ext uri="{FF2B5EF4-FFF2-40B4-BE49-F238E27FC236}">
                <a16:creationId xmlns:a16="http://schemas.microsoft.com/office/drawing/2014/main" id="{18CC4DFF-34A8-99BB-DB65-11B1A9E4C2D5}"/>
              </a:ext>
            </a:extLst>
          </p:cNvPr>
          <p:cNvSpPr/>
          <p:nvPr/>
        </p:nvSpPr>
        <p:spPr>
          <a:xfrm>
            <a:off x="6717273" y="3126498"/>
            <a:ext cx="1643944" cy="489542"/>
          </a:xfrm>
          <a:custGeom>
            <a:avLst>
              <a:gd name="f0" fmla="val 321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Change</a:t>
            </a: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707BBF5E-FC13-71A2-4710-0E142DE84199}"/>
              </a:ext>
            </a:extLst>
          </p:cNvPr>
          <p:cNvSpPr/>
          <p:nvPr/>
        </p:nvSpPr>
        <p:spPr>
          <a:xfrm>
            <a:off x="8270885" y="1908215"/>
            <a:ext cx="1264103" cy="212075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Tactical group</a:t>
            </a:r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F482479D-B318-7BC3-CB92-F73C0451D7F7}"/>
              </a:ext>
            </a:extLst>
          </p:cNvPr>
          <p:cNvSpPr/>
          <p:nvPr/>
        </p:nvSpPr>
        <p:spPr>
          <a:xfrm>
            <a:off x="4667829" y="3138485"/>
            <a:ext cx="1886827" cy="20989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 forum</a:t>
            </a: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4FBD6667-BCE3-7A82-AA27-76F81B58C15B}"/>
              </a:ext>
            </a:extLst>
          </p:cNvPr>
          <p:cNvSpPr/>
          <p:nvPr/>
        </p:nvSpPr>
        <p:spPr>
          <a:xfrm>
            <a:off x="4290922" y="1143630"/>
            <a:ext cx="2626586" cy="422286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2701" cap="flat">
            <a:solidFill>
              <a:srgbClr val="2F528F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Connector: Curved 34">
            <a:extLst>
              <a:ext uri="{FF2B5EF4-FFF2-40B4-BE49-F238E27FC236}">
                <a16:creationId xmlns:a16="http://schemas.microsoft.com/office/drawing/2014/main" id="{734EC0AB-6578-2EE6-6CE8-597AFB49364A}"/>
              </a:ext>
            </a:extLst>
          </p:cNvPr>
          <p:cNvCxnSpPr>
            <a:stCxn id="13" idx="1"/>
            <a:endCxn id="23" idx="1"/>
          </p:cNvCxnSpPr>
          <p:nvPr/>
        </p:nvCxnSpPr>
        <p:spPr>
          <a:xfrm>
            <a:off x="6246055" y="1881917"/>
            <a:ext cx="308601" cy="2306034"/>
          </a:xfrm>
          <a:prstGeom prst="curvedConnector3">
            <a:avLst>
              <a:gd name="adj1" fmla="val 174076"/>
            </a:avLst>
          </a:prstGeom>
          <a:noFill/>
          <a:ln w="38103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6" name="Connector: Curved 36">
            <a:extLst>
              <a:ext uri="{FF2B5EF4-FFF2-40B4-BE49-F238E27FC236}">
                <a16:creationId xmlns:a16="http://schemas.microsoft.com/office/drawing/2014/main" id="{52A54B79-3EA1-0AF5-F86C-A0022817B552}"/>
              </a:ext>
            </a:extLst>
          </p:cNvPr>
          <p:cNvCxnSpPr>
            <a:stCxn id="23" idx="3"/>
            <a:endCxn id="13" idx="3"/>
          </p:cNvCxnSpPr>
          <p:nvPr/>
        </p:nvCxnSpPr>
        <p:spPr>
          <a:xfrm rot="10800000" flipH="1">
            <a:off x="4667828" y="1881917"/>
            <a:ext cx="298441" cy="2306034"/>
          </a:xfrm>
          <a:prstGeom prst="curvedConnector3">
            <a:avLst>
              <a:gd name="adj1" fmla="val -76598"/>
            </a:avLst>
          </a:prstGeom>
          <a:noFill/>
          <a:ln w="38103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27" name="Oval 47">
            <a:extLst>
              <a:ext uri="{FF2B5EF4-FFF2-40B4-BE49-F238E27FC236}">
                <a16:creationId xmlns:a16="http://schemas.microsoft.com/office/drawing/2014/main" id="{6C2345CF-5B40-8C67-C36A-BF339668E7E0}"/>
              </a:ext>
            </a:extLst>
          </p:cNvPr>
          <p:cNvSpPr/>
          <p:nvPr/>
        </p:nvSpPr>
        <p:spPr>
          <a:xfrm flipH="1">
            <a:off x="6693737" y="4867899"/>
            <a:ext cx="1270238" cy="99187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030A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agents</a:t>
            </a:r>
          </a:p>
        </p:txBody>
      </p:sp>
      <p:sp>
        <p:nvSpPr>
          <p:cNvPr id="28" name="Right Arrow 25">
            <a:extLst>
              <a:ext uri="{FF2B5EF4-FFF2-40B4-BE49-F238E27FC236}">
                <a16:creationId xmlns:a16="http://schemas.microsoft.com/office/drawing/2014/main" id="{6006A6B0-B412-5340-D30A-944FC18FA8B5}"/>
              </a:ext>
            </a:extLst>
          </p:cNvPr>
          <p:cNvSpPr/>
          <p:nvPr/>
        </p:nvSpPr>
        <p:spPr>
          <a:xfrm rot="19446921">
            <a:off x="4195652" y="4776375"/>
            <a:ext cx="749542" cy="391875"/>
          </a:xfrm>
          <a:custGeom>
            <a:avLst>
              <a:gd name="f0" fmla="val 1595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Arrow 25">
            <a:extLst>
              <a:ext uri="{FF2B5EF4-FFF2-40B4-BE49-F238E27FC236}">
                <a16:creationId xmlns:a16="http://schemas.microsoft.com/office/drawing/2014/main" id="{1F74A0D8-D5A4-F464-785D-3481D98957A9}"/>
              </a:ext>
            </a:extLst>
          </p:cNvPr>
          <p:cNvSpPr/>
          <p:nvPr/>
        </p:nvSpPr>
        <p:spPr>
          <a:xfrm rot="13109125">
            <a:off x="6275373" y="4839422"/>
            <a:ext cx="749542" cy="391875"/>
          </a:xfrm>
          <a:custGeom>
            <a:avLst>
              <a:gd name="f0" fmla="val 1595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ight Arrow 27">
            <a:extLst>
              <a:ext uri="{FF2B5EF4-FFF2-40B4-BE49-F238E27FC236}">
                <a16:creationId xmlns:a16="http://schemas.microsoft.com/office/drawing/2014/main" id="{8B312CAE-F726-BAE7-3350-206C6AAF275F}"/>
              </a:ext>
            </a:extLst>
          </p:cNvPr>
          <p:cNvSpPr/>
          <p:nvPr/>
        </p:nvSpPr>
        <p:spPr>
          <a:xfrm>
            <a:off x="9501740" y="2354497"/>
            <a:ext cx="1606984" cy="592202"/>
          </a:xfrm>
          <a:custGeom>
            <a:avLst>
              <a:gd name="f0" fmla="val 176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00B0F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Embedded systems issues</a:t>
            </a:r>
          </a:p>
        </p:txBody>
      </p:sp>
      <p:sp>
        <p:nvSpPr>
          <p:cNvPr id="31" name="Left Arrow 28">
            <a:extLst>
              <a:ext uri="{FF2B5EF4-FFF2-40B4-BE49-F238E27FC236}">
                <a16:creationId xmlns:a16="http://schemas.microsoft.com/office/drawing/2014/main" id="{21037B02-0652-5E60-9DB1-0DB037823EC9}"/>
              </a:ext>
            </a:extLst>
          </p:cNvPr>
          <p:cNvSpPr/>
          <p:nvPr/>
        </p:nvSpPr>
        <p:spPr>
          <a:xfrm>
            <a:off x="9464771" y="3131042"/>
            <a:ext cx="1643944" cy="489542"/>
          </a:xfrm>
          <a:custGeom>
            <a:avLst>
              <a:gd name="f0" fmla="val 321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00B0F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Change</a:t>
            </a:r>
          </a:p>
        </p:txBody>
      </p:sp>
      <p:sp>
        <p:nvSpPr>
          <p:cNvPr id="32" name="Oval 56">
            <a:extLst>
              <a:ext uri="{FF2B5EF4-FFF2-40B4-BE49-F238E27FC236}">
                <a16:creationId xmlns:a16="http://schemas.microsoft.com/office/drawing/2014/main" id="{64D508F1-FE16-F9E4-61B5-533523995A7E}"/>
              </a:ext>
            </a:extLst>
          </p:cNvPr>
          <p:cNvSpPr/>
          <p:nvPr/>
        </p:nvSpPr>
        <p:spPr>
          <a:xfrm>
            <a:off x="11025890" y="1906240"/>
            <a:ext cx="1264103" cy="212075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F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</a:t>
            </a:r>
          </a:p>
        </p:txBody>
      </p:sp>
      <p:sp>
        <p:nvSpPr>
          <p:cNvPr id="34" name="Oval 47">
            <a:extLst>
              <a:ext uri="{FF2B5EF4-FFF2-40B4-BE49-F238E27FC236}">
                <a16:creationId xmlns:a16="http://schemas.microsoft.com/office/drawing/2014/main" id="{2E253314-A626-140A-9ADA-0A6F40F3158A}"/>
              </a:ext>
            </a:extLst>
          </p:cNvPr>
          <p:cNvSpPr/>
          <p:nvPr/>
        </p:nvSpPr>
        <p:spPr>
          <a:xfrm flipH="1">
            <a:off x="4988912" y="5744497"/>
            <a:ext cx="1270238" cy="99187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030A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FFFFFF"/>
                </a:solidFill>
                <a:latin typeface="Calibri"/>
              </a:rPr>
              <a:t>Other parts of the system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ight Arrow 25">
            <a:extLst>
              <a:ext uri="{FF2B5EF4-FFF2-40B4-BE49-F238E27FC236}">
                <a16:creationId xmlns:a16="http://schemas.microsoft.com/office/drawing/2014/main" id="{C00985F2-52D3-68C1-CEF7-2AE549FB56B0}"/>
              </a:ext>
            </a:extLst>
          </p:cNvPr>
          <p:cNvSpPr/>
          <p:nvPr/>
        </p:nvSpPr>
        <p:spPr>
          <a:xfrm rot="16200000">
            <a:off x="5249260" y="5309042"/>
            <a:ext cx="749542" cy="391875"/>
          </a:xfrm>
          <a:custGeom>
            <a:avLst>
              <a:gd name="f0" fmla="val 1595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ight Arrow 25">
            <a:extLst>
              <a:ext uri="{FF2B5EF4-FFF2-40B4-BE49-F238E27FC236}">
                <a16:creationId xmlns:a16="http://schemas.microsoft.com/office/drawing/2014/main" id="{1B160A92-DEFE-B1CB-C229-3420ECDE5A46}"/>
              </a:ext>
            </a:extLst>
          </p:cNvPr>
          <p:cNvSpPr/>
          <p:nvPr/>
        </p:nvSpPr>
        <p:spPr>
          <a:xfrm rot="18223167">
            <a:off x="3858119" y="5264724"/>
            <a:ext cx="2030406" cy="405399"/>
          </a:xfrm>
          <a:custGeom>
            <a:avLst>
              <a:gd name="f0" fmla="val 1944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</a:t>
            </a:r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/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Issues</a:t>
            </a:r>
          </a:p>
        </p:txBody>
      </p:sp>
      <p:sp>
        <p:nvSpPr>
          <p:cNvPr id="37" name="Right Arrow 25">
            <a:extLst>
              <a:ext uri="{FF2B5EF4-FFF2-40B4-BE49-F238E27FC236}">
                <a16:creationId xmlns:a16="http://schemas.microsoft.com/office/drawing/2014/main" id="{4A72FB36-3127-ECC5-68A9-D6724FBD0C13}"/>
              </a:ext>
            </a:extLst>
          </p:cNvPr>
          <p:cNvSpPr/>
          <p:nvPr/>
        </p:nvSpPr>
        <p:spPr>
          <a:xfrm rot="3263175">
            <a:off x="5349079" y="5302279"/>
            <a:ext cx="2030406" cy="405399"/>
          </a:xfrm>
          <a:custGeom>
            <a:avLst>
              <a:gd name="f0" fmla="val 1944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Flex</a:t>
            </a:r>
          </a:p>
        </p:txBody>
      </p:sp>
      <p:sp>
        <p:nvSpPr>
          <p:cNvPr id="38" name="Oval 4">
            <a:extLst>
              <a:ext uri="{FF2B5EF4-FFF2-40B4-BE49-F238E27FC236}">
                <a16:creationId xmlns:a16="http://schemas.microsoft.com/office/drawing/2014/main" id="{4826497E-950F-EEAB-BE95-793E93176FD3}"/>
              </a:ext>
            </a:extLst>
          </p:cNvPr>
          <p:cNvSpPr/>
          <p:nvPr/>
        </p:nvSpPr>
        <p:spPr>
          <a:xfrm flipH="1">
            <a:off x="1247287" y="4867899"/>
            <a:ext cx="1615548" cy="146208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030A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FFFFFF"/>
                </a:solidFill>
                <a:latin typeface="Calibri"/>
              </a:rPr>
              <a:t>Coproduction Hubs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4">
            <a:extLst>
              <a:ext uri="{FF2B5EF4-FFF2-40B4-BE49-F238E27FC236}">
                <a16:creationId xmlns:a16="http://schemas.microsoft.com/office/drawing/2014/main" id="{1536E6FF-14B9-ABDD-3EF7-E6F6A8433C29}"/>
              </a:ext>
            </a:extLst>
          </p:cNvPr>
          <p:cNvSpPr/>
          <p:nvPr/>
        </p:nvSpPr>
        <p:spPr>
          <a:xfrm flipH="1">
            <a:off x="8215741" y="4962274"/>
            <a:ext cx="1511916" cy="146208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030A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FFFFFF"/>
                </a:solidFill>
                <a:latin typeface="Calibri"/>
              </a:rPr>
              <a:t>Systems Agent Support Network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Arrow: Left-Right 39">
            <a:extLst>
              <a:ext uri="{FF2B5EF4-FFF2-40B4-BE49-F238E27FC236}">
                <a16:creationId xmlns:a16="http://schemas.microsoft.com/office/drawing/2014/main" id="{BD46E7BE-11C9-BC53-D22B-78F5E8F17400}"/>
              </a:ext>
            </a:extLst>
          </p:cNvPr>
          <p:cNvSpPr/>
          <p:nvPr/>
        </p:nvSpPr>
        <p:spPr>
          <a:xfrm rot="21182560">
            <a:off x="2624784" y="5270705"/>
            <a:ext cx="775633" cy="30250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Left-Right 40">
            <a:extLst>
              <a:ext uri="{FF2B5EF4-FFF2-40B4-BE49-F238E27FC236}">
                <a16:creationId xmlns:a16="http://schemas.microsoft.com/office/drawing/2014/main" id="{DE1B5B24-0EBD-2A4E-BA6E-23DA00825A05}"/>
              </a:ext>
            </a:extLst>
          </p:cNvPr>
          <p:cNvSpPr/>
          <p:nvPr/>
        </p:nvSpPr>
        <p:spPr>
          <a:xfrm rot="728193">
            <a:off x="7715238" y="5323049"/>
            <a:ext cx="775633" cy="30250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18">
            <a:extLst>
              <a:ext uri="{FF2B5EF4-FFF2-40B4-BE49-F238E27FC236}">
                <a16:creationId xmlns:a16="http://schemas.microsoft.com/office/drawing/2014/main" id="{FFBF70F1-2A27-2B39-8555-7F12B412AAB7}"/>
              </a:ext>
            </a:extLst>
          </p:cNvPr>
          <p:cNvCxnSpPr>
            <a:cxnSpLocks/>
          </p:cNvCxnSpPr>
          <p:nvPr/>
        </p:nvCxnSpPr>
        <p:spPr>
          <a:xfrm flipH="1">
            <a:off x="1387968" y="3183414"/>
            <a:ext cx="186308" cy="254871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headEnd type="arrow"/>
            <a:tailEnd type="arrow"/>
          </a:ln>
        </p:spPr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E9C6D47B-E7BF-0BB1-E6A2-2043488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6" y="-242972"/>
            <a:ext cx="10515600" cy="1325563"/>
          </a:xfrm>
        </p:spPr>
        <p:txBody>
          <a:bodyPr/>
          <a:lstStyle/>
          <a:p>
            <a:r>
              <a:rPr lang="en-US" dirty="0"/>
              <a:t>Infrastructure and System Relationships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84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olourful carved figures of humans">
            <a:extLst>
              <a:ext uri="{FF2B5EF4-FFF2-40B4-BE49-F238E27FC236}">
                <a16:creationId xmlns:a16="http://schemas.microsoft.com/office/drawing/2014/main" id="{70885191-A1A4-BEE1-FA44-9E50085F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02E99B-C63A-E1D8-6525-BA8E8F42A227}"/>
              </a:ext>
            </a:extLst>
          </p:cNvPr>
          <p:cNvSpPr txBox="1">
            <a:spLocks/>
          </p:cNvSpPr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</a:rPr>
              <a:t>Programme Team Development</a:t>
            </a:r>
          </a:p>
        </p:txBody>
      </p:sp>
    </p:spTree>
    <p:extLst>
      <p:ext uri="{BB962C8B-B14F-4D97-AF65-F5344CB8AC3E}">
        <p14:creationId xmlns:p14="http://schemas.microsoft.com/office/powerpoint/2010/main" val="329634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02642F-86EF-32AD-1953-5442ADBA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736" y="1627464"/>
            <a:ext cx="8509232" cy="9982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National Multiple Disadvantage Context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85F83B-7162-18C5-4F51-7FFF8AE1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309" y="2854557"/>
            <a:ext cx="4678086" cy="1148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Oliver Hilbery (Making Every Adult Matter)</a:t>
            </a:r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2E855A1A-A732-EB1D-4E80-C6A2A25884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0" r="24357" b="-3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79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AD31-25D1-8E5A-E7B8-DD9F988A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02"/>
            <a:ext cx="10515600" cy="1325563"/>
          </a:xfrm>
        </p:spPr>
        <p:txBody>
          <a:bodyPr/>
          <a:lstStyle/>
          <a:p>
            <a:r>
              <a:rPr lang="en-US" dirty="0"/>
              <a:t>History of multiple disadvantage work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74C9DA-54BE-981F-D203-1F13DC0D5474}"/>
              </a:ext>
            </a:extLst>
          </p:cNvPr>
          <p:cNvCxnSpPr/>
          <p:nvPr/>
        </p:nvCxnSpPr>
        <p:spPr>
          <a:xfrm>
            <a:off x="838200" y="4176997"/>
            <a:ext cx="102916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31C6E0-2667-6F7B-256A-D0EFDB928EDD}"/>
              </a:ext>
            </a:extLst>
          </p:cNvPr>
          <p:cNvSpPr txBox="1"/>
          <p:nvPr/>
        </p:nvSpPr>
        <p:spPr>
          <a:xfrm>
            <a:off x="628072" y="4260125"/>
            <a:ext cx="1072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1990                  1995                  2000                  2005                  2010                  2015                  2020                  2025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0FBC24-E162-70E4-34E7-A8569DD0DB83}"/>
              </a:ext>
            </a:extLst>
          </p:cNvPr>
          <p:cNvSpPr/>
          <p:nvPr/>
        </p:nvSpPr>
        <p:spPr>
          <a:xfrm>
            <a:off x="2237362" y="1753466"/>
            <a:ext cx="1955259" cy="3793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Revolving Doors Link worker prog</a:t>
            </a:r>
            <a:endParaRPr lang="en-GB" sz="1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B39C3F-A4D7-E4C9-B53B-7F221E3DF07E}"/>
              </a:ext>
            </a:extLst>
          </p:cNvPr>
          <p:cNvSpPr/>
          <p:nvPr/>
        </p:nvSpPr>
        <p:spPr>
          <a:xfrm>
            <a:off x="6825575" y="2198451"/>
            <a:ext cx="3923488" cy="3793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MEAM Approach model and network</a:t>
            </a:r>
            <a:endParaRPr lang="en-GB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E9689-971D-B79F-99EA-9C26A05DAF7A}"/>
              </a:ext>
            </a:extLst>
          </p:cNvPr>
          <p:cNvSpPr/>
          <p:nvPr/>
        </p:nvSpPr>
        <p:spPr>
          <a:xfrm>
            <a:off x="7561634" y="2706647"/>
            <a:ext cx="2568967" cy="3793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TNLCF Fulfilling Lives programme</a:t>
            </a:r>
            <a:endParaRPr lang="en-GB" sz="1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1C4056-E084-DB89-0050-FF0F89FC26BF}"/>
              </a:ext>
            </a:extLst>
          </p:cNvPr>
          <p:cNvSpPr/>
          <p:nvPr/>
        </p:nvSpPr>
        <p:spPr>
          <a:xfrm>
            <a:off x="7189172" y="1690255"/>
            <a:ext cx="3559891" cy="3793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Lankelly</a:t>
            </a:r>
            <a:r>
              <a:rPr lang="en-US" sz="1000" dirty="0"/>
              <a:t> Chase  - PCN and place-based approaches</a:t>
            </a:r>
            <a:endParaRPr lang="en-GB"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8A2889-825A-962D-D7AF-8BD0683572F2}"/>
              </a:ext>
            </a:extLst>
          </p:cNvPr>
          <p:cNvSpPr/>
          <p:nvPr/>
        </p:nvSpPr>
        <p:spPr>
          <a:xfrm>
            <a:off x="3575294" y="2211745"/>
            <a:ext cx="1411754" cy="3793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Homeless Link MCN project</a:t>
            </a:r>
            <a:endParaRPr lang="en-GB" sz="1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A907D-0586-FF7C-8C21-906047A74E69}"/>
              </a:ext>
            </a:extLst>
          </p:cNvPr>
          <p:cNvSpPr/>
          <p:nvPr/>
        </p:nvSpPr>
        <p:spPr>
          <a:xfrm>
            <a:off x="9231549" y="3546963"/>
            <a:ext cx="1517515" cy="3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Changing Futures</a:t>
            </a:r>
            <a:endParaRPr lang="en-GB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602A1C-127A-C8B9-1BD5-0AD7EBD89E16}"/>
              </a:ext>
            </a:extLst>
          </p:cNvPr>
          <p:cNvSpPr/>
          <p:nvPr/>
        </p:nvSpPr>
        <p:spPr>
          <a:xfrm>
            <a:off x="6662583" y="3566973"/>
            <a:ext cx="1343282" cy="3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Social Justice Strategy and SJCC</a:t>
            </a:r>
            <a:endParaRPr lang="en-GB" sz="1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21DD8A-962F-B12F-1822-53B14FB8D789}"/>
              </a:ext>
            </a:extLst>
          </p:cNvPr>
          <p:cNvSpPr/>
          <p:nvPr/>
        </p:nvSpPr>
        <p:spPr>
          <a:xfrm>
            <a:off x="2875279" y="3565501"/>
            <a:ext cx="3661708" cy="3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Social Exclusion Unit and SETF</a:t>
            </a:r>
            <a:endParaRPr lang="en-GB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4AF2A5-8B69-A6E1-E83A-A3EF7E6F3EDB}"/>
              </a:ext>
            </a:extLst>
          </p:cNvPr>
          <p:cNvSpPr/>
          <p:nvPr/>
        </p:nvSpPr>
        <p:spPr>
          <a:xfrm>
            <a:off x="4387173" y="3110594"/>
            <a:ext cx="1848257" cy="3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Supporting People</a:t>
            </a:r>
            <a:endParaRPr lang="en-GB" sz="1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DB85B5-9845-8DF1-DA9D-232A48D08179}"/>
              </a:ext>
            </a:extLst>
          </p:cNvPr>
          <p:cNvSpPr/>
          <p:nvPr/>
        </p:nvSpPr>
        <p:spPr>
          <a:xfrm>
            <a:off x="5612858" y="2659370"/>
            <a:ext cx="1212717" cy="3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ACE pilots</a:t>
            </a:r>
            <a:endParaRPr lang="en-GB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DAED7F-16FF-3A7C-79F4-071D6ADF35A7}"/>
              </a:ext>
            </a:extLst>
          </p:cNvPr>
          <p:cNvSpPr/>
          <p:nvPr/>
        </p:nvSpPr>
        <p:spPr>
          <a:xfrm>
            <a:off x="7097085" y="3146064"/>
            <a:ext cx="1492437" cy="3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Public Service Transformation Network</a:t>
            </a:r>
            <a:endParaRPr lang="en-GB" sz="1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6DF90B-5A51-D433-8C37-A7DBAEF848EA}"/>
              </a:ext>
            </a:extLst>
          </p:cNvPr>
          <p:cNvSpPr/>
          <p:nvPr/>
        </p:nvSpPr>
        <p:spPr>
          <a:xfrm>
            <a:off x="838200" y="3143678"/>
            <a:ext cx="2687318" cy="3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RSI and HMI Initiative </a:t>
            </a:r>
          </a:p>
          <a:p>
            <a:pPr algn="ctr"/>
            <a:endParaRPr lang="en-GB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C17EC9-5FFA-9E29-4B04-484B0EA03D26}"/>
              </a:ext>
            </a:extLst>
          </p:cNvPr>
          <p:cNvSpPr/>
          <p:nvPr/>
        </p:nvSpPr>
        <p:spPr>
          <a:xfrm>
            <a:off x="2848961" y="2664318"/>
            <a:ext cx="1411753" cy="3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RSU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EAEA11-AAAE-7B3D-C730-83B9ABBE9443}"/>
              </a:ext>
            </a:extLst>
          </p:cNvPr>
          <p:cNvSpPr/>
          <p:nvPr/>
        </p:nvSpPr>
        <p:spPr>
          <a:xfrm>
            <a:off x="8666484" y="3128470"/>
            <a:ext cx="2082579" cy="3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RSI</a:t>
            </a:r>
            <a:endParaRPr lang="en-GB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CF4234-377C-686F-0556-E2AC652895C1}"/>
              </a:ext>
            </a:extLst>
          </p:cNvPr>
          <p:cNvSpPr/>
          <p:nvPr/>
        </p:nvSpPr>
        <p:spPr>
          <a:xfrm>
            <a:off x="4987047" y="4714588"/>
            <a:ext cx="846305" cy="11068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Reaching Out – An Action Plan on Social Exclusion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265E4B-12DC-38D9-14DC-6D38A2859448}"/>
              </a:ext>
            </a:extLst>
          </p:cNvPr>
          <p:cNvSpPr/>
          <p:nvPr/>
        </p:nvSpPr>
        <p:spPr>
          <a:xfrm>
            <a:off x="1288538" y="4712584"/>
            <a:ext cx="686178" cy="409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RDA formed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EFE106-D9CB-59B2-522A-03C7739A0F63}"/>
              </a:ext>
            </a:extLst>
          </p:cNvPr>
          <p:cNvSpPr/>
          <p:nvPr/>
        </p:nvSpPr>
        <p:spPr>
          <a:xfrm>
            <a:off x="5973163" y="4714389"/>
            <a:ext cx="686178" cy="409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MEAM formed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E1DCEA-2D6F-45FA-F91A-23DD7D6923BA}"/>
              </a:ext>
            </a:extLst>
          </p:cNvPr>
          <p:cNvSpPr/>
          <p:nvPr/>
        </p:nvSpPr>
        <p:spPr>
          <a:xfrm>
            <a:off x="6875456" y="4722535"/>
            <a:ext cx="686178" cy="409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MA network launched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E7092A-6DB8-C48E-54A0-DF8CA495F449}"/>
              </a:ext>
            </a:extLst>
          </p:cNvPr>
          <p:cNvSpPr/>
          <p:nvPr/>
        </p:nvSpPr>
        <p:spPr>
          <a:xfrm>
            <a:off x="6473811" y="5339227"/>
            <a:ext cx="686178" cy="409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Turning the Tide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DD0136-D116-5C94-931D-3593D333D4B2}"/>
              </a:ext>
            </a:extLst>
          </p:cNvPr>
          <p:cNvSpPr/>
          <p:nvPr/>
        </p:nvSpPr>
        <p:spPr>
          <a:xfrm>
            <a:off x="7662776" y="4722534"/>
            <a:ext cx="686178" cy="5454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Fulfilling Lives launched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9DC72D-88AE-BE4A-3A63-31F865F87FBE}"/>
              </a:ext>
            </a:extLst>
          </p:cNvPr>
          <p:cNvSpPr/>
          <p:nvPr/>
        </p:nvSpPr>
        <p:spPr>
          <a:xfrm>
            <a:off x="8442990" y="4722534"/>
            <a:ext cx="686178" cy="5454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Hardest to Reach?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A3521A-B42C-4DC0-A13D-F5B6537C0DED}"/>
              </a:ext>
            </a:extLst>
          </p:cNvPr>
          <p:cNvSpPr/>
          <p:nvPr/>
        </p:nvSpPr>
        <p:spPr>
          <a:xfrm>
            <a:off x="9352389" y="4722534"/>
            <a:ext cx="686178" cy="545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Changing Futures launched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3C896E-5C3F-C605-C6CA-D2B7E6027F34}"/>
              </a:ext>
            </a:extLst>
          </p:cNvPr>
          <p:cNvSpPr txBox="1"/>
          <p:nvPr/>
        </p:nvSpPr>
        <p:spPr>
          <a:xfrm>
            <a:off x="628072" y="6284394"/>
            <a:ext cx="7318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Dates are approximate and graphic is not comprehensive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6934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5A1241"/>
      </a:dk2>
      <a:lt2>
        <a:srgbClr val="EEECE1"/>
      </a:lt2>
      <a:accent1>
        <a:srgbClr val="2C4897"/>
      </a:accent1>
      <a:accent2>
        <a:srgbClr val="C8911E"/>
      </a:accent2>
      <a:accent3>
        <a:srgbClr val="157CB1"/>
      </a:accent3>
      <a:accent4>
        <a:srgbClr val="BA0F6F"/>
      </a:accent4>
      <a:accent5>
        <a:srgbClr val="CBB41E"/>
      </a:accent5>
      <a:accent6>
        <a:srgbClr val="216393"/>
      </a:accent6>
      <a:hlink>
        <a:srgbClr val="0000FF"/>
      </a:hlink>
      <a:folHlink>
        <a:srgbClr val="800080"/>
      </a:folHlink>
    </a:clrScheme>
    <a:fontScheme name="Custom 1">
      <a:majorFont>
        <a:latin typeface="Varela Rou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AM SLP-IT template" id="{67566400-5EF8-4554-B5E2-1FCAD7239A41}" vid="{A9B38100-2BFF-460F-A27B-E99FDDBBBB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836</Words>
  <Application>Microsoft Office PowerPoint</Application>
  <PresentationFormat>Widescreen</PresentationFormat>
  <Paragraphs>208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Century Gothic</vt:lpstr>
      <vt:lpstr>Franklin Gothic Book</vt:lpstr>
      <vt:lpstr>Varela Round</vt:lpstr>
      <vt:lpstr>Office Theme</vt:lpstr>
      <vt:lpstr>1_Office Theme</vt:lpstr>
      <vt:lpstr>PowerPoint Presentation</vt:lpstr>
      <vt:lpstr> Welcome and Introductions</vt:lpstr>
      <vt:lpstr>Programme update</vt:lpstr>
      <vt:lpstr>Recent progress</vt:lpstr>
      <vt:lpstr>Vision and Values</vt:lpstr>
      <vt:lpstr>Infrastructure and System Relationships</vt:lpstr>
      <vt:lpstr>PowerPoint Presentation</vt:lpstr>
      <vt:lpstr>The National Multiple Disadvantage Context</vt:lpstr>
      <vt:lpstr>History of multiple disadvantage work</vt:lpstr>
      <vt:lpstr>National networks</vt:lpstr>
      <vt:lpstr>Similarities and differences</vt:lpstr>
      <vt:lpstr>The Changing Futures Learning Eco System</vt:lpstr>
      <vt:lpstr>PowerPoint Presentation</vt:lpstr>
      <vt:lpstr>PowerPoint Presentation</vt:lpstr>
      <vt:lpstr>Workshop – What is the role of the strategic group within the learning infrastructure</vt:lpstr>
      <vt:lpstr>How are you feeling about the work to date? </vt:lpstr>
      <vt:lpstr>Activity: Fleshing out the role of the strategic group</vt:lpstr>
      <vt:lpstr>Close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Brown</dc:creator>
  <cp:lastModifiedBy>Carl Brown</cp:lastModifiedBy>
  <cp:revision>1</cp:revision>
  <dcterms:created xsi:type="dcterms:W3CDTF">2023-01-05T17:32:29Z</dcterms:created>
  <dcterms:modified xsi:type="dcterms:W3CDTF">2023-01-12T14:03:52Z</dcterms:modified>
</cp:coreProperties>
</file>