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 id="2147483684" r:id="rId5"/>
  </p:sldMasterIdLst>
  <p:notesMasterIdLst>
    <p:notesMasterId r:id="rId10"/>
  </p:notesMasterIdLst>
  <p:handoutMasterIdLst>
    <p:handoutMasterId r:id="rId11"/>
  </p:handoutMasterIdLst>
  <p:sldIdLst>
    <p:sldId id="849" r:id="rId6"/>
    <p:sldId id="1905" r:id="rId7"/>
    <p:sldId id="1913" r:id="rId8"/>
    <p:sldId id="190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 McGuire" initials="JM" lastIdx="2" clrIdx="0">
    <p:extLst>
      <p:ext uri="{19B8F6BF-5375-455C-9EA6-DF929625EA0E}">
        <p15:presenceInfo xmlns:p15="http://schemas.microsoft.com/office/powerpoint/2012/main" userId="Jess McGuire" providerId="None"/>
      </p:ext>
    </p:extLst>
  </p:cmAuthor>
  <p:cmAuthor id="2" name="Rozelle Kane" initials="RK" lastIdx="1" clrIdx="1">
    <p:extLst>
      <p:ext uri="{19B8F6BF-5375-455C-9EA6-DF929625EA0E}">
        <p15:presenceInfo xmlns:p15="http://schemas.microsoft.com/office/powerpoint/2012/main" userId="S::r.kane@stp.cpft.nhs.uk::0ec7b803-dabf-4722-a6da-2163e85a3da3" providerId="AD"/>
      </p:ext>
    </p:extLst>
  </p:cmAuthor>
  <p:cmAuthor id="3" name="Tito Castillo" initials="TC" lastIdx="1" clrIdx="2">
    <p:extLst>
      <p:ext uri="{19B8F6BF-5375-455C-9EA6-DF929625EA0E}">
        <p15:presenceInfo xmlns:p15="http://schemas.microsoft.com/office/powerpoint/2012/main" userId="S::tito.castillo@stp.cpft.nhs.uk::b6a3383b-3469-409d-bf3b-6c80fbe05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DA8"/>
    <a:srgbClr val="71AC3B"/>
    <a:srgbClr val="B62678"/>
    <a:srgbClr val="35435B"/>
    <a:srgbClr val="CCFFCC"/>
    <a:srgbClr val="E7EBF5"/>
    <a:srgbClr val="C1E5FF"/>
    <a:srgbClr val="D0CFEF"/>
    <a:srgbClr val="00B050"/>
    <a:srgbClr val="42AF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57" autoAdjust="0"/>
  </p:normalViewPr>
  <p:slideViewPr>
    <p:cSldViewPr snapToGrid="0">
      <p:cViewPr varScale="1">
        <p:scale>
          <a:sx n="62" d="100"/>
          <a:sy n="62" d="100"/>
        </p:scale>
        <p:origin x="1400" y="5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 McGuire" userId="35bfbe34-7044-4494-a01a-e50ab26a53ff" providerId="ADAL" clId="{23AE1B91-032D-4862-9C2B-7F8BA6948901}"/>
    <pc:docChg chg="custSel modSld">
      <pc:chgData name="Jess McGuire" userId="35bfbe34-7044-4494-a01a-e50ab26a53ff" providerId="ADAL" clId="{23AE1B91-032D-4862-9C2B-7F8BA6948901}" dt="2022-10-27T13:07:08.378" v="1291" actId="20577"/>
      <pc:docMkLst>
        <pc:docMk/>
      </pc:docMkLst>
      <pc:sldChg chg="modSp mod">
        <pc:chgData name="Jess McGuire" userId="35bfbe34-7044-4494-a01a-e50ab26a53ff" providerId="ADAL" clId="{23AE1B91-032D-4862-9C2B-7F8BA6948901}" dt="2022-10-27T13:03:09.627" v="999" actId="255"/>
        <pc:sldMkLst>
          <pc:docMk/>
          <pc:sldMk cId="2044792078" sldId="1905"/>
        </pc:sldMkLst>
        <pc:spChg chg="mod">
          <ac:chgData name="Jess McGuire" userId="35bfbe34-7044-4494-a01a-e50ab26a53ff" providerId="ADAL" clId="{23AE1B91-032D-4862-9C2B-7F8BA6948901}" dt="2022-10-27T13:03:09.627" v="999" actId="255"/>
          <ac:spMkLst>
            <pc:docMk/>
            <pc:sldMk cId="2044792078" sldId="1905"/>
            <ac:spMk id="5" creationId="{5DC1303B-499E-AB4C-9ED7-3C5607E74CC4}"/>
          </ac:spMkLst>
        </pc:spChg>
      </pc:sldChg>
      <pc:sldChg chg="modSp mod">
        <pc:chgData name="Jess McGuire" userId="35bfbe34-7044-4494-a01a-e50ab26a53ff" providerId="ADAL" clId="{23AE1B91-032D-4862-9C2B-7F8BA6948901}" dt="2022-10-27T13:07:08.378" v="1291" actId="20577"/>
        <pc:sldMkLst>
          <pc:docMk/>
          <pc:sldMk cId="345557562" sldId="1906"/>
        </pc:sldMkLst>
        <pc:spChg chg="mod">
          <ac:chgData name="Jess McGuire" userId="35bfbe34-7044-4494-a01a-e50ab26a53ff" providerId="ADAL" clId="{23AE1B91-032D-4862-9C2B-7F8BA6948901}" dt="2022-10-27T13:07:08.378" v="1291" actId="20577"/>
          <ac:spMkLst>
            <pc:docMk/>
            <pc:sldMk cId="345557562" sldId="1906"/>
            <ac:spMk id="6" creationId="{FED82B4F-F129-BB77-C33A-A4FEE13FF08F}"/>
          </ac:spMkLst>
        </pc:spChg>
      </pc:sldChg>
      <pc:sldChg chg="modSp mod">
        <pc:chgData name="Jess McGuire" userId="35bfbe34-7044-4494-a01a-e50ab26a53ff" providerId="ADAL" clId="{23AE1B91-032D-4862-9C2B-7F8BA6948901}" dt="2022-10-27T13:04:39.328" v="1123" actId="20577"/>
        <pc:sldMkLst>
          <pc:docMk/>
          <pc:sldMk cId="2174810297" sldId="1913"/>
        </pc:sldMkLst>
        <pc:spChg chg="mod">
          <ac:chgData name="Jess McGuire" userId="35bfbe34-7044-4494-a01a-e50ab26a53ff" providerId="ADAL" clId="{23AE1B91-032D-4862-9C2B-7F8BA6948901}" dt="2022-10-27T13:04:39.328" v="1123" actId="20577"/>
          <ac:spMkLst>
            <pc:docMk/>
            <pc:sldMk cId="2174810297" sldId="1913"/>
            <ac:spMk id="5" creationId="{7B6242BE-5854-6E78-A918-ECC5B984541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5D0823-5B9E-47DC-9479-92AB47B47EF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3CCEAF1-69DB-47D2-BA4F-A3513C1132F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CE87DF-9B22-4539-9488-783364310AE5}" type="datetimeFigureOut">
              <a:rPr lang="en-GB" smtClean="0"/>
              <a:t>27/10/2022</a:t>
            </a:fld>
            <a:endParaRPr lang="en-GB"/>
          </a:p>
        </p:txBody>
      </p:sp>
      <p:sp>
        <p:nvSpPr>
          <p:cNvPr id="4" name="Footer Placeholder 3">
            <a:extLst>
              <a:ext uri="{FF2B5EF4-FFF2-40B4-BE49-F238E27FC236}">
                <a16:creationId xmlns:a16="http://schemas.microsoft.com/office/drawing/2014/main" id="{CCDCD759-199D-4CD8-BE79-58999356EA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0DDFA51-82C0-43DA-B21C-8C1F82A16E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7CC977-2F77-4118-889C-02E19660D2CE}" type="slidenum">
              <a:rPr lang="en-GB" smtClean="0"/>
              <a:t>‹#›</a:t>
            </a:fld>
            <a:endParaRPr lang="en-GB"/>
          </a:p>
        </p:txBody>
      </p:sp>
    </p:spTree>
    <p:extLst>
      <p:ext uri="{BB962C8B-B14F-4D97-AF65-F5344CB8AC3E}">
        <p14:creationId xmlns:p14="http://schemas.microsoft.com/office/powerpoint/2010/main" val="2257704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DC0B9-7B81-4C55-8F50-3E40FB2E9AD0}" type="datetimeFigureOut">
              <a:rPr lang="en-GB" smtClean="0"/>
              <a:t>27/10/2022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AB11CC-9D5B-44BA-A2B0-649445AA0690}" type="slidenum">
              <a:rPr lang="en-GB" smtClean="0"/>
              <a:t>‹#›</a:t>
            </a:fld>
            <a:endParaRPr lang="en-GB"/>
          </a:p>
        </p:txBody>
      </p:sp>
    </p:spTree>
    <p:extLst>
      <p:ext uri="{BB962C8B-B14F-4D97-AF65-F5344CB8AC3E}">
        <p14:creationId xmlns:p14="http://schemas.microsoft.com/office/powerpoint/2010/main" val="344438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4.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4.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5.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jpe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6.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jpeg"/><Relationship Id="rId1" Type="http://schemas.openxmlformats.org/officeDocument/2006/relationships/slideMaster" Target="../slideMasters/slideMaster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jpe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2400393" y="2848292"/>
            <a:ext cx="4343218" cy="1162004"/>
          </a:xfrm>
          <a:prstGeom prst="rect">
            <a:avLst/>
          </a:prstGeom>
        </p:spPr>
        <p:txBody>
          <a:bodyPr/>
          <a:lstStyle>
            <a:lvl1pPr marL="0" indent="0" algn="ctr">
              <a:buNone/>
              <a:defRPr sz="4000">
                <a:solidFill>
                  <a:schemeClr val="bg2"/>
                </a:solidFill>
              </a:defRPr>
            </a:lvl1pPr>
          </a:lstStyle>
          <a:p>
            <a:r>
              <a:rPr lang="en-GB"/>
              <a:t>Meeting Title</a:t>
            </a:r>
          </a:p>
        </p:txBody>
      </p:sp>
      <p:sp>
        <p:nvSpPr>
          <p:cNvPr id="9" name="Text Placeholder 4"/>
          <p:cNvSpPr>
            <a:spLocks noGrp="1"/>
          </p:cNvSpPr>
          <p:nvPr>
            <p:ph type="body" sz="quarter" idx="14" hasCustomPrompt="1"/>
          </p:nvPr>
        </p:nvSpPr>
        <p:spPr>
          <a:xfrm>
            <a:off x="3096421" y="4429923"/>
            <a:ext cx="2951162" cy="612775"/>
          </a:xfrm>
          <a:prstGeom prst="rect">
            <a:avLst/>
          </a:prstGeom>
        </p:spPr>
        <p:txBody>
          <a:bodyPr/>
          <a:lstStyle>
            <a:lvl1pPr marL="0" indent="0" algn="ctr">
              <a:buNone/>
              <a:defRPr sz="2000">
                <a:solidFill>
                  <a:schemeClr val="bg2"/>
                </a:solidFill>
              </a:defRPr>
            </a:lvl1pPr>
          </a:lstStyle>
          <a:p>
            <a:r>
              <a:rPr lang="en-GB"/>
              <a:t>Date</a:t>
            </a:r>
          </a:p>
        </p:txBody>
      </p:sp>
    </p:spTree>
    <p:extLst>
      <p:ext uri="{BB962C8B-B14F-4D97-AF65-F5344CB8AC3E}">
        <p14:creationId xmlns:p14="http://schemas.microsoft.com/office/powerpoint/2010/main" val="480306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DU Table Slide">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6" name="Table Placeholder 5"/>
          <p:cNvSpPr>
            <a:spLocks noGrp="1"/>
          </p:cNvSpPr>
          <p:nvPr>
            <p:ph type="tbl" sz="quarter" idx="15"/>
          </p:nvPr>
        </p:nvSpPr>
        <p:spPr>
          <a:xfrm>
            <a:off x="65316" y="1135743"/>
            <a:ext cx="8962798" cy="4572726"/>
          </a:xfrm>
          <a:prstGeom prst="rect">
            <a:avLst/>
          </a:prstGeom>
        </p:spPr>
        <p:txBody>
          <a:bodyPr/>
          <a:lstStyle/>
          <a:p>
            <a:r>
              <a:rPr lang="en-US"/>
              <a:t>Click icon to add table</a:t>
            </a:r>
            <a:endParaRPr lang="en-GB"/>
          </a:p>
        </p:txBody>
      </p:sp>
    </p:spTree>
    <p:extLst>
      <p:ext uri="{BB962C8B-B14F-4D97-AF65-F5344CB8AC3E}">
        <p14:creationId xmlns:p14="http://schemas.microsoft.com/office/powerpoint/2010/main" val="292195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DU 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Tree>
    <p:extLst>
      <p:ext uri="{BB962C8B-B14F-4D97-AF65-F5344CB8AC3E}">
        <p14:creationId xmlns:p14="http://schemas.microsoft.com/office/powerpoint/2010/main" val="164263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DU Comparison">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5" name="Text Placeholder 4"/>
          <p:cNvSpPr>
            <a:spLocks noGrp="1"/>
          </p:cNvSpPr>
          <p:nvPr>
            <p:ph type="body" sz="quarter" idx="15"/>
          </p:nvPr>
        </p:nvSpPr>
        <p:spPr>
          <a:xfrm>
            <a:off x="65315" y="1145632"/>
            <a:ext cx="4349931" cy="5184775"/>
          </a:xfrm>
          <a:prstGeom prst="rect">
            <a:avLst/>
          </a:prstGeom>
        </p:spPr>
        <p:txBody>
          <a:bodyPr/>
          <a:lstStyle>
            <a:lvl1pPr marL="0" indent="0">
              <a:buNone/>
              <a:defRPr sz="1800"/>
            </a:lvl1pPr>
            <a:lvl2pPr>
              <a:defRPr sz="1600"/>
            </a:lvl2pPr>
            <a:lvl3pPr>
              <a:defRPr sz="1400"/>
            </a:lvl3pPr>
            <a:lvl4pPr>
              <a:defRPr sz="1600"/>
            </a:lvl4pPr>
            <a:lvl5pPr>
              <a:defRPr sz="1400"/>
            </a:lvl5pPr>
          </a:lstStyle>
          <a:p>
            <a:pPr lvl="0"/>
            <a:r>
              <a:rPr lang="en-US"/>
              <a:t>Edit Master text styles</a:t>
            </a:r>
          </a:p>
          <a:p>
            <a:pPr lvl="1"/>
            <a:r>
              <a:rPr lang="en-US"/>
              <a:t>Second level</a:t>
            </a:r>
          </a:p>
          <a:p>
            <a:pPr lvl="2"/>
            <a:r>
              <a:rPr lang="en-US"/>
              <a:t>Third level</a:t>
            </a:r>
          </a:p>
        </p:txBody>
      </p:sp>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8" name="Text Placeholder 4"/>
          <p:cNvSpPr>
            <a:spLocks noGrp="1"/>
          </p:cNvSpPr>
          <p:nvPr>
            <p:ph type="body" sz="quarter" idx="16"/>
          </p:nvPr>
        </p:nvSpPr>
        <p:spPr>
          <a:xfrm>
            <a:off x="4677812" y="1145632"/>
            <a:ext cx="4349931" cy="5184775"/>
          </a:xfrm>
          <a:prstGeom prst="rect">
            <a:avLst/>
          </a:prstGeom>
        </p:spPr>
        <p:txBody>
          <a:bodyPr/>
          <a:lstStyle>
            <a:lvl1pPr marL="0" indent="0">
              <a:buNone/>
              <a:defRPr sz="1800"/>
            </a:lvl1pPr>
            <a:lvl2pPr>
              <a:defRPr sz="1600"/>
            </a:lvl2pPr>
            <a:lvl3pPr>
              <a:defRPr sz="1400"/>
            </a:lvl3pPr>
            <a:lvl4pPr>
              <a:defRPr sz="1600"/>
            </a:lvl4pPr>
            <a:lvl5pPr>
              <a:defRPr sz="14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61662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DU SmartArt">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6" name="SmartArt Placeholder 5"/>
          <p:cNvSpPr>
            <a:spLocks noGrp="1"/>
          </p:cNvSpPr>
          <p:nvPr>
            <p:ph type="dgm" sz="quarter" idx="15"/>
          </p:nvPr>
        </p:nvSpPr>
        <p:spPr>
          <a:xfrm>
            <a:off x="4589464" y="1099257"/>
            <a:ext cx="4438279" cy="5389344"/>
          </a:xfrm>
          <a:prstGeom prst="rect">
            <a:avLst/>
          </a:prstGeom>
        </p:spPr>
        <p:txBody>
          <a:bodyPr/>
          <a:lstStyle>
            <a:lvl1pPr marL="0" indent="0">
              <a:buNone/>
              <a:defRPr sz="1600"/>
            </a:lvl1pPr>
          </a:lstStyle>
          <a:p>
            <a:r>
              <a:rPr lang="en-US"/>
              <a:t>Click icon to add SmartArt graphic</a:t>
            </a:r>
            <a:endParaRPr lang="en-GB"/>
          </a:p>
        </p:txBody>
      </p:sp>
      <p:sp>
        <p:nvSpPr>
          <p:cNvPr id="7" name="SmartArt Placeholder 5"/>
          <p:cNvSpPr>
            <a:spLocks noGrp="1"/>
          </p:cNvSpPr>
          <p:nvPr>
            <p:ph type="dgm" sz="quarter" idx="16"/>
          </p:nvPr>
        </p:nvSpPr>
        <p:spPr>
          <a:xfrm>
            <a:off x="65316" y="1099257"/>
            <a:ext cx="4489222" cy="5389344"/>
          </a:xfrm>
          <a:prstGeom prst="rect">
            <a:avLst/>
          </a:prstGeom>
        </p:spPr>
        <p:txBody>
          <a:bodyPr/>
          <a:lstStyle>
            <a:lvl1pPr marL="0" indent="0">
              <a:buNone/>
              <a:defRPr sz="1600"/>
            </a:lvl1pPr>
          </a:lstStyle>
          <a:p>
            <a:r>
              <a:rPr lang="en-US"/>
              <a:t>Click icon to add SmartArt graphic</a:t>
            </a:r>
            <a:endParaRPr lang="en-GB"/>
          </a:p>
        </p:txBody>
      </p:sp>
    </p:spTree>
    <p:extLst>
      <p:ext uri="{BB962C8B-B14F-4D97-AF65-F5344CB8AC3E}">
        <p14:creationId xmlns:p14="http://schemas.microsoft.com/office/powerpoint/2010/main" val="2535717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DU Picture">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Picture Placeholder 4"/>
          <p:cNvSpPr>
            <a:spLocks noGrp="1"/>
          </p:cNvSpPr>
          <p:nvPr>
            <p:ph type="pic" sz="quarter" idx="15"/>
          </p:nvPr>
        </p:nvSpPr>
        <p:spPr>
          <a:xfrm>
            <a:off x="1353273" y="1424305"/>
            <a:ext cx="6386513" cy="3944938"/>
          </a:xfrm>
          <a:prstGeom prst="rect">
            <a:avLst/>
          </a:prstGeom>
        </p:spPr>
        <p:txBody>
          <a:bodyPr/>
          <a:lstStyle/>
          <a:p>
            <a:r>
              <a:rPr lang="en-US"/>
              <a:t>Click icon to add picture</a:t>
            </a:r>
            <a:endParaRPr lang="en-GB"/>
          </a:p>
        </p:txBody>
      </p:sp>
    </p:spTree>
    <p:extLst>
      <p:ext uri="{BB962C8B-B14F-4D97-AF65-F5344CB8AC3E}">
        <p14:creationId xmlns:p14="http://schemas.microsoft.com/office/powerpoint/2010/main" val="428307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DU Chart">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6" name="Chart Placeholder 5"/>
          <p:cNvSpPr>
            <a:spLocks noGrp="1"/>
          </p:cNvSpPr>
          <p:nvPr>
            <p:ph type="chart" sz="quarter" idx="15"/>
          </p:nvPr>
        </p:nvSpPr>
        <p:spPr>
          <a:xfrm>
            <a:off x="731522" y="1280845"/>
            <a:ext cx="7589429" cy="4270873"/>
          </a:xfrm>
          <a:prstGeom prst="rect">
            <a:avLst/>
          </a:prstGeom>
        </p:spPr>
        <p:txBody>
          <a:bodyPr/>
          <a:lstStyle/>
          <a:p>
            <a:r>
              <a:rPr lang="en-US"/>
              <a:t>Click icon to add chart</a:t>
            </a:r>
            <a:endParaRPr lang="en-GB"/>
          </a:p>
        </p:txBody>
      </p:sp>
    </p:spTree>
    <p:extLst>
      <p:ext uri="{BB962C8B-B14F-4D97-AF65-F5344CB8AC3E}">
        <p14:creationId xmlns:p14="http://schemas.microsoft.com/office/powerpoint/2010/main" val="1326429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3" name="Title 1"/>
          <p:cNvSpPr>
            <a:spLocks noGrp="1"/>
          </p:cNvSpPr>
          <p:nvPr>
            <p:ph type="ctrTitle"/>
          </p:nvPr>
        </p:nvSpPr>
        <p:spPr>
          <a:xfrm>
            <a:off x="409255" y="356321"/>
            <a:ext cx="8341046" cy="653333"/>
          </a:xfrm>
          <a:prstGeom prst="rect">
            <a:avLst/>
          </a:prstGeom>
        </p:spPr>
        <p:txBody>
          <a:bodyPr lIns="90818" tIns="45409" rIns="90818" bIns="45409"/>
          <a:lstStyle>
            <a:lvl1pPr algn="l">
              <a:defRPr sz="1800" b="1">
                <a:solidFill>
                  <a:srgbClr val="333092"/>
                </a:solidFill>
                <a:latin typeface="Arial (Headings)"/>
                <a:cs typeface="Arial (Headings)"/>
              </a:defRPr>
            </a:lvl1pPr>
          </a:lstStyle>
          <a:p>
            <a:r>
              <a:rPr lang="en-US"/>
              <a:t>Click to edit Master title style</a:t>
            </a:r>
          </a:p>
        </p:txBody>
      </p:sp>
      <p:sp>
        <p:nvSpPr>
          <p:cNvPr id="6" name="Text Placeholder 5"/>
          <p:cNvSpPr>
            <a:spLocks noGrp="1"/>
          </p:cNvSpPr>
          <p:nvPr>
            <p:ph type="body" sz="quarter" idx="13"/>
          </p:nvPr>
        </p:nvSpPr>
        <p:spPr>
          <a:xfrm>
            <a:off x="409255" y="1076325"/>
            <a:ext cx="8341046"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3058168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1453648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416" imgH="416" progId="TCLayout.ActiveDocument.1">
                  <p:embed/>
                </p:oleObj>
              </mc:Choice>
              <mc:Fallback>
                <p:oleObj name="think-cell Slide" r:id="rId3" imgW="416" imgH="416" progId="TCLayout.ActiveDocument.1">
                  <p:embed/>
                  <p:pic>
                    <p:nvPicPr>
                      <p:cNvPr id="3" name="Object 2"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2" name="2. Slide Title"/>
          <p:cNvSpPr>
            <a:spLocks noGrp="1"/>
          </p:cNvSpPr>
          <p:nvPr>
            <p:ph type="title"/>
          </p:nvPr>
        </p:nvSpPr>
        <p:spPr bwMode="auto">
          <a:xfrm>
            <a:off x="121490" y="234864"/>
            <a:ext cx="8794113" cy="314028"/>
          </a:xfrm>
          <a:prstGeom prst="rect">
            <a:avLst/>
          </a:prstGeom>
        </p:spPr>
        <p:txBody>
          <a:bodyPr/>
          <a:lstStyle/>
          <a:p>
            <a:r>
              <a:rPr lang="en-US"/>
              <a:t>Click to edit Master title style</a:t>
            </a:r>
            <a:endParaRPr lang="x-none"/>
          </a:p>
        </p:txBody>
      </p:sp>
      <p:sp>
        <p:nvSpPr>
          <p:cNvPr id="5" name="doc id" hidden="1"/>
          <p:cNvSpPr>
            <a:spLocks noChangeArrowheads="1"/>
          </p:cNvSpPr>
          <p:nvPr userDrawn="1"/>
        </p:nvSpPr>
        <p:spPr bwMode="auto">
          <a:xfrm>
            <a:off x="8246609" y="51833"/>
            <a:ext cx="670614"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a:solidFill>
                <a:srgbClr val="808080"/>
              </a:solidFill>
            </a:endParaRPr>
          </a:p>
        </p:txBody>
      </p:sp>
    </p:spTree>
    <p:extLst>
      <p:ext uri="{BB962C8B-B14F-4D97-AF65-F5344CB8AC3E}">
        <p14:creationId xmlns:p14="http://schemas.microsoft.com/office/powerpoint/2010/main" val="2305379897"/>
      </p:ext>
    </p:extLst>
  </p:cSld>
  <p:clrMapOvr>
    <a:masterClrMapping/>
  </p:clrMapOvr>
  <p:extLst>
    <p:ext uri="{DCECCB84-F9BA-43D5-87BE-67443E8EF086}">
      <p15:sldGuideLst xmlns:p15="http://schemas.microsoft.com/office/powerpoint/2012/main">
        <p15:guide id="1" pos="4213" userDrawn="1">
          <p15:clr>
            <a:srgbClr val="F26B43"/>
          </p15:clr>
        </p15:guide>
        <p15:guide id="2" pos="57" userDrawn="1">
          <p15:clr>
            <a:srgbClr val="F26B43"/>
          </p15:clr>
        </p15:guide>
        <p15:guide id="3" orient="horz" pos="583" userDrawn="1">
          <p15:clr>
            <a:srgbClr val="F26B43"/>
          </p15:clr>
        </p15:guide>
        <p15:guide id="4" orient="horz" pos="3990" userDrawn="1">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8E093-8FAC-4D67-B42E-A3D1E5F7B48C}" type="datetimeFigureOut">
              <a:rPr lang="en-GB" smtClean="0">
                <a:solidFill>
                  <a:prstClr val="black"/>
                </a:solidFill>
              </a:rPr>
              <a:pPr/>
              <a:t>27/10/2022</a:t>
            </a:fld>
            <a:endParaRPr lang="en-GB">
              <a:solidFill>
                <a:prstClr val="black"/>
              </a:solidFill>
            </a:endParaRPr>
          </a:p>
        </p:txBody>
      </p:sp>
      <p:sp>
        <p:nvSpPr>
          <p:cNvPr id="3" name="Footer Placeholder 2"/>
          <p:cNvSpPr>
            <a:spLocks noGrp="1"/>
          </p:cNvSpPr>
          <p:nvPr>
            <p:ph type="ftr" sz="quarter" idx="11"/>
          </p:nvPr>
        </p:nvSpPr>
        <p:spPr/>
        <p:txBody>
          <a:bodyPr/>
          <a:lstStyle/>
          <a:p>
            <a:endParaRPr lang="en-GB">
              <a:solidFill>
                <a:prstClr val="black"/>
              </a:solidFill>
            </a:endParaRPr>
          </a:p>
        </p:txBody>
      </p:sp>
      <p:sp>
        <p:nvSpPr>
          <p:cNvPr id="4" name="Slide Number Placeholder 3"/>
          <p:cNvSpPr>
            <a:spLocks noGrp="1"/>
          </p:cNvSpPr>
          <p:nvPr>
            <p:ph type="sldNum" sz="quarter" idx="12"/>
          </p:nvPr>
        </p:nvSpPr>
        <p:spPr/>
        <p:txBody>
          <a:bodyPr/>
          <a:lstStyle/>
          <a:p>
            <a:fld id="{2C03C7BB-F87E-4EBE-9BA4-EB5993A7324B}"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8922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5" name="Text Placeholder 2"/>
          <p:cNvSpPr>
            <a:spLocks noGrp="1"/>
          </p:cNvSpPr>
          <p:nvPr>
            <p:ph type="body" sz="quarter" idx="14" hasCustomPrompt="1"/>
          </p:nvPr>
        </p:nvSpPr>
        <p:spPr>
          <a:xfrm>
            <a:off x="109182" y="572860"/>
            <a:ext cx="8918560" cy="578079"/>
          </a:xfrm>
          <a:prstGeom prst="rect">
            <a:avLst/>
          </a:prstGeom>
        </p:spPr>
        <p:txBody>
          <a:bodyPr/>
          <a:lstStyle>
            <a:lvl1pPr marL="0" indent="0" algn="ctr">
              <a:buNone/>
              <a:defRPr sz="2000" b="1">
                <a:solidFill>
                  <a:schemeClr val="accent1"/>
                </a:solidFill>
                <a:latin typeface="Arial (Headings)"/>
              </a:defRPr>
            </a:lvl1pPr>
          </a:lstStyle>
          <a:p>
            <a:pPr lvl="0"/>
            <a:r>
              <a:rPr lang="en-US"/>
              <a:t>Title</a:t>
            </a:r>
            <a:endParaRPr lang="en-GB"/>
          </a:p>
        </p:txBody>
      </p:sp>
      <p:sp>
        <p:nvSpPr>
          <p:cNvPr id="7"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329197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Text Placeholder 2"/>
          <p:cNvSpPr>
            <a:spLocks noGrp="1"/>
          </p:cNvSpPr>
          <p:nvPr>
            <p:ph type="body" sz="quarter" idx="14" hasCustomPrompt="1"/>
          </p:nvPr>
        </p:nvSpPr>
        <p:spPr>
          <a:xfrm>
            <a:off x="109182" y="572860"/>
            <a:ext cx="8918560" cy="578079"/>
          </a:xfrm>
          <a:prstGeom prst="rect">
            <a:avLst/>
          </a:prstGeom>
        </p:spPr>
        <p:txBody>
          <a:bodyPr/>
          <a:lstStyle>
            <a:lvl1pPr marL="0" indent="0" algn="ctr">
              <a:buNone/>
              <a:defRPr sz="2000" b="1">
                <a:solidFill>
                  <a:schemeClr val="accent1"/>
                </a:solidFill>
                <a:latin typeface="Arial (Headings)"/>
              </a:defRPr>
            </a:lvl1pPr>
          </a:lstStyle>
          <a:p>
            <a:pPr lvl="0"/>
            <a:r>
              <a:rPr lang="en-US"/>
              <a:t>Title</a:t>
            </a:r>
            <a:endParaRPr lang="en-GB"/>
          </a:p>
        </p:txBody>
      </p:sp>
      <p:sp>
        <p:nvSpPr>
          <p:cNvPr id="7"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3867055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09253" y="1076325"/>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776420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DU Front Page">
    <p:spTree>
      <p:nvGrpSpPr>
        <p:cNvPr id="1" name=""/>
        <p:cNvGrpSpPr/>
        <p:nvPr/>
      </p:nvGrpSpPr>
      <p:grpSpPr>
        <a:xfrm>
          <a:off x="0" y="0"/>
          <a:ext cx="0" cy="0"/>
          <a:chOff x="0" y="0"/>
          <a:chExt cx="0" cy="0"/>
        </a:xfrm>
      </p:grpSpPr>
      <p:sp>
        <p:nvSpPr>
          <p:cNvPr id="12" name="Rectangle 11"/>
          <p:cNvSpPr/>
          <p:nvPr userDrawn="1"/>
        </p:nvSpPr>
        <p:spPr>
          <a:xfrm>
            <a:off x="0" y="1277707"/>
            <a:ext cx="9144000" cy="43025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08182"/>
            <a:endParaRPr lang="en-GB" sz="1800">
              <a:solidFill>
                <a:prstClr val="white"/>
              </a:solidFill>
            </a:endParaRPr>
          </a:p>
        </p:txBody>
      </p:sp>
      <p:grpSp>
        <p:nvGrpSpPr>
          <p:cNvPr id="22" name="Group 21"/>
          <p:cNvGrpSpPr/>
          <p:nvPr userDrawn="1"/>
        </p:nvGrpSpPr>
        <p:grpSpPr>
          <a:xfrm>
            <a:off x="69863" y="5670621"/>
            <a:ext cx="9073545" cy="1117320"/>
            <a:chOff x="31976" y="249149"/>
            <a:chExt cx="9073545" cy="111732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1863" y="608048"/>
              <a:ext cx="1621313" cy="729749"/>
            </a:xfrm>
            <a:prstGeom prst="rect">
              <a:avLst/>
            </a:prstGeom>
          </p:spPr>
        </p:pic>
        <p:pic>
          <p:nvPicPr>
            <p:cNvPr id="14" name="Picture 13" descr="PCC.png"/>
            <p:cNvPicPr>
              <a:picLocks noChangeAspect="1"/>
            </p:cNvPicPr>
            <p:nvPr userDrawn="1"/>
          </p:nvPicPr>
          <p:blipFill>
            <a:blip r:embed="rId3" cstate="print"/>
            <a:srcRect t="30505" b="22396"/>
            <a:stretch>
              <a:fillRect/>
            </a:stretch>
          </p:blipFill>
          <p:spPr>
            <a:xfrm>
              <a:off x="6862522" y="783443"/>
              <a:ext cx="1159591" cy="546160"/>
            </a:xfrm>
            <a:prstGeom prst="rect">
              <a:avLst/>
            </a:prstGeom>
          </p:spPr>
        </p:pic>
        <p:pic>
          <p:nvPicPr>
            <p:cNvPr id="15" name="Picture 14" descr="CCC.png"/>
            <p:cNvPicPr>
              <a:picLocks noChangeAspect="1"/>
            </p:cNvPicPr>
            <p:nvPr userDrawn="1"/>
          </p:nvPicPr>
          <p:blipFill>
            <a:blip r:embed="rId4" cstate="print"/>
            <a:srcRect t="12455" b="11922"/>
            <a:stretch>
              <a:fillRect/>
            </a:stretch>
          </p:blipFill>
          <p:spPr>
            <a:xfrm>
              <a:off x="1332668" y="746576"/>
              <a:ext cx="1231814" cy="619893"/>
            </a:xfrm>
            <a:prstGeom prst="rect">
              <a:avLst/>
            </a:prstGeom>
          </p:spPr>
        </p:pic>
        <p:pic>
          <p:nvPicPr>
            <p:cNvPr id="16" name="Picture 15" descr="HHC.png"/>
            <p:cNvPicPr>
              <a:picLocks noChangeAspect="1"/>
            </p:cNvPicPr>
            <p:nvPr userDrawn="1"/>
          </p:nvPicPr>
          <p:blipFill>
            <a:blip r:embed="rId5" cstate="print"/>
            <a:srcRect l="32294" r="1026"/>
            <a:stretch>
              <a:fillRect/>
            </a:stretch>
          </p:blipFill>
          <p:spPr>
            <a:xfrm>
              <a:off x="5505521" y="398122"/>
              <a:ext cx="1800000" cy="295254"/>
            </a:xfrm>
            <a:prstGeom prst="rect">
              <a:avLst/>
            </a:prstGeom>
          </p:spPr>
        </p:pic>
        <p:pic>
          <p:nvPicPr>
            <p:cNvPr id="17" name="Picture 16" descr="PSFHT.png"/>
            <p:cNvPicPr>
              <a:picLocks noChangeAspect="1"/>
            </p:cNvPicPr>
            <p:nvPr userDrawn="1"/>
          </p:nvPicPr>
          <p:blipFill>
            <a:blip r:embed="rId6" cstate="print"/>
            <a:stretch>
              <a:fillRect/>
            </a:stretch>
          </p:blipFill>
          <p:spPr>
            <a:xfrm>
              <a:off x="31976" y="399160"/>
              <a:ext cx="1800000" cy="232258"/>
            </a:xfrm>
            <a:prstGeom prst="rect">
              <a:avLst/>
            </a:prstGeom>
          </p:spPr>
        </p:pic>
        <p:pic>
          <p:nvPicPr>
            <p:cNvPr id="18" name="Picture 17" descr="CPFT.png"/>
            <p:cNvPicPr>
              <a:picLocks noChangeAspect="1"/>
            </p:cNvPicPr>
            <p:nvPr userDrawn="1"/>
          </p:nvPicPr>
          <p:blipFill>
            <a:blip r:embed="rId7" cstate="print"/>
            <a:srcRect t="22991" b="26528"/>
            <a:stretch>
              <a:fillRect/>
            </a:stretch>
          </p:blipFill>
          <p:spPr>
            <a:xfrm>
              <a:off x="3634114" y="249149"/>
              <a:ext cx="1800000" cy="454330"/>
            </a:xfrm>
            <a:prstGeom prst="rect">
              <a:avLst/>
            </a:prstGeom>
          </p:spPr>
        </p:pic>
        <p:pic>
          <p:nvPicPr>
            <p:cNvPr id="19" name="Picture 18" descr="CUH.png"/>
            <p:cNvPicPr>
              <a:picLocks noChangeAspect="1"/>
            </p:cNvPicPr>
            <p:nvPr userDrawn="1"/>
          </p:nvPicPr>
          <p:blipFill>
            <a:blip r:embed="rId8" cstate="print"/>
            <a:stretch>
              <a:fillRect/>
            </a:stretch>
          </p:blipFill>
          <p:spPr>
            <a:xfrm>
              <a:off x="1808698" y="339670"/>
              <a:ext cx="1800000" cy="379141"/>
            </a:xfrm>
            <a:prstGeom prst="rect">
              <a:avLst/>
            </a:prstGeom>
          </p:spPr>
        </p:pic>
        <p:pic>
          <p:nvPicPr>
            <p:cNvPr id="20" name="Picture 19" descr="papwroth.png"/>
            <p:cNvPicPr>
              <a:picLocks noChangeAspect="1"/>
            </p:cNvPicPr>
            <p:nvPr userDrawn="1"/>
          </p:nvPicPr>
          <p:blipFill>
            <a:blip r:embed="rId9" cstate="print"/>
            <a:srcRect t="29584" b="24825"/>
            <a:stretch>
              <a:fillRect/>
            </a:stretch>
          </p:blipFill>
          <p:spPr>
            <a:xfrm>
              <a:off x="4632849" y="794803"/>
              <a:ext cx="1800000" cy="410322"/>
            </a:xfrm>
            <a:prstGeom prst="rect">
              <a:avLst/>
            </a:prstGeom>
          </p:spPr>
        </p:pic>
        <p:pic>
          <p:nvPicPr>
            <p:cNvPr id="21" name="Picture 20" descr="CCS.png"/>
            <p:cNvPicPr>
              <a:picLocks noChangeAspect="1"/>
            </p:cNvPicPr>
            <p:nvPr userDrawn="1"/>
          </p:nvPicPr>
          <p:blipFill>
            <a:blip r:embed="rId10" cstate="print"/>
            <a:stretch>
              <a:fillRect/>
            </a:stretch>
          </p:blipFill>
          <p:spPr>
            <a:xfrm>
              <a:off x="7305521" y="346383"/>
              <a:ext cx="1800000" cy="365714"/>
            </a:xfrm>
            <a:prstGeom prst="rect">
              <a:avLst/>
            </a:prstGeom>
          </p:spPr>
        </p:pic>
      </p:grpSp>
      <p:pic>
        <p:nvPicPr>
          <p:cNvPr id="23" name="Picture 22" descr="NHSE.png"/>
          <p:cNvPicPr>
            <a:picLocks noChangeAspect="1"/>
          </p:cNvPicPr>
          <p:nvPr userDrawn="1"/>
        </p:nvPicPr>
        <p:blipFill>
          <a:blip r:embed="rId11" cstate="print"/>
          <a:stretch>
            <a:fillRect/>
          </a:stretch>
        </p:blipFill>
        <p:spPr>
          <a:xfrm>
            <a:off x="411984" y="475577"/>
            <a:ext cx="1116000" cy="694204"/>
          </a:xfrm>
          <a:prstGeom prst="rect">
            <a:avLst/>
          </a:prstGeom>
        </p:spPr>
      </p:pic>
      <p:pic>
        <p:nvPicPr>
          <p:cNvPr id="24" name="Picture 2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66339" y="444194"/>
            <a:ext cx="1601724" cy="611124"/>
          </a:xfrm>
          <a:prstGeom prst="rect">
            <a:avLst/>
          </a:prstGeom>
        </p:spPr>
      </p:pic>
      <p:pic>
        <p:nvPicPr>
          <p:cNvPr id="25" name="Picture 2" descr="C:\Users\jfallon\AppData\Local\Microsoft\Windows\Temporary Internet Files\Content.Outlook\PZ4MZ9CU\fftf 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175897" y="581705"/>
            <a:ext cx="2792210" cy="515157"/>
          </a:xfrm>
          <a:prstGeom prst="rect">
            <a:avLst/>
          </a:prstGeom>
          <a:noFill/>
          <a:extLst>
            <a:ext uri="{909E8E84-426E-40DD-AFC4-6F175D3DCCD1}">
              <a14:hiddenFill xmlns:a14="http://schemas.microsoft.com/office/drawing/2010/main">
                <a:solidFill>
                  <a:srgbClr val="FFFFFF"/>
                </a:solidFill>
              </a14:hiddenFill>
            </a:ext>
          </a:extLst>
        </p:spPr>
      </p:pic>
      <p:sp>
        <p:nvSpPr>
          <p:cNvPr id="28" name="Content Placeholder 27"/>
          <p:cNvSpPr>
            <a:spLocks noGrp="1"/>
          </p:cNvSpPr>
          <p:nvPr>
            <p:ph sz="quarter" idx="13" hasCustomPrompt="1"/>
          </p:nvPr>
        </p:nvSpPr>
        <p:spPr>
          <a:xfrm>
            <a:off x="93124" y="1581107"/>
            <a:ext cx="8957756" cy="2481444"/>
          </a:xfrm>
          <a:prstGeom prst="rect">
            <a:avLst/>
          </a:prstGeom>
        </p:spPr>
        <p:txBody>
          <a:bodyPr/>
          <a:lstStyle>
            <a:lvl1pPr marL="0" indent="0" algn="ctr">
              <a:buNone/>
              <a:defRPr sz="4400" baseline="0">
                <a:solidFill>
                  <a:schemeClr val="bg1"/>
                </a:solidFill>
              </a:defRPr>
            </a:lvl1pPr>
          </a:lstStyle>
          <a:p>
            <a:pPr lvl="0"/>
            <a:r>
              <a:rPr lang="en-GB"/>
              <a:t>Cambridgeshire &amp; Peterborough</a:t>
            </a:r>
          </a:p>
          <a:p>
            <a:pPr lvl="0"/>
            <a:r>
              <a:rPr lang="en-GB"/>
              <a:t>Meeting Title</a:t>
            </a:r>
          </a:p>
        </p:txBody>
      </p:sp>
      <p:sp>
        <p:nvSpPr>
          <p:cNvPr id="32" name="Text Placeholder 31"/>
          <p:cNvSpPr>
            <a:spLocks noGrp="1"/>
          </p:cNvSpPr>
          <p:nvPr>
            <p:ph type="body" sz="quarter" idx="14" hasCustomPrompt="1"/>
          </p:nvPr>
        </p:nvSpPr>
        <p:spPr>
          <a:xfrm>
            <a:off x="3331371" y="4271963"/>
            <a:ext cx="2481262" cy="704850"/>
          </a:xfrm>
          <a:prstGeom prst="rect">
            <a:avLst/>
          </a:prstGeom>
        </p:spPr>
        <p:txBody>
          <a:bodyPr/>
          <a:lstStyle>
            <a:lvl1pPr marL="0" indent="0" algn="ctr">
              <a:buNone/>
              <a:defRPr sz="2400">
                <a:solidFill>
                  <a:schemeClr val="bg1"/>
                </a:solidFill>
              </a:defRPr>
            </a:lvl1pPr>
          </a:lstStyle>
          <a:p>
            <a:pPr lvl="0"/>
            <a:r>
              <a:rPr lang="en-US"/>
              <a:t>Date</a:t>
            </a:r>
            <a:endParaRPr lang="en-GB"/>
          </a:p>
        </p:txBody>
      </p:sp>
    </p:spTree>
    <p:extLst>
      <p:ext uri="{BB962C8B-B14F-4D97-AF65-F5344CB8AC3E}">
        <p14:creationId xmlns:p14="http://schemas.microsoft.com/office/powerpoint/2010/main" val="3029768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2" name="Object 1"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5" name="Text Placeholder 2"/>
          <p:cNvSpPr>
            <a:spLocks noGrp="1"/>
          </p:cNvSpPr>
          <p:nvPr>
            <p:ph type="body" sz="quarter" idx="14" hasCustomPrompt="1"/>
          </p:nvPr>
        </p:nvSpPr>
        <p:spPr>
          <a:xfrm>
            <a:off x="109182" y="572860"/>
            <a:ext cx="8918560" cy="578079"/>
          </a:xfrm>
          <a:prstGeom prst="rect">
            <a:avLst/>
          </a:prstGeom>
        </p:spPr>
        <p:txBody>
          <a:bodyPr/>
          <a:lstStyle>
            <a:lvl1pPr marL="0" indent="0" algn="ctr">
              <a:buNone/>
              <a:defRPr sz="2000" b="1">
                <a:solidFill>
                  <a:schemeClr val="accent1"/>
                </a:solidFill>
                <a:latin typeface="Arial (Headings)"/>
              </a:defRPr>
            </a:lvl1pPr>
          </a:lstStyle>
          <a:p>
            <a:pPr lvl="0"/>
            <a:r>
              <a:rPr lang="en-US"/>
              <a:t>Title</a:t>
            </a:r>
            <a:endParaRPr lang="en-GB"/>
          </a:p>
        </p:txBody>
      </p:sp>
      <p:sp>
        <p:nvSpPr>
          <p:cNvPr id="7"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2783220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2"/>
          <p:cNvSpPr>
            <a:spLocks noGrp="1"/>
          </p:cNvSpPr>
          <p:nvPr>
            <p:ph type="body" sz="quarter" idx="14" hasCustomPrompt="1"/>
          </p:nvPr>
        </p:nvSpPr>
        <p:spPr>
          <a:xfrm>
            <a:off x="109181" y="914606"/>
            <a:ext cx="8918560" cy="578079"/>
          </a:xfrm>
          <a:prstGeom prst="rect">
            <a:avLst/>
          </a:prstGeom>
        </p:spPr>
        <p:txBody>
          <a:bodyPr/>
          <a:lstStyle>
            <a:lvl1pPr marL="0" indent="0" algn="ctr">
              <a:buNone/>
              <a:defRPr sz="2000" b="1">
                <a:solidFill>
                  <a:schemeClr val="accent1"/>
                </a:solidFill>
                <a:latin typeface="Arial (Headings)"/>
              </a:defRPr>
            </a:lvl1pPr>
          </a:lstStyle>
          <a:p>
            <a:pPr lvl="0"/>
            <a:r>
              <a:rPr lang="en-US"/>
              <a:t>Title</a:t>
            </a:r>
            <a:endParaRPr lang="en-GB"/>
          </a:p>
        </p:txBody>
      </p:sp>
      <p:sp>
        <p:nvSpPr>
          <p:cNvPr id="7"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2755967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09253" y="1076325"/>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4111608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3_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409253" y="603971"/>
            <a:ext cx="7466208" cy="653333"/>
          </a:xfrm>
          <a:prstGeom prst="rect">
            <a:avLst/>
          </a:prstGeom>
        </p:spPr>
        <p:txBody>
          <a:bodyPr lIns="90818" tIns="45409" rIns="90818" bIns="45409"/>
          <a:lstStyle>
            <a:lvl1pPr algn="l">
              <a:defRPr sz="2400" b="1">
                <a:solidFill>
                  <a:srgbClr val="333092"/>
                </a:solidFill>
                <a:latin typeface="Arial (Headings)"/>
                <a:cs typeface="Arial (Headings)"/>
              </a:defRPr>
            </a:lvl1pPr>
          </a:lstStyle>
          <a:p>
            <a:r>
              <a:rPr lang="en-US"/>
              <a:t>Click to edit Master title style</a:t>
            </a:r>
          </a:p>
        </p:txBody>
      </p:sp>
      <p:sp>
        <p:nvSpPr>
          <p:cNvPr id="6" name="Text Placeholder 5"/>
          <p:cNvSpPr>
            <a:spLocks noGrp="1"/>
          </p:cNvSpPr>
          <p:nvPr>
            <p:ph type="body" sz="quarter" idx="13"/>
          </p:nvPr>
        </p:nvSpPr>
        <p:spPr>
          <a:xfrm>
            <a:off x="409253" y="1438275"/>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3100473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SDU Front Page">
    <p:spTree>
      <p:nvGrpSpPr>
        <p:cNvPr id="1" name=""/>
        <p:cNvGrpSpPr/>
        <p:nvPr/>
      </p:nvGrpSpPr>
      <p:grpSpPr>
        <a:xfrm>
          <a:off x="0" y="0"/>
          <a:ext cx="0" cy="0"/>
          <a:chOff x="0" y="0"/>
          <a:chExt cx="0" cy="0"/>
        </a:xfrm>
      </p:grpSpPr>
      <p:sp>
        <p:nvSpPr>
          <p:cNvPr id="12" name="Rectangle 11"/>
          <p:cNvSpPr/>
          <p:nvPr userDrawn="1"/>
        </p:nvSpPr>
        <p:spPr>
          <a:xfrm>
            <a:off x="0" y="1277707"/>
            <a:ext cx="9144000" cy="43025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08182"/>
            <a:endParaRPr lang="en-GB" sz="1800">
              <a:solidFill>
                <a:prstClr val="white"/>
              </a:solidFill>
            </a:endParaRPr>
          </a:p>
        </p:txBody>
      </p:sp>
      <p:grpSp>
        <p:nvGrpSpPr>
          <p:cNvPr id="22" name="Group 21"/>
          <p:cNvGrpSpPr/>
          <p:nvPr userDrawn="1"/>
        </p:nvGrpSpPr>
        <p:grpSpPr>
          <a:xfrm>
            <a:off x="69863" y="5670621"/>
            <a:ext cx="9073545" cy="1117320"/>
            <a:chOff x="31976" y="249149"/>
            <a:chExt cx="9073545" cy="111732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1863" y="608048"/>
              <a:ext cx="1621313" cy="729749"/>
            </a:xfrm>
            <a:prstGeom prst="rect">
              <a:avLst/>
            </a:prstGeom>
          </p:spPr>
        </p:pic>
        <p:pic>
          <p:nvPicPr>
            <p:cNvPr id="14" name="Picture 13" descr="PCC.png"/>
            <p:cNvPicPr>
              <a:picLocks noChangeAspect="1"/>
            </p:cNvPicPr>
            <p:nvPr userDrawn="1"/>
          </p:nvPicPr>
          <p:blipFill>
            <a:blip r:embed="rId3" cstate="print"/>
            <a:srcRect t="30505" b="22396"/>
            <a:stretch>
              <a:fillRect/>
            </a:stretch>
          </p:blipFill>
          <p:spPr>
            <a:xfrm>
              <a:off x="6862522" y="783443"/>
              <a:ext cx="1159591" cy="546160"/>
            </a:xfrm>
            <a:prstGeom prst="rect">
              <a:avLst/>
            </a:prstGeom>
          </p:spPr>
        </p:pic>
        <p:pic>
          <p:nvPicPr>
            <p:cNvPr id="15" name="Picture 14" descr="CCC.png"/>
            <p:cNvPicPr>
              <a:picLocks noChangeAspect="1"/>
            </p:cNvPicPr>
            <p:nvPr userDrawn="1"/>
          </p:nvPicPr>
          <p:blipFill>
            <a:blip r:embed="rId4" cstate="print"/>
            <a:srcRect t="12455" b="11922"/>
            <a:stretch>
              <a:fillRect/>
            </a:stretch>
          </p:blipFill>
          <p:spPr>
            <a:xfrm>
              <a:off x="1332668" y="746576"/>
              <a:ext cx="1231814" cy="619893"/>
            </a:xfrm>
            <a:prstGeom prst="rect">
              <a:avLst/>
            </a:prstGeom>
          </p:spPr>
        </p:pic>
        <p:pic>
          <p:nvPicPr>
            <p:cNvPr id="16" name="Picture 15" descr="HHC.png"/>
            <p:cNvPicPr>
              <a:picLocks noChangeAspect="1"/>
            </p:cNvPicPr>
            <p:nvPr userDrawn="1"/>
          </p:nvPicPr>
          <p:blipFill>
            <a:blip r:embed="rId5" cstate="print"/>
            <a:srcRect l="32294" r="1026"/>
            <a:stretch>
              <a:fillRect/>
            </a:stretch>
          </p:blipFill>
          <p:spPr>
            <a:xfrm>
              <a:off x="5505521" y="398122"/>
              <a:ext cx="1800000" cy="295254"/>
            </a:xfrm>
            <a:prstGeom prst="rect">
              <a:avLst/>
            </a:prstGeom>
          </p:spPr>
        </p:pic>
        <p:pic>
          <p:nvPicPr>
            <p:cNvPr id="17" name="Picture 16" descr="PSFHT.png"/>
            <p:cNvPicPr>
              <a:picLocks noChangeAspect="1"/>
            </p:cNvPicPr>
            <p:nvPr userDrawn="1"/>
          </p:nvPicPr>
          <p:blipFill>
            <a:blip r:embed="rId6" cstate="print"/>
            <a:stretch>
              <a:fillRect/>
            </a:stretch>
          </p:blipFill>
          <p:spPr>
            <a:xfrm>
              <a:off x="31976" y="399160"/>
              <a:ext cx="1800000" cy="232258"/>
            </a:xfrm>
            <a:prstGeom prst="rect">
              <a:avLst/>
            </a:prstGeom>
          </p:spPr>
        </p:pic>
        <p:pic>
          <p:nvPicPr>
            <p:cNvPr id="18" name="Picture 17" descr="CPFT.png"/>
            <p:cNvPicPr>
              <a:picLocks noChangeAspect="1"/>
            </p:cNvPicPr>
            <p:nvPr userDrawn="1"/>
          </p:nvPicPr>
          <p:blipFill>
            <a:blip r:embed="rId7" cstate="print"/>
            <a:srcRect t="22991" b="26528"/>
            <a:stretch>
              <a:fillRect/>
            </a:stretch>
          </p:blipFill>
          <p:spPr>
            <a:xfrm>
              <a:off x="3634114" y="249149"/>
              <a:ext cx="1800000" cy="454330"/>
            </a:xfrm>
            <a:prstGeom prst="rect">
              <a:avLst/>
            </a:prstGeom>
          </p:spPr>
        </p:pic>
        <p:pic>
          <p:nvPicPr>
            <p:cNvPr id="19" name="Picture 18" descr="CUH.png"/>
            <p:cNvPicPr>
              <a:picLocks noChangeAspect="1"/>
            </p:cNvPicPr>
            <p:nvPr userDrawn="1"/>
          </p:nvPicPr>
          <p:blipFill>
            <a:blip r:embed="rId8" cstate="print"/>
            <a:stretch>
              <a:fillRect/>
            </a:stretch>
          </p:blipFill>
          <p:spPr>
            <a:xfrm>
              <a:off x="1808698" y="339670"/>
              <a:ext cx="1800000" cy="379141"/>
            </a:xfrm>
            <a:prstGeom prst="rect">
              <a:avLst/>
            </a:prstGeom>
          </p:spPr>
        </p:pic>
        <p:pic>
          <p:nvPicPr>
            <p:cNvPr id="20" name="Picture 19" descr="papwroth.png"/>
            <p:cNvPicPr>
              <a:picLocks noChangeAspect="1"/>
            </p:cNvPicPr>
            <p:nvPr userDrawn="1"/>
          </p:nvPicPr>
          <p:blipFill>
            <a:blip r:embed="rId9" cstate="print"/>
            <a:srcRect t="29584" b="24825"/>
            <a:stretch>
              <a:fillRect/>
            </a:stretch>
          </p:blipFill>
          <p:spPr>
            <a:xfrm>
              <a:off x="4632849" y="794803"/>
              <a:ext cx="1800000" cy="410322"/>
            </a:xfrm>
            <a:prstGeom prst="rect">
              <a:avLst/>
            </a:prstGeom>
          </p:spPr>
        </p:pic>
        <p:pic>
          <p:nvPicPr>
            <p:cNvPr id="21" name="Picture 20" descr="CCS.png"/>
            <p:cNvPicPr>
              <a:picLocks noChangeAspect="1"/>
            </p:cNvPicPr>
            <p:nvPr userDrawn="1"/>
          </p:nvPicPr>
          <p:blipFill>
            <a:blip r:embed="rId10" cstate="print"/>
            <a:stretch>
              <a:fillRect/>
            </a:stretch>
          </p:blipFill>
          <p:spPr>
            <a:xfrm>
              <a:off x="7305521" y="346383"/>
              <a:ext cx="1800000" cy="365714"/>
            </a:xfrm>
            <a:prstGeom prst="rect">
              <a:avLst/>
            </a:prstGeom>
          </p:spPr>
        </p:pic>
      </p:grpSp>
      <p:sp>
        <p:nvSpPr>
          <p:cNvPr id="28" name="Content Placeholder 27"/>
          <p:cNvSpPr>
            <a:spLocks noGrp="1"/>
          </p:cNvSpPr>
          <p:nvPr>
            <p:ph sz="quarter" idx="13" hasCustomPrompt="1"/>
          </p:nvPr>
        </p:nvSpPr>
        <p:spPr>
          <a:xfrm>
            <a:off x="93124" y="1581107"/>
            <a:ext cx="8957756" cy="2481444"/>
          </a:xfrm>
          <a:prstGeom prst="rect">
            <a:avLst/>
          </a:prstGeom>
        </p:spPr>
        <p:txBody>
          <a:bodyPr/>
          <a:lstStyle>
            <a:lvl1pPr marL="0" indent="0" algn="ctr">
              <a:buNone/>
              <a:defRPr sz="4400" baseline="0">
                <a:solidFill>
                  <a:schemeClr val="bg1"/>
                </a:solidFill>
              </a:defRPr>
            </a:lvl1pPr>
          </a:lstStyle>
          <a:p>
            <a:pPr lvl="0"/>
            <a:r>
              <a:rPr lang="en-GB"/>
              <a:t>Cambridgeshire &amp; Peterborough</a:t>
            </a:r>
          </a:p>
          <a:p>
            <a:pPr lvl="0"/>
            <a:r>
              <a:rPr lang="en-GB"/>
              <a:t>Meeting Title</a:t>
            </a:r>
          </a:p>
        </p:txBody>
      </p:sp>
      <p:sp>
        <p:nvSpPr>
          <p:cNvPr id="32" name="Text Placeholder 31"/>
          <p:cNvSpPr>
            <a:spLocks noGrp="1"/>
          </p:cNvSpPr>
          <p:nvPr>
            <p:ph type="body" sz="quarter" idx="14" hasCustomPrompt="1"/>
          </p:nvPr>
        </p:nvSpPr>
        <p:spPr>
          <a:xfrm>
            <a:off x="3331371" y="4271963"/>
            <a:ext cx="2481262" cy="704850"/>
          </a:xfrm>
          <a:prstGeom prst="rect">
            <a:avLst/>
          </a:prstGeom>
        </p:spPr>
        <p:txBody>
          <a:bodyPr/>
          <a:lstStyle>
            <a:lvl1pPr marL="0" indent="0" algn="ctr">
              <a:buNone/>
              <a:defRPr sz="2400">
                <a:solidFill>
                  <a:schemeClr val="bg1"/>
                </a:solidFill>
              </a:defRPr>
            </a:lvl1pPr>
          </a:lstStyle>
          <a:p>
            <a:pPr lvl="0"/>
            <a:r>
              <a:rPr lang="en-US"/>
              <a:t>Date</a:t>
            </a:r>
            <a:endParaRPr lang="en-GB"/>
          </a:p>
        </p:txBody>
      </p:sp>
    </p:spTree>
    <p:extLst>
      <p:ext uri="{BB962C8B-B14F-4D97-AF65-F5344CB8AC3E}">
        <p14:creationId xmlns:p14="http://schemas.microsoft.com/office/powerpoint/2010/main" val="39868315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SDU Table Slide">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6" name="Table Placeholder 5"/>
          <p:cNvSpPr>
            <a:spLocks noGrp="1"/>
          </p:cNvSpPr>
          <p:nvPr>
            <p:ph type="tbl" sz="quarter" idx="15"/>
          </p:nvPr>
        </p:nvSpPr>
        <p:spPr>
          <a:xfrm>
            <a:off x="65316" y="1135743"/>
            <a:ext cx="8962798" cy="4572726"/>
          </a:xfrm>
          <a:prstGeom prst="rect">
            <a:avLst/>
          </a:prstGeom>
        </p:spPr>
        <p:txBody>
          <a:bodyPr/>
          <a:lstStyle/>
          <a:p>
            <a:r>
              <a:rPr lang="en-US"/>
              <a:t>Click icon to add table</a:t>
            </a:r>
            <a:endParaRPr lang="en-GB"/>
          </a:p>
        </p:txBody>
      </p:sp>
    </p:spTree>
    <p:extLst>
      <p:ext uri="{BB962C8B-B14F-4D97-AF65-F5344CB8AC3E}">
        <p14:creationId xmlns:p14="http://schemas.microsoft.com/office/powerpoint/2010/main" val="35997263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DU 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Tree>
    <p:extLst>
      <p:ext uri="{BB962C8B-B14F-4D97-AF65-F5344CB8AC3E}">
        <p14:creationId xmlns:p14="http://schemas.microsoft.com/office/powerpoint/2010/main" val="311218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9254" y="392000"/>
            <a:ext cx="7466208" cy="1321372"/>
          </a:xfrm>
          <a:prstGeom prst="rect">
            <a:avLst/>
          </a:prstGeom>
        </p:spPr>
        <p:txBody>
          <a:bodyPr lIns="90818" tIns="45409" rIns="90818" bIns="45409"/>
          <a:lstStyle>
            <a:lvl1pPr algn="l">
              <a:defRPr sz="2400" b="1">
                <a:solidFill>
                  <a:srgbClr val="333092"/>
                </a:solidFill>
                <a:latin typeface="Arial (Headings)"/>
                <a:cs typeface="Arial (Headings)"/>
              </a:defRPr>
            </a:lvl1pPr>
          </a:lstStyle>
          <a:p>
            <a:r>
              <a:rPr lang="en-US"/>
              <a:t>Click to edit Master title style</a:t>
            </a:r>
          </a:p>
        </p:txBody>
      </p:sp>
      <p:sp>
        <p:nvSpPr>
          <p:cNvPr id="5" name="Slide Number Placeholder 5"/>
          <p:cNvSpPr txBox="1">
            <a:spLocks/>
          </p:cNvSpPr>
          <p:nvPr userDrawn="1"/>
        </p:nvSpPr>
        <p:spPr>
          <a:xfrm>
            <a:off x="6906661" y="6488601"/>
            <a:ext cx="2121080" cy="218918"/>
          </a:xfrm>
          <a:prstGeom prst="rect">
            <a:avLst/>
          </a:prstGeom>
        </p:spPr>
        <p:txBody>
          <a:bodyPr lIns="90818" tIns="45409" rIns="90818" bIns="45409"/>
          <a:lstStyle>
            <a:defPPr>
              <a:defRPr lang="en-US"/>
            </a:defPPr>
            <a:lvl1pPr marL="0" algn="r" defTabSz="914400" rtl="0" eaLnBrk="1" latinLnBrk="0" hangingPunct="1">
              <a:defRPr sz="1000" b="0"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08182"/>
            <a:fld id="{87DADF28-5588-485E-81E7-6B9A2B6E3B3C}" type="slidenum">
              <a:rPr lang="en-GB" sz="1000" smtClean="0"/>
              <a:pPr defTabSz="908182"/>
              <a:t>‹#›</a:t>
            </a:fld>
            <a:endParaRPr lang="en-GB" sz="1000"/>
          </a:p>
        </p:txBody>
      </p:sp>
    </p:spTree>
    <p:extLst>
      <p:ext uri="{BB962C8B-B14F-4D97-AF65-F5344CB8AC3E}">
        <p14:creationId xmlns:p14="http://schemas.microsoft.com/office/powerpoint/2010/main" val="2955078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DU Comparison">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5" name="Text Placeholder 4"/>
          <p:cNvSpPr>
            <a:spLocks noGrp="1"/>
          </p:cNvSpPr>
          <p:nvPr>
            <p:ph type="body" sz="quarter" idx="15"/>
          </p:nvPr>
        </p:nvSpPr>
        <p:spPr>
          <a:xfrm>
            <a:off x="65315" y="1145632"/>
            <a:ext cx="4349931" cy="5184775"/>
          </a:xfrm>
          <a:prstGeom prst="rect">
            <a:avLst/>
          </a:prstGeom>
        </p:spPr>
        <p:txBody>
          <a:bodyPr/>
          <a:lstStyle>
            <a:lvl1pPr marL="0" indent="0">
              <a:buNone/>
              <a:defRPr sz="1800"/>
            </a:lvl1pPr>
            <a:lvl2pPr>
              <a:defRPr sz="1600"/>
            </a:lvl2pPr>
            <a:lvl3pPr>
              <a:defRPr sz="1400"/>
            </a:lvl3pPr>
            <a:lvl4pPr>
              <a:defRPr sz="1600"/>
            </a:lvl4pPr>
            <a:lvl5pPr>
              <a:defRPr sz="1400"/>
            </a:lvl5pPr>
          </a:lstStyle>
          <a:p>
            <a:pPr lvl="0"/>
            <a:r>
              <a:rPr lang="en-US"/>
              <a:t>Edit Master text styles</a:t>
            </a:r>
          </a:p>
          <a:p>
            <a:pPr lvl="1"/>
            <a:r>
              <a:rPr lang="en-US"/>
              <a:t>Second level</a:t>
            </a:r>
          </a:p>
          <a:p>
            <a:pPr lvl="2"/>
            <a:r>
              <a:rPr lang="en-US"/>
              <a:t>Third level</a:t>
            </a:r>
          </a:p>
        </p:txBody>
      </p:sp>
      <p:sp>
        <p:nvSpPr>
          <p:cNvPr id="7"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8" name="Text Placeholder 4"/>
          <p:cNvSpPr>
            <a:spLocks noGrp="1"/>
          </p:cNvSpPr>
          <p:nvPr>
            <p:ph type="body" sz="quarter" idx="16"/>
          </p:nvPr>
        </p:nvSpPr>
        <p:spPr>
          <a:xfrm>
            <a:off x="4677812" y="1145632"/>
            <a:ext cx="4349931" cy="5184775"/>
          </a:xfrm>
          <a:prstGeom prst="rect">
            <a:avLst/>
          </a:prstGeom>
        </p:spPr>
        <p:txBody>
          <a:bodyPr/>
          <a:lstStyle>
            <a:lvl1pPr marL="0" indent="0">
              <a:buNone/>
              <a:defRPr sz="1800"/>
            </a:lvl1pPr>
            <a:lvl2pPr>
              <a:defRPr sz="1600"/>
            </a:lvl2pPr>
            <a:lvl3pPr>
              <a:defRPr sz="1400"/>
            </a:lvl3pPr>
            <a:lvl4pPr>
              <a:defRPr sz="1600"/>
            </a:lvl4pPr>
            <a:lvl5pPr>
              <a:defRPr sz="1400"/>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665666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DU SmartArt">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6" name="SmartArt Placeholder 5"/>
          <p:cNvSpPr>
            <a:spLocks noGrp="1"/>
          </p:cNvSpPr>
          <p:nvPr>
            <p:ph type="dgm" sz="quarter" idx="15"/>
          </p:nvPr>
        </p:nvSpPr>
        <p:spPr>
          <a:xfrm>
            <a:off x="4589464" y="1099257"/>
            <a:ext cx="4438279" cy="5389344"/>
          </a:xfrm>
          <a:prstGeom prst="rect">
            <a:avLst/>
          </a:prstGeom>
        </p:spPr>
        <p:txBody>
          <a:bodyPr/>
          <a:lstStyle>
            <a:lvl1pPr marL="0" indent="0">
              <a:buNone/>
              <a:defRPr sz="1600"/>
            </a:lvl1pPr>
          </a:lstStyle>
          <a:p>
            <a:r>
              <a:rPr lang="en-US"/>
              <a:t>Click icon to add SmartArt graphic</a:t>
            </a:r>
            <a:endParaRPr lang="en-GB"/>
          </a:p>
        </p:txBody>
      </p:sp>
      <p:sp>
        <p:nvSpPr>
          <p:cNvPr id="7" name="SmartArt Placeholder 5"/>
          <p:cNvSpPr>
            <a:spLocks noGrp="1"/>
          </p:cNvSpPr>
          <p:nvPr>
            <p:ph type="dgm" sz="quarter" idx="16"/>
          </p:nvPr>
        </p:nvSpPr>
        <p:spPr>
          <a:xfrm>
            <a:off x="65316" y="1099257"/>
            <a:ext cx="4489222" cy="5389344"/>
          </a:xfrm>
          <a:prstGeom prst="rect">
            <a:avLst/>
          </a:prstGeom>
        </p:spPr>
        <p:txBody>
          <a:bodyPr/>
          <a:lstStyle>
            <a:lvl1pPr marL="0" indent="0">
              <a:buNone/>
              <a:defRPr sz="1600"/>
            </a:lvl1pPr>
          </a:lstStyle>
          <a:p>
            <a:r>
              <a:rPr lang="en-US"/>
              <a:t>Click icon to add SmartArt graphic</a:t>
            </a:r>
            <a:endParaRPr lang="en-GB"/>
          </a:p>
        </p:txBody>
      </p:sp>
    </p:spTree>
    <p:extLst>
      <p:ext uri="{BB962C8B-B14F-4D97-AF65-F5344CB8AC3E}">
        <p14:creationId xmlns:p14="http://schemas.microsoft.com/office/powerpoint/2010/main" val="15592550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DU Picture">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5" name="Picture Placeholder 4"/>
          <p:cNvSpPr>
            <a:spLocks noGrp="1"/>
          </p:cNvSpPr>
          <p:nvPr>
            <p:ph type="pic" sz="quarter" idx="15"/>
          </p:nvPr>
        </p:nvSpPr>
        <p:spPr>
          <a:xfrm>
            <a:off x="1353273" y="1424305"/>
            <a:ext cx="6386513" cy="3944938"/>
          </a:xfrm>
          <a:prstGeom prst="rect">
            <a:avLst/>
          </a:prstGeom>
        </p:spPr>
        <p:txBody>
          <a:bodyPr/>
          <a:lstStyle/>
          <a:p>
            <a:r>
              <a:rPr lang="en-US"/>
              <a:t>Click icon to add picture</a:t>
            </a:r>
            <a:endParaRPr lang="en-GB"/>
          </a:p>
        </p:txBody>
      </p:sp>
    </p:spTree>
    <p:extLst>
      <p:ext uri="{BB962C8B-B14F-4D97-AF65-F5344CB8AC3E}">
        <p14:creationId xmlns:p14="http://schemas.microsoft.com/office/powerpoint/2010/main" val="2901299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DU Chart">
    <p:spTree>
      <p:nvGrpSpPr>
        <p:cNvPr id="1" name=""/>
        <p:cNvGrpSpPr/>
        <p:nvPr/>
      </p:nvGrpSpPr>
      <p:grpSpPr>
        <a:xfrm>
          <a:off x="0" y="0"/>
          <a:ext cx="0" cy="0"/>
          <a:chOff x="0" y="0"/>
          <a:chExt cx="0" cy="0"/>
        </a:xfrm>
      </p:grpSpPr>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4"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6" name="Chart Placeholder 5"/>
          <p:cNvSpPr>
            <a:spLocks noGrp="1"/>
          </p:cNvSpPr>
          <p:nvPr>
            <p:ph type="chart" sz="quarter" idx="15"/>
          </p:nvPr>
        </p:nvSpPr>
        <p:spPr>
          <a:xfrm>
            <a:off x="731522" y="1280845"/>
            <a:ext cx="7589429" cy="4270873"/>
          </a:xfrm>
          <a:prstGeom prst="rect">
            <a:avLst/>
          </a:prstGeom>
        </p:spPr>
        <p:txBody>
          <a:bodyPr/>
          <a:lstStyle/>
          <a:p>
            <a:r>
              <a:rPr lang="en-US"/>
              <a:t>Click icon to add chart</a:t>
            </a:r>
            <a:endParaRPr lang="en-GB"/>
          </a:p>
        </p:txBody>
      </p:sp>
    </p:spTree>
    <p:extLst>
      <p:ext uri="{BB962C8B-B14F-4D97-AF65-F5344CB8AC3E}">
        <p14:creationId xmlns:p14="http://schemas.microsoft.com/office/powerpoint/2010/main" val="14854215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 Placeholder 2"/>
          <p:cNvSpPr>
            <a:spLocks noGrp="1"/>
          </p:cNvSpPr>
          <p:nvPr>
            <p:ph type="body" sz="quarter" idx="14" hasCustomPrompt="1"/>
          </p:nvPr>
        </p:nvSpPr>
        <p:spPr>
          <a:xfrm>
            <a:off x="109182" y="572860"/>
            <a:ext cx="8918560" cy="578079"/>
          </a:xfrm>
          <a:prstGeom prst="rect">
            <a:avLst/>
          </a:prstGeom>
        </p:spPr>
        <p:txBody>
          <a:bodyPr/>
          <a:lstStyle>
            <a:lvl1pPr marL="0" indent="0" algn="ctr">
              <a:buNone/>
              <a:defRPr sz="2000" b="1">
                <a:solidFill>
                  <a:schemeClr val="accent1"/>
                </a:solidFill>
                <a:latin typeface="Arial (Headings)"/>
              </a:defRPr>
            </a:lvl1pPr>
          </a:lstStyle>
          <a:p>
            <a:pPr lvl="0"/>
            <a:r>
              <a:rPr lang="en-US"/>
              <a:t>Title</a:t>
            </a:r>
            <a:endParaRPr lang="en-GB"/>
          </a:p>
        </p:txBody>
      </p:sp>
      <p:sp>
        <p:nvSpPr>
          <p:cNvPr id="7"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Tree>
    <p:extLst>
      <p:ext uri="{BB962C8B-B14F-4D97-AF65-F5344CB8AC3E}">
        <p14:creationId xmlns:p14="http://schemas.microsoft.com/office/powerpoint/2010/main" val="394340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409254" y="356321"/>
            <a:ext cx="7466208" cy="653333"/>
          </a:xfrm>
          <a:prstGeom prst="rect">
            <a:avLst/>
          </a:prstGeom>
        </p:spPr>
        <p:txBody>
          <a:bodyPr lIns="90818" tIns="45409" rIns="90818" bIns="45409"/>
          <a:lstStyle>
            <a:lvl1pPr algn="l">
              <a:defRPr sz="2400" b="1">
                <a:solidFill>
                  <a:srgbClr val="333092"/>
                </a:solidFill>
                <a:latin typeface="Arial (Headings)"/>
                <a:cs typeface="Arial (Headings)"/>
              </a:defRPr>
            </a:lvl1pPr>
          </a:lstStyle>
          <a:p>
            <a:r>
              <a:rPr lang="en-US"/>
              <a:t>Click to edit Master title style</a:t>
            </a:r>
          </a:p>
        </p:txBody>
      </p:sp>
      <p:sp>
        <p:nvSpPr>
          <p:cNvPr id="6" name="Text Placeholder 5"/>
          <p:cNvSpPr>
            <a:spLocks noGrp="1"/>
          </p:cNvSpPr>
          <p:nvPr>
            <p:ph type="body" sz="quarter" idx="13"/>
          </p:nvPr>
        </p:nvSpPr>
        <p:spPr>
          <a:xfrm>
            <a:off x="409253" y="1076325"/>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372959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3AA26-BC1D-4438-B1E4-5E1EB4963EA6}" type="slidenum">
              <a:rPr lang="en-GB" smtClean="0"/>
              <a:t>‹#›</a:t>
            </a:fld>
            <a:endParaRPr lang="en-GB"/>
          </a:p>
        </p:txBody>
      </p:sp>
    </p:spTree>
    <p:extLst>
      <p:ext uri="{BB962C8B-B14F-4D97-AF65-F5344CB8AC3E}">
        <p14:creationId xmlns:p14="http://schemas.microsoft.com/office/powerpoint/2010/main" val="301175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120404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SDU Standard Slide">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6906661" y="6488601"/>
            <a:ext cx="2121080" cy="218918"/>
          </a:xfrm>
          <a:prstGeom prst="rect">
            <a:avLst/>
          </a:prstGeom>
        </p:spPr>
        <p:txBody>
          <a:bodyPr lIns="90818" tIns="45409" rIns="90818" bIns="45409"/>
          <a:lstStyle>
            <a:lvl1pPr algn="r">
              <a:defRPr sz="1000" b="0" i="0">
                <a:solidFill>
                  <a:srgbClr val="000000"/>
                </a:solidFill>
                <a:latin typeface="Arial"/>
                <a:cs typeface="Arial"/>
              </a:defRPr>
            </a:lvl1pPr>
          </a:lstStyle>
          <a:p>
            <a:pPr defTabSz="908182"/>
            <a:fld id="{87DADF28-5588-485E-81E7-6B9A2B6E3B3C}" type="slidenum">
              <a:rPr lang="en-GB" smtClean="0"/>
              <a:pPr defTabSz="908182"/>
              <a:t>‹#›</a:t>
            </a:fld>
            <a:endParaRPr lang="en-GB"/>
          </a:p>
        </p:txBody>
      </p:sp>
      <p:sp>
        <p:nvSpPr>
          <p:cNvPr id="3" name="Text Placeholder 2"/>
          <p:cNvSpPr>
            <a:spLocks noGrp="1"/>
          </p:cNvSpPr>
          <p:nvPr>
            <p:ph type="body" sz="quarter" idx="14" hasCustomPrompt="1"/>
          </p:nvPr>
        </p:nvSpPr>
        <p:spPr>
          <a:xfrm>
            <a:off x="65316" y="411668"/>
            <a:ext cx="8962426" cy="568046"/>
          </a:xfrm>
          <a:prstGeom prst="rect">
            <a:avLst/>
          </a:prstGeom>
        </p:spPr>
        <p:txBody>
          <a:bodyPr/>
          <a:lstStyle>
            <a:lvl1pPr marL="0" indent="0">
              <a:buNone/>
              <a:defRPr sz="2000" b="1">
                <a:solidFill>
                  <a:schemeClr val="accent2"/>
                </a:solidFill>
                <a:latin typeface="Arial (Headings)"/>
              </a:defRPr>
            </a:lvl1pPr>
          </a:lstStyle>
          <a:p>
            <a:pPr lvl="0"/>
            <a:r>
              <a:rPr lang="en-US"/>
              <a:t>Title</a:t>
            </a:r>
            <a:endParaRPr lang="en-GB"/>
          </a:p>
        </p:txBody>
      </p:sp>
      <p:sp>
        <p:nvSpPr>
          <p:cNvPr id="10" name="Text Placeholder 9"/>
          <p:cNvSpPr>
            <a:spLocks noGrp="1"/>
          </p:cNvSpPr>
          <p:nvPr>
            <p:ph type="body" sz="quarter" idx="15"/>
          </p:nvPr>
        </p:nvSpPr>
        <p:spPr>
          <a:xfrm>
            <a:off x="65315" y="1103674"/>
            <a:ext cx="8963025" cy="5260975"/>
          </a:xfrm>
          <a:prstGeom prst="rect">
            <a:avLst/>
          </a:prstGeom>
        </p:spPr>
        <p:txBody>
          <a:bodyPr/>
          <a:lstStyle>
            <a:lvl1pPr marL="0" indent="0">
              <a:buNone/>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2921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09253" y="1076325"/>
            <a:ext cx="7466208" cy="4425512"/>
          </a:xfrm>
          <a:prstGeom prst="rect">
            <a:avLst/>
          </a:prstGeom>
        </p:spPr>
        <p:txBody>
          <a:bodyPr vert="horz" lIns="90818" tIns="45409" rIns="90818" bIns="45409"/>
          <a:lstStyle>
            <a:lvl1pPr>
              <a:defRPr sz="1400" b="0" i="0">
                <a:latin typeface="Arial"/>
                <a:cs typeface="Arial"/>
              </a:defRPr>
            </a:lvl1pPr>
            <a:lvl2pPr>
              <a:defRPr sz="1400" b="0" i="0">
                <a:latin typeface="Arial"/>
                <a:cs typeface="Arial"/>
              </a:defRPr>
            </a:lvl2pPr>
            <a:lvl3pPr>
              <a:defRPr sz="1400" b="0" i="0">
                <a:latin typeface="Arial"/>
                <a:cs typeface="Arial"/>
              </a:defRPr>
            </a:lvl3pPr>
            <a:lvl4pPr>
              <a:defRPr sz="1400" b="0" i="0">
                <a:latin typeface="Arial"/>
                <a:cs typeface="Arial"/>
              </a:defRPr>
            </a:lvl4pPr>
            <a:lvl5pPr>
              <a:defRPr sz="1400"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pPr defTabSz="908182"/>
              <a:t>‹#›</a:t>
            </a:fld>
            <a:endParaRPr lang="en-GB"/>
          </a:p>
        </p:txBody>
      </p:sp>
    </p:spTree>
    <p:extLst>
      <p:ext uri="{BB962C8B-B14F-4D97-AF65-F5344CB8AC3E}">
        <p14:creationId xmlns:p14="http://schemas.microsoft.com/office/powerpoint/2010/main" val="371738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DU Front Page">
    <p:spTree>
      <p:nvGrpSpPr>
        <p:cNvPr id="1" name=""/>
        <p:cNvGrpSpPr/>
        <p:nvPr/>
      </p:nvGrpSpPr>
      <p:grpSpPr>
        <a:xfrm>
          <a:off x="0" y="0"/>
          <a:ext cx="0" cy="0"/>
          <a:chOff x="0" y="0"/>
          <a:chExt cx="0" cy="0"/>
        </a:xfrm>
      </p:grpSpPr>
      <p:sp>
        <p:nvSpPr>
          <p:cNvPr id="12" name="Rectangle 11"/>
          <p:cNvSpPr/>
          <p:nvPr userDrawn="1"/>
        </p:nvSpPr>
        <p:spPr>
          <a:xfrm>
            <a:off x="0" y="1277707"/>
            <a:ext cx="9144000" cy="43025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08182"/>
            <a:endParaRPr lang="en-GB" sz="1800">
              <a:solidFill>
                <a:schemeClr val="bg1"/>
              </a:solidFill>
            </a:endParaRPr>
          </a:p>
        </p:txBody>
      </p:sp>
      <p:grpSp>
        <p:nvGrpSpPr>
          <p:cNvPr id="22" name="Group 21"/>
          <p:cNvGrpSpPr/>
          <p:nvPr userDrawn="1"/>
        </p:nvGrpSpPr>
        <p:grpSpPr>
          <a:xfrm>
            <a:off x="69863" y="5670621"/>
            <a:ext cx="9073545" cy="1117320"/>
            <a:chOff x="31976" y="249149"/>
            <a:chExt cx="9073545" cy="111732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1863" y="608048"/>
              <a:ext cx="1621313" cy="729749"/>
            </a:xfrm>
            <a:prstGeom prst="rect">
              <a:avLst/>
            </a:prstGeom>
          </p:spPr>
        </p:pic>
        <p:pic>
          <p:nvPicPr>
            <p:cNvPr id="14" name="Picture 13" descr="PCC.png"/>
            <p:cNvPicPr>
              <a:picLocks noChangeAspect="1"/>
            </p:cNvPicPr>
            <p:nvPr userDrawn="1"/>
          </p:nvPicPr>
          <p:blipFill>
            <a:blip r:embed="rId3" cstate="print"/>
            <a:srcRect t="30505" b="22396"/>
            <a:stretch>
              <a:fillRect/>
            </a:stretch>
          </p:blipFill>
          <p:spPr>
            <a:xfrm>
              <a:off x="6862522" y="783443"/>
              <a:ext cx="1159591" cy="546160"/>
            </a:xfrm>
            <a:prstGeom prst="rect">
              <a:avLst/>
            </a:prstGeom>
          </p:spPr>
        </p:pic>
        <p:pic>
          <p:nvPicPr>
            <p:cNvPr id="15" name="Picture 14" descr="CCC.png"/>
            <p:cNvPicPr>
              <a:picLocks noChangeAspect="1"/>
            </p:cNvPicPr>
            <p:nvPr userDrawn="1"/>
          </p:nvPicPr>
          <p:blipFill>
            <a:blip r:embed="rId4" cstate="print"/>
            <a:srcRect t="12455" b="11922"/>
            <a:stretch>
              <a:fillRect/>
            </a:stretch>
          </p:blipFill>
          <p:spPr>
            <a:xfrm>
              <a:off x="1332668" y="746576"/>
              <a:ext cx="1231814" cy="619893"/>
            </a:xfrm>
            <a:prstGeom prst="rect">
              <a:avLst/>
            </a:prstGeom>
          </p:spPr>
        </p:pic>
        <p:pic>
          <p:nvPicPr>
            <p:cNvPr id="16" name="Picture 15" descr="HHC.png"/>
            <p:cNvPicPr>
              <a:picLocks noChangeAspect="1"/>
            </p:cNvPicPr>
            <p:nvPr userDrawn="1"/>
          </p:nvPicPr>
          <p:blipFill>
            <a:blip r:embed="rId5" cstate="print"/>
            <a:srcRect l="32294" r="1026"/>
            <a:stretch>
              <a:fillRect/>
            </a:stretch>
          </p:blipFill>
          <p:spPr>
            <a:xfrm>
              <a:off x="5505521" y="398122"/>
              <a:ext cx="1800000" cy="295254"/>
            </a:xfrm>
            <a:prstGeom prst="rect">
              <a:avLst/>
            </a:prstGeom>
          </p:spPr>
        </p:pic>
        <p:pic>
          <p:nvPicPr>
            <p:cNvPr id="17" name="Picture 16" descr="PSFHT.png"/>
            <p:cNvPicPr>
              <a:picLocks noChangeAspect="1"/>
            </p:cNvPicPr>
            <p:nvPr userDrawn="1"/>
          </p:nvPicPr>
          <p:blipFill>
            <a:blip r:embed="rId6" cstate="print"/>
            <a:stretch>
              <a:fillRect/>
            </a:stretch>
          </p:blipFill>
          <p:spPr>
            <a:xfrm>
              <a:off x="31976" y="399160"/>
              <a:ext cx="1800000" cy="232258"/>
            </a:xfrm>
            <a:prstGeom prst="rect">
              <a:avLst/>
            </a:prstGeom>
          </p:spPr>
        </p:pic>
        <p:pic>
          <p:nvPicPr>
            <p:cNvPr id="18" name="Picture 17" descr="CPFT.png"/>
            <p:cNvPicPr>
              <a:picLocks noChangeAspect="1"/>
            </p:cNvPicPr>
            <p:nvPr userDrawn="1"/>
          </p:nvPicPr>
          <p:blipFill>
            <a:blip r:embed="rId7" cstate="print"/>
            <a:srcRect t="22991" b="26528"/>
            <a:stretch>
              <a:fillRect/>
            </a:stretch>
          </p:blipFill>
          <p:spPr>
            <a:xfrm>
              <a:off x="3634114" y="249149"/>
              <a:ext cx="1800000" cy="454330"/>
            </a:xfrm>
            <a:prstGeom prst="rect">
              <a:avLst/>
            </a:prstGeom>
          </p:spPr>
        </p:pic>
        <p:pic>
          <p:nvPicPr>
            <p:cNvPr id="19" name="Picture 18" descr="CUH.png"/>
            <p:cNvPicPr>
              <a:picLocks noChangeAspect="1"/>
            </p:cNvPicPr>
            <p:nvPr userDrawn="1"/>
          </p:nvPicPr>
          <p:blipFill>
            <a:blip r:embed="rId8" cstate="print"/>
            <a:stretch>
              <a:fillRect/>
            </a:stretch>
          </p:blipFill>
          <p:spPr>
            <a:xfrm>
              <a:off x="1808698" y="339670"/>
              <a:ext cx="1800000" cy="379141"/>
            </a:xfrm>
            <a:prstGeom prst="rect">
              <a:avLst/>
            </a:prstGeom>
          </p:spPr>
        </p:pic>
        <p:pic>
          <p:nvPicPr>
            <p:cNvPr id="20" name="Picture 19" descr="papwroth.png"/>
            <p:cNvPicPr>
              <a:picLocks noChangeAspect="1"/>
            </p:cNvPicPr>
            <p:nvPr userDrawn="1"/>
          </p:nvPicPr>
          <p:blipFill>
            <a:blip r:embed="rId9" cstate="print"/>
            <a:srcRect t="29584" b="24825"/>
            <a:stretch>
              <a:fillRect/>
            </a:stretch>
          </p:blipFill>
          <p:spPr>
            <a:xfrm>
              <a:off x="4632849" y="794803"/>
              <a:ext cx="1800000" cy="410322"/>
            </a:xfrm>
            <a:prstGeom prst="rect">
              <a:avLst/>
            </a:prstGeom>
          </p:spPr>
        </p:pic>
        <p:pic>
          <p:nvPicPr>
            <p:cNvPr id="21" name="Picture 20" descr="CCS.png"/>
            <p:cNvPicPr>
              <a:picLocks noChangeAspect="1"/>
            </p:cNvPicPr>
            <p:nvPr userDrawn="1"/>
          </p:nvPicPr>
          <p:blipFill>
            <a:blip r:embed="rId10" cstate="print"/>
            <a:stretch>
              <a:fillRect/>
            </a:stretch>
          </p:blipFill>
          <p:spPr>
            <a:xfrm>
              <a:off x="7305521" y="346383"/>
              <a:ext cx="1800000" cy="365714"/>
            </a:xfrm>
            <a:prstGeom prst="rect">
              <a:avLst/>
            </a:prstGeom>
          </p:spPr>
        </p:pic>
      </p:grpSp>
      <p:pic>
        <p:nvPicPr>
          <p:cNvPr id="23" name="Picture 22" descr="NHSE.png"/>
          <p:cNvPicPr>
            <a:picLocks noChangeAspect="1"/>
          </p:cNvPicPr>
          <p:nvPr userDrawn="1"/>
        </p:nvPicPr>
        <p:blipFill>
          <a:blip r:embed="rId11" cstate="print"/>
          <a:stretch>
            <a:fillRect/>
          </a:stretch>
        </p:blipFill>
        <p:spPr>
          <a:xfrm>
            <a:off x="411984" y="475577"/>
            <a:ext cx="1116000" cy="694204"/>
          </a:xfrm>
          <a:prstGeom prst="rect">
            <a:avLst/>
          </a:prstGeom>
        </p:spPr>
      </p:pic>
      <p:pic>
        <p:nvPicPr>
          <p:cNvPr id="24" name="Picture 2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166339" y="444194"/>
            <a:ext cx="1601724" cy="611124"/>
          </a:xfrm>
          <a:prstGeom prst="rect">
            <a:avLst/>
          </a:prstGeom>
        </p:spPr>
      </p:pic>
      <p:pic>
        <p:nvPicPr>
          <p:cNvPr id="25" name="Picture 2" descr="C:\Users\jfallon\AppData\Local\Microsoft\Windows\Temporary Internet Files\Content.Outlook\PZ4MZ9CU\fftf logo.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175897" y="581705"/>
            <a:ext cx="2792210" cy="515157"/>
          </a:xfrm>
          <a:prstGeom prst="rect">
            <a:avLst/>
          </a:prstGeom>
          <a:noFill/>
          <a:extLst>
            <a:ext uri="{909E8E84-426E-40DD-AFC4-6F175D3DCCD1}">
              <a14:hiddenFill xmlns:a14="http://schemas.microsoft.com/office/drawing/2010/main">
                <a:solidFill>
                  <a:srgbClr val="FFFFFF"/>
                </a:solidFill>
              </a14:hiddenFill>
            </a:ext>
          </a:extLst>
        </p:spPr>
      </p:pic>
      <p:sp>
        <p:nvSpPr>
          <p:cNvPr id="28" name="Content Placeholder 27"/>
          <p:cNvSpPr>
            <a:spLocks noGrp="1"/>
          </p:cNvSpPr>
          <p:nvPr>
            <p:ph sz="quarter" idx="13" hasCustomPrompt="1"/>
          </p:nvPr>
        </p:nvSpPr>
        <p:spPr>
          <a:xfrm>
            <a:off x="93124" y="1581107"/>
            <a:ext cx="8957756" cy="2481444"/>
          </a:xfrm>
          <a:prstGeom prst="rect">
            <a:avLst/>
          </a:prstGeom>
        </p:spPr>
        <p:txBody>
          <a:bodyPr/>
          <a:lstStyle>
            <a:lvl1pPr marL="0" indent="0" algn="ctr">
              <a:buNone/>
              <a:defRPr sz="4400" baseline="0">
                <a:solidFill>
                  <a:schemeClr val="bg1"/>
                </a:solidFill>
              </a:defRPr>
            </a:lvl1pPr>
          </a:lstStyle>
          <a:p>
            <a:pPr lvl="0"/>
            <a:r>
              <a:rPr lang="en-GB"/>
              <a:t>Cambridgeshire &amp; Peterborough</a:t>
            </a:r>
          </a:p>
          <a:p>
            <a:pPr lvl="0"/>
            <a:r>
              <a:rPr lang="en-GB"/>
              <a:t>Meeting Title</a:t>
            </a:r>
          </a:p>
        </p:txBody>
      </p:sp>
      <p:sp>
        <p:nvSpPr>
          <p:cNvPr id="32" name="Text Placeholder 31"/>
          <p:cNvSpPr>
            <a:spLocks noGrp="1"/>
          </p:cNvSpPr>
          <p:nvPr>
            <p:ph type="body" sz="quarter" idx="14" hasCustomPrompt="1"/>
          </p:nvPr>
        </p:nvSpPr>
        <p:spPr>
          <a:xfrm>
            <a:off x="3331371" y="4271963"/>
            <a:ext cx="2481262" cy="704850"/>
          </a:xfrm>
          <a:prstGeom prst="rect">
            <a:avLst/>
          </a:prstGeom>
        </p:spPr>
        <p:txBody>
          <a:bodyPr/>
          <a:lstStyle>
            <a:lvl1pPr marL="0" indent="0" algn="ctr">
              <a:buNone/>
              <a:defRPr sz="2400">
                <a:solidFill>
                  <a:schemeClr val="bg1"/>
                </a:solidFill>
              </a:defRPr>
            </a:lvl1pPr>
          </a:lstStyle>
          <a:p>
            <a:pPr lvl="0"/>
            <a:r>
              <a:rPr lang="en-US"/>
              <a:t>Date</a:t>
            </a:r>
            <a:endParaRPr lang="en-GB"/>
          </a:p>
        </p:txBody>
      </p:sp>
    </p:spTree>
    <p:extLst>
      <p:ext uri="{BB962C8B-B14F-4D97-AF65-F5344CB8AC3E}">
        <p14:creationId xmlns:p14="http://schemas.microsoft.com/office/powerpoint/2010/main" val="75639201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33" Type="http://schemas.openxmlformats.org/officeDocument/2006/relationships/image" Target="cid:4f092462-b063-4e68-804a-8b634184688f"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jpeg"/><Relationship Id="rId36" Type="http://schemas.openxmlformats.org/officeDocument/2006/relationships/image" Target="../media/image1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jpeg"/><Relationship Id="rId30" Type="http://schemas.openxmlformats.org/officeDocument/2006/relationships/image" Target="../media/image6.gif"/><Relationship Id="rId35" Type="http://schemas.openxmlformats.org/officeDocument/2006/relationships/image" Target="../media/image10.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ags" Target="../tags/tag5.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2.xml"/><Relationship Id="rId17" Type="http://schemas.openxmlformats.org/officeDocument/2006/relationships/image" Target="../media/image11.jpg"/><Relationship Id="rId2" Type="http://schemas.openxmlformats.org/officeDocument/2006/relationships/slideLayout" Target="../slideLayouts/slideLayout25.xml"/><Relationship Id="rId16" Type="http://schemas.openxmlformats.org/officeDocument/2006/relationships/image" Target="../media/image10.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6.e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oleObject" Target="../embeddings/oleObject5.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308345" y="162296"/>
            <a:ext cx="1204341" cy="253916"/>
          </a:xfrm>
          <a:prstGeom prst="rect">
            <a:avLst/>
          </a:prstGeom>
        </p:spPr>
        <p:txBody>
          <a:bodyPr wrap="square">
            <a:spAutoFit/>
          </a:bodyPr>
          <a:lstStyle/>
          <a:p>
            <a:pPr marL="0" marR="0" lvl="0" indent="0" defTabSz="908182" eaLnBrk="1" fontAlgn="auto" latinLnBrk="0" hangingPunct="1">
              <a:lnSpc>
                <a:spcPct val="100000"/>
              </a:lnSpc>
              <a:spcBef>
                <a:spcPts val="0"/>
              </a:spcBef>
              <a:spcAft>
                <a:spcPts val="0"/>
              </a:spcAft>
              <a:buClrTx/>
              <a:buSzTx/>
              <a:buFontTx/>
              <a:buNone/>
              <a:tabLst/>
              <a:defRPr/>
            </a:pPr>
            <a:endParaRPr kumimoji="0" lang="en-GB" sz="1050" b="0" i="1" u="none" strike="noStrike" kern="0" cap="none" spc="0" normalizeH="0" baseline="0" noProof="0">
              <a:ln>
                <a:noFill/>
              </a:ln>
              <a:solidFill>
                <a:prstClr val="black"/>
              </a:solidFill>
              <a:effectLst/>
              <a:uLnTx/>
              <a:uFillTx/>
            </a:endParaRPr>
          </a:p>
        </p:txBody>
      </p:sp>
      <p:sp>
        <p:nvSpPr>
          <p:cNvPr id="4" name="Rectangle 3"/>
          <p:cNvSpPr/>
          <p:nvPr userDrawn="1"/>
        </p:nvSpPr>
        <p:spPr>
          <a:xfrm>
            <a:off x="0" y="1188586"/>
            <a:ext cx="9144000" cy="43025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08182"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chemeClr val="bg1"/>
              </a:solidFill>
              <a:effectLst/>
              <a:uLnTx/>
              <a:uFillTx/>
            </a:endParaRPr>
          </a:p>
        </p:txBody>
      </p:sp>
      <p:sp>
        <p:nvSpPr>
          <p:cNvPr id="18" name="Content Placeholder 27"/>
          <p:cNvSpPr txBox="1">
            <a:spLocks/>
          </p:cNvSpPr>
          <p:nvPr userDrawn="1"/>
        </p:nvSpPr>
        <p:spPr>
          <a:xfrm>
            <a:off x="0" y="1581107"/>
            <a:ext cx="9144000" cy="926962"/>
          </a:xfrm>
          <a:prstGeom prst="rect">
            <a:avLst/>
          </a:prstGeom>
        </p:spPr>
        <p:txBody>
          <a:bodyPr/>
          <a:lstStyle>
            <a:lvl1pPr marL="0" indent="0" algn="ctr" defTabSz="454091" rtl="0" eaLnBrk="1" latinLnBrk="0" hangingPunct="1">
              <a:spcBef>
                <a:spcPct val="20000"/>
              </a:spcBef>
              <a:buFont typeface="Arial"/>
              <a:buNone/>
              <a:defRPr sz="4400" kern="1200" baseline="0">
                <a:solidFill>
                  <a:schemeClr val="bg1"/>
                </a:solidFill>
                <a:latin typeface="+mn-lt"/>
                <a:ea typeface="+mn-ea"/>
                <a:cs typeface="+mn-cs"/>
              </a:defRPr>
            </a:lvl1pPr>
            <a:lvl2pPr marL="737898" indent="-283807" algn="l" defTabSz="454091" rtl="0" eaLnBrk="1" latinLnBrk="0" hangingPunct="1">
              <a:spcBef>
                <a:spcPct val="20000"/>
              </a:spcBef>
              <a:buFont typeface="Arial"/>
              <a:buChar char="–"/>
              <a:defRPr sz="2800" kern="1200">
                <a:solidFill>
                  <a:schemeClr val="tx1"/>
                </a:solidFill>
                <a:latin typeface="+mn-lt"/>
                <a:ea typeface="+mn-ea"/>
                <a:cs typeface="+mn-cs"/>
              </a:defRPr>
            </a:lvl2pPr>
            <a:lvl3pPr marL="1135228" indent="-227046" algn="l" defTabSz="454091" rtl="0" eaLnBrk="1" latinLnBrk="0" hangingPunct="1">
              <a:spcBef>
                <a:spcPct val="20000"/>
              </a:spcBef>
              <a:buFont typeface="Arial"/>
              <a:buChar char="•"/>
              <a:defRPr sz="2400" kern="1200">
                <a:solidFill>
                  <a:schemeClr val="tx1"/>
                </a:solidFill>
                <a:latin typeface="+mn-lt"/>
                <a:ea typeface="+mn-ea"/>
                <a:cs typeface="+mn-cs"/>
              </a:defRPr>
            </a:lvl3pPr>
            <a:lvl4pPr marL="1589319" indent="-227046" algn="l" defTabSz="454091" rtl="0" eaLnBrk="1" latinLnBrk="0" hangingPunct="1">
              <a:spcBef>
                <a:spcPct val="20000"/>
              </a:spcBef>
              <a:buFont typeface="Arial"/>
              <a:buChar char="–"/>
              <a:defRPr sz="2000" kern="1200">
                <a:solidFill>
                  <a:schemeClr val="tx1"/>
                </a:solidFill>
                <a:latin typeface="+mn-lt"/>
                <a:ea typeface="+mn-ea"/>
                <a:cs typeface="+mn-cs"/>
              </a:defRPr>
            </a:lvl4pPr>
            <a:lvl5pPr marL="2043410" indent="-227046" algn="l" defTabSz="454091" rtl="0" eaLnBrk="1" latinLnBrk="0" hangingPunct="1">
              <a:spcBef>
                <a:spcPct val="20000"/>
              </a:spcBef>
              <a:buFont typeface="Arial"/>
              <a:buChar char="»"/>
              <a:defRPr sz="2000" kern="1200">
                <a:solidFill>
                  <a:schemeClr val="tx1"/>
                </a:solidFill>
                <a:latin typeface="+mn-lt"/>
                <a:ea typeface="+mn-ea"/>
                <a:cs typeface="+mn-cs"/>
              </a:defRPr>
            </a:lvl5pPr>
            <a:lvl6pPr marL="2497501" indent="-227046" algn="l" defTabSz="454091" rtl="0" eaLnBrk="1" latinLnBrk="0" hangingPunct="1">
              <a:spcBef>
                <a:spcPct val="20000"/>
              </a:spcBef>
              <a:buFont typeface="Arial"/>
              <a:buChar char="•"/>
              <a:defRPr sz="2000" kern="1200">
                <a:solidFill>
                  <a:schemeClr val="tx1"/>
                </a:solidFill>
                <a:latin typeface="+mn-lt"/>
                <a:ea typeface="+mn-ea"/>
                <a:cs typeface="+mn-cs"/>
              </a:defRPr>
            </a:lvl6pPr>
            <a:lvl7pPr marL="2951592" indent="-227046" algn="l" defTabSz="454091" rtl="0" eaLnBrk="1" latinLnBrk="0" hangingPunct="1">
              <a:spcBef>
                <a:spcPct val="20000"/>
              </a:spcBef>
              <a:buFont typeface="Arial"/>
              <a:buChar char="•"/>
              <a:defRPr sz="2000" kern="1200">
                <a:solidFill>
                  <a:schemeClr val="tx1"/>
                </a:solidFill>
                <a:latin typeface="+mn-lt"/>
                <a:ea typeface="+mn-ea"/>
                <a:cs typeface="+mn-cs"/>
              </a:defRPr>
            </a:lvl7pPr>
            <a:lvl8pPr marL="3405683" indent="-227046" algn="l" defTabSz="454091" rtl="0" eaLnBrk="1" latinLnBrk="0" hangingPunct="1">
              <a:spcBef>
                <a:spcPct val="20000"/>
              </a:spcBef>
              <a:buFont typeface="Arial"/>
              <a:buChar char="•"/>
              <a:defRPr sz="2000" kern="1200">
                <a:solidFill>
                  <a:schemeClr val="tx1"/>
                </a:solidFill>
                <a:latin typeface="+mn-lt"/>
                <a:ea typeface="+mn-ea"/>
                <a:cs typeface="+mn-cs"/>
              </a:defRPr>
            </a:lvl8pPr>
            <a:lvl9pPr marL="3859774" indent="-227046" algn="l" defTabSz="454091"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4091" rtl="0" eaLnBrk="1" fontAlgn="auto" latinLnBrk="0" hangingPunct="1">
              <a:lnSpc>
                <a:spcPct val="100000"/>
              </a:lnSpc>
              <a:spcBef>
                <a:spcPct val="20000"/>
              </a:spcBef>
              <a:spcAft>
                <a:spcPts val="0"/>
              </a:spcAft>
              <a:buClrTx/>
              <a:buSzTx/>
              <a:buFont typeface="Arial"/>
              <a:buNone/>
              <a:tabLst/>
              <a:defRPr/>
            </a:pPr>
            <a:r>
              <a:rPr kumimoji="0" lang="en-GB" sz="4400" b="0" i="0" u="none" strike="noStrike" kern="1200" cap="none" spc="0" normalizeH="0" baseline="0" noProof="0">
                <a:ln>
                  <a:noFill/>
                </a:ln>
                <a:solidFill>
                  <a:schemeClr val="bg1"/>
                </a:solidFill>
                <a:effectLst/>
                <a:uLnTx/>
                <a:uFillTx/>
                <a:latin typeface="+mn-lt"/>
                <a:ea typeface="+mn-ea"/>
                <a:cs typeface="+mn-cs"/>
              </a:rPr>
              <a:t>Cambridgeshire &amp; Peterborough</a:t>
            </a:r>
          </a:p>
          <a:p>
            <a:pPr marL="0" marR="0" lvl="0" indent="0" algn="ctr" defTabSz="454091"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a:ln>
                <a:noFill/>
              </a:ln>
              <a:solidFill>
                <a:schemeClr val="bg1"/>
              </a:solidFill>
              <a:effectLst/>
              <a:uLnTx/>
              <a:uFillTx/>
              <a:latin typeface="+mn-lt"/>
              <a:ea typeface="+mn-ea"/>
              <a:cs typeface="+mn-cs"/>
            </a:endParaRPr>
          </a:p>
        </p:txBody>
      </p:sp>
      <p:grpSp>
        <p:nvGrpSpPr>
          <p:cNvPr id="53" name="Group 52">
            <a:extLst>
              <a:ext uri="{FF2B5EF4-FFF2-40B4-BE49-F238E27FC236}">
                <a16:creationId xmlns:a16="http://schemas.microsoft.com/office/drawing/2014/main" id="{218EA438-51BE-4B54-933E-16978F39B5B0}"/>
              </a:ext>
            </a:extLst>
          </p:cNvPr>
          <p:cNvGrpSpPr/>
          <p:nvPr userDrawn="1"/>
        </p:nvGrpSpPr>
        <p:grpSpPr>
          <a:xfrm>
            <a:off x="1038503" y="5517446"/>
            <a:ext cx="7066997" cy="1042400"/>
            <a:chOff x="1038502" y="5517446"/>
            <a:chExt cx="7066997" cy="1042400"/>
          </a:xfrm>
        </p:grpSpPr>
        <p:grpSp>
          <p:nvGrpSpPr>
            <p:cNvPr id="54" name="Group 53">
              <a:extLst>
                <a:ext uri="{FF2B5EF4-FFF2-40B4-BE49-F238E27FC236}">
                  <a16:creationId xmlns:a16="http://schemas.microsoft.com/office/drawing/2014/main" id="{E33994DE-6863-4454-B4A8-20B6C9287083}"/>
                </a:ext>
              </a:extLst>
            </p:cNvPr>
            <p:cNvGrpSpPr/>
            <p:nvPr userDrawn="1"/>
          </p:nvGrpSpPr>
          <p:grpSpPr>
            <a:xfrm>
              <a:off x="1038502" y="5517446"/>
              <a:ext cx="7066997" cy="529757"/>
              <a:chOff x="989796" y="5517446"/>
              <a:chExt cx="7066997" cy="529757"/>
            </a:xfrm>
          </p:grpSpPr>
          <p:pic>
            <p:nvPicPr>
              <p:cNvPr id="60" name="Picture 59">
                <a:extLst>
                  <a:ext uri="{FF2B5EF4-FFF2-40B4-BE49-F238E27FC236}">
                    <a16:creationId xmlns:a16="http://schemas.microsoft.com/office/drawing/2014/main" id="{8F7E8BF3-3F61-4C00-9361-4B4C38A6A709}"/>
                  </a:ext>
                </a:extLst>
              </p:cNvPr>
              <p:cNvPicPr>
                <a:picLocks noChangeAspect="1"/>
              </p:cNvPicPr>
              <p:nvPr/>
            </p:nvPicPr>
            <p:blipFill rotWithShape="1">
              <a:blip r:embed="rId25" cstate="print">
                <a:extLst>
                  <a:ext uri="{28A0092B-C50C-407E-A947-70E740481C1C}">
                    <a14:useLocalDpi xmlns:a14="http://schemas.microsoft.com/office/drawing/2010/main" val="0"/>
                  </a:ext>
                </a:extLst>
              </a:blip>
              <a:srcRect l="31851" t="15777" r="6035" b="15449"/>
              <a:stretch/>
            </p:blipFill>
            <p:spPr>
              <a:xfrm>
                <a:off x="4066831" y="5517446"/>
                <a:ext cx="1021903" cy="466845"/>
              </a:xfrm>
              <a:prstGeom prst="rect">
                <a:avLst/>
              </a:prstGeom>
            </p:spPr>
          </p:pic>
          <p:pic>
            <p:nvPicPr>
              <p:cNvPr id="61" name="Picture 60">
                <a:extLst>
                  <a:ext uri="{FF2B5EF4-FFF2-40B4-BE49-F238E27FC236}">
                    <a16:creationId xmlns:a16="http://schemas.microsoft.com/office/drawing/2014/main" id="{90AC8112-7C34-469B-A79D-14230A22942B}"/>
                  </a:ext>
                </a:extLst>
              </p:cNvPr>
              <p:cNvPicPr/>
              <p:nvPr/>
            </p:nvPicPr>
            <p:blipFill>
              <a:blip r:embed="rId26" cstate="print">
                <a:extLst>
                  <a:ext uri="{28A0092B-C50C-407E-A947-70E740481C1C}">
                    <a14:useLocalDpi xmlns:a14="http://schemas.microsoft.com/office/drawing/2010/main" val="0"/>
                  </a:ext>
                </a:extLst>
              </a:blip>
              <a:stretch>
                <a:fillRect/>
              </a:stretch>
            </p:blipFill>
            <p:spPr>
              <a:xfrm>
                <a:off x="989796" y="5517446"/>
                <a:ext cx="996923" cy="442467"/>
              </a:xfrm>
              <a:prstGeom prst="rect">
                <a:avLst/>
              </a:prstGeom>
            </p:spPr>
          </p:pic>
          <p:pic>
            <p:nvPicPr>
              <p:cNvPr id="62" name="Picture 61">
                <a:extLst>
                  <a:ext uri="{FF2B5EF4-FFF2-40B4-BE49-F238E27FC236}">
                    <a16:creationId xmlns:a16="http://schemas.microsoft.com/office/drawing/2014/main" id="{8E1CA545-492B-4C23-80F5-9DFDF1E97C18}"/>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071431" y="5517446"/>
                <a:ext cx="985362" cy="354563"/>
              </a:xfrm>
              <a:prstGeom prst="rect">
                <a:avLst/>
              </a:prstGeom>
            </p:spPr>
          </p:pic>
          <p:pic>
            <p:nvPicPr>
              <p:cNvPr id="63" name="Picture 62">
                <a:extLst>
                  <a:ext uri="{FF2B5EF4-FFF2-40B4-BE49-F238E27FC236}">
                    <a16:creationId xmlns:a16="http://schemas.microsoft.com/office/drawing/2014/main" id="{78C00E25-9633-4D2A-859B-027D1E1CA5B5}"/>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2512448" y="5517446"/>
                <a:ext cx="1028654" cy="529757"/>
              </a:xfrm>
              <a:prstGeom prst="rect">
                <a:avLst/>
              </a:prstGeom>
            </p:spPr>
          </p:pic>
          <p:pic>
            <p:nvPicPr>
              <p:cNvPr id="64" name="Picture 63">
                <a:extLst>
                  <a:ext uri="{FF2B5EF4-FFF2-40B4-BE49-F238E27FC236}">
                    <a16:creationId xmlns:a16="http://schemas.microsoft.com/office/drawing/2014/main" id="{F3F52DFD-E4D5-4BD0-9650-DEC130A445CB}"/>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5614463" y="5517446"/>
                <a:ext cx="931241" cy="440019"/>
              </a:xfrm>
              <a:prstGeom prst="rect">
                <a:avLst/>
              </a:prstGeom>
            </p:spPr>
          </p:pic>
        </p:grpSp>
        <p:grpSp>
          <p:nvGrpSpPr>
            <p:cNvPr id="55" name="Group 54">
              <a:extLst>
                <a:ext uri="{FF2B5EF4-FFF2-40B4-BE49-F238E27FC236}">
                  <a16:creationId xmlns:a16="http://schemas.microsoft.com/office/drawing/2014/main" id="{6F49FE94-4E44-47CD-BAB1-A950729A15B2}"/>
                </a:ext>
              </a:extLst>
            </p:cNvPr>
            <p:cNvGrpSpPr/>
            <p:nvPr userDrawn="1"/>
          </p:nvGrpSpPr>
          <p:grpSpPr>
            <a:xfrm>
              <a:off x="1882542" y="6057561"/>
              <a:ext cx="5378914" cy="502285"/>
              <a:chOff x="1406839" y="5990735"/>
              <a:chExt cx="5378914" cy="502285"/>
            </a:xfrm>
          </p:grpSpPr>
          <p:pic>
            <p:nvPicPr>
              <p:cNvPr id="56" name="Picture 55" descr="S:\Comms, Membership, Engagement\Resources\Logos\Peterborough City Council Logo\PCC.gif">
                <a:extLst>
                  <a:ext uri="{FF2B5EF4-FFF2-40B4-BE49-F238E27FC236}">
                    <a16:creationId xmlns:a16="http://schemas.microsoft.com/office/drawing/2014/main" id="{3452FFB1-FCFA-4A97-A8D5-0F1A0057C4E2}"/>
                  </a:ext>
                </a:extLst>
              </p:cNvPr>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4398075" y="6043813"/>
                <a:ext cx="1137231" cy="396130"/>
              </a:xfrm>
              <a:prstGeom prst="rect">
                <a:avLst/>
              </a:prstGeom>
              <a:noFill/>
              <a:ln>
                <a:noFill/>
              </a:ln>
            </p:spPr>
          </p:pic>
          <p:pic>
            <p:nvPicPr>
              <p:cNvPr id="57" name="Picture 56" descr="S:\Comms, Membership, Engagement\Resources\Logos\CCC\CCC-COL.jpg">
                <a:extLst>
                  <a:ext uri="{FF2B5EF4-FFF2-40B4-BE49-F238E27FC236}">
                    <a16:creationId xmlns:a16="http://schemas.microsoft.com/office/drawing/2014/main" id="{7F004DDF-F6FF-4D69-A80F-E185FD863E94}"/>
                  </a:ext>
                </a:extLst>
              </p:cNvPr>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2878219" y="6043813"/>
                <a:ext cx="1150154" cy="396695"/>
              </a:xfrm>
              <a:prstGeom prst="rect">
                <a:avLst/>
              </a:prstGeom>
              <a:noFill/>
              <a:ln>
                <a:noFill/>
              </a:ln>
            </p:spPr>
          </p:pic>
          <p:pic>
            <p:nvPicPr>
              <p:cNvPr id="58" name="Picture 57" descr="cid:image007.png@01D2EA71.8EC73670">
                <a:extLst>
                  <a:ext uri="{FF2B5EF4-FFF2-40B4-BE49-F238E27FC236}">
                    <a16:creationId xmlns:a16="http://schemas.microsoft.com/office/drawing/2014/main" id="{DA664561-38DF-4829-8393-5A5C771A6282}"/>
                  </a:ext>
                </a:extLst>
              </p:cNvPr>
              <p:cNvPicPr/>
              <p:nvPr/>
            </p:nvPicPr>
            <p:blipFill rotWithShape="1">
              <a:blip r:embed="rId32" r:link="rId33">
                <a:extLst>
                  <a:ext uri="{28A0092B-C50C-407E-A947-70E740481C1C}">
                    <a14:useLocalDpi xmlns:a14="http://schemas.microsoft.com/office/drawing/2010/main" val="0"/>
                  </a:ext>
                </a:extLst>
              </a:blip>
              <a:srcRect l="53984" t="11680" r="16504" b="28046"/>
              <a:stretch>
                <a:fillRect/>
              </a:stretch>
            </p:blipFill>
            <p:spPr bwMode="auto">
              <a:xfrm>
                <a:off x="5905008" y="5990735"/>
                <a:ext cx="880745" cy="502285"/>
              </a:xfrm>
              <a:prstGeom prst="rect">
                <a:avLst/>
              </a:prstGeom>
              <a:noFill/>
              <a:ln>
                <a:noFill/>
              </a:ln>
              <a:extLst>
                <a:ext uri="{53640926-AAD7-44D8-BBD7-CCE9431645EC}">
                  <a14:shadowObscured xmlns:a14="http://schemas.microsoft.com/office/drawing/2010/main"/>
                </a:ext>
              </a:extLst>
            </p:spPr>
          </p:pic>
          <p:pic>
            <p:nvPicPr>
              <p:cNvPr id="59" name="Picture 58">
                <a:extLst>
                  <a:ext uri="{FF2B5EF4-FFF2-40B4-BE49-F238E27FC236}">
                    <a16:creationId xmlns:a16="http://schemas.microsoft.com/office/drawing/2014/main" id="{CB83BFBA-D371-48BC-80FD-3D3C5AB6B814}"/>
                  </a:ext>
                </a:extLst>
              </p:cNvPr>
              <p:cNvPicPr>
                <a:picLocks noChangeAspect="1"/>
              </p:cNvPicPr>
              <p:nvPr/>
            </p:nvPicPr>
            <p:blipFill>
              <a:blip r:embed="rId34"/>
              <a:stretch>
                <a:fillRect/>
              </a:stretch>
            </p:blipFill>
            <p:spPr>
              <a:xfrm>
                <a:off x="1406839" y="6043813"/>
                <a:ext cx="1101678" cy="320440"/>
              </a:xfrm>
              <a:prstGeom prst="rect">
                <a:avLst/>
              </a:prstGeom>
            </p:spPr>
          </p:pic>
        </p:grpSp>
      </p:grpSp>
      <p:pic>
        <p:nvPicPr>
          <p:cNvPr id="19" name="Picture 18">
            <a:extLst>
              <a:ext uri="{FF2B5EF4-FFF2-40B4-BE49-F238E27FC236}">
                <a16:creationId xmlns:a16="http://schemas.microsoft.com/office/drawing/2014/main" id="{14DB3647-635B-43D3-9DF3-6B3B66508FBC}"/>
              </a:ext>
            </a:extLst>
          </p:cNvPr>
          <p:cNvPicPr>
            <a:picLocks noChangeAspect="1"/>
          </p:cNvPicPr>
          <p:nvPr userDrawn="1"/>
        </p:nvPicPr>
        <p:blipFill>
          <a:blip r:embed="rId35"/>
          <a:stretch>
            <a:fillRect/>
          </a:stretch>
        </p:blipFill>
        <p:spPr>
          <a:xfrm>
            <a:off x="6380712" y="169323"/>
            <a:ext cx="2666667" cy="504762"/>
          </a:xfrm>
          <a:prstGeom prst="rect">
            <a:avLst/>
          </a:prstGeom>
        </p:spPr>
      </p:pic>
      <p:pic>
        <p:nvPicPr>
          <p:cNvPr id="20" name="Picture 19" descr="A picture containing clipart&#10;&#10;Description generated with very high confidence">
            <a:extLst>
              <a:ext uri="{FF2B5EF4-FFF2-40B4-BE49-F238E27FC236}">
                <a16:creationId xmlns:a16="http://schemas.microsoft.com/office/drawing/2014/main" id="{822B2AD3-00D4-F3AC-83ED-7D5B8765C373}"/>
              </a:ext>
            </a:extLst>
          </p:cNvPr>
          <p:cNvPicPr>
            <a:picLocks noChangeAspect="1"/>
          </p:cNvPicPr>
          <p:nvPr userDrawn="1"/>
        </p:nvPicPr>
        <p:blipFill>
          <a:blip r:embed="rId36"/>
          <a:stretch>
            <a:fillRect/>
          </a:stretch>
        </p:blipFill>
        <p:spPr>
          <a:xfrm>
            <a:off x="370187" y="289254"/>
            <a:ext cx="1080655" cy="436418"/>
          </a:xfrm>
          <a:prstGeom prst="rect">
            <a:avLst/>
          </a:prstGeom>
        </p:spPr>
      </p:pic>
    </p:spTree>
    <p:extLst>
      <p:ext uri="{BB962C8B-B14F-4D97-AF65-F5344CB8AC3E}">
        <p14:creationId xmlns:p14="http://schemas.microsoft.com/office/powerpoint/2010/main" val="3515731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hf hdr="0" ftr="0" dt="0"/>
  <p:txStyles>
    <p:titleStyle>
      <a:lvl1pPr algn="ctr" defTabSz="454091" rtl="0" eaLnBrk="1" latinLnBrk="0" hangingPunct="1">
        <a:spcBef>
          <a:spcPct val="0"/>
        </a:spcBef>
        <a:buNone/>
        <a:defRPr sz="4400" kern="1200">
          <a:solidFill>
            <a:schemeClr val="tx1"/>
          </a:solidFill>
          <a:latin typeface="+mj-lt"/>
          <a:ea typeface="+mj-ea"/>
          <a:cs typeface="+mj-cs"/>
        </a:defRPr>
      </a:lvl1pPr>
    </p:titleStyle>
    <p:bodyStyle>
      <a:lvl1pPr marL="340568" indent="-340568" algn="l" defTabSz="454091" rtl="0" eaLnBrk="1" latinLnBrk="0" hangingPunct="1">
        <a:spcBef>
          <a:spcPct val="20000"/>
        </a:spcBef>
        <a:buFont typeface="Arial"/>
        <a:buChar char="•"/>
        <a:defRPr sz="3200" kern="1200">
          <a:solidFill>
            <a:schemeClr val="tx1"/>
          </a:solidFill>
          <a:latin typeface="+mn-lt"/>
          <a:ea typeface="+mn-ea"/>
          <a:cs typeface="+mn-cs"/>
        </a:defRPr>
      </a:lvl1pPr>
      <a:lvl2pPr marL="737898" indent="-283807" algn="l" defTabSz="454091" rtl="0" eaLnBrk="1" latinLnBrk="0" hangingPunct="1">
        <a:spcBef>
          <a:spcPct val="20000"/>
        </a:spcBef>
        <a:buFont typeface="Arial"/>
        <a:buChar char="–"/>
        <a:defRPr sz="2800" kern="1200">
          <a:solidFill>
            <a:schemeClr val="tx1"/>
          </a:solidFill>
          <a:latin typeface="+mn-lt"/>
          <a:ea typeface="+mn-ea"/>
          <a:cs typeface="+mn-cs"/>
        </a:defRPr>
      </a:lvl2pPr>
      <a:lvl3pPr marL="1135228" indent="-227046" algn="l" defTabSz="454091" rtl="0" eaLnBrk="1" latinLnBrk="0" hangingPunct="1">
        <a:spcBef>
          <a:spcPct val="20000"/>
        </a:spcBef>
        <a:buFont typeface="Arial"/>
        <a:buChar char="•"/>
        <a:defRPr sz="2400" kern="1200">
          <a:solidFill>
            <a:schemeClr val="tx1"/>
          </a:solidFill>
          <a:latin typeface="+mn-lt"/>
          <a:ea typeface="+mn-ea"/>
          <a:cs typeface="+mn-cs"/>
        </a:defRPr>
      </a:lvl3pPr>
      <a:lvl4pPr marL="1589319" indent="-227046" algn="l" defTabSz="454091" rtl="0" eaLnBrk="1" latinLnBrk="0" hangingPunct="1">
        <a:spcBef>
          <a:spcPct val="20000"/>
        </a:spcBef>
        <a:buFont typeface="Arial"/>
        <a:buChar char="–"/>
        <a:defRPr sz="2000" kern="1200">
          <a:solidFill>
            <a:schemeClr val="tx1"/>
          </a:solidFill>
          <a:latin typeface="+mn-lt"/>
          <a:ea typeface="+mn-ea"/>
          <a:cs typeface="+mn-cs"/>
        </a:defRPr>
      </a:lvl4pPr>
      <a:lvl5pPr marL="2043410" indent="-227046" algn="l" defTabSz="454091" rtl="0" eaLnBrk="1" latinLnBrk="0" hangingPunct="1">
        <a:spcBef>
          <a:spcPct val="20000"/>
        </a:spcBef>
        <a:buFont typeface="Arial"/>
        <a:buChar char="»"/>
        <a:defRPr sz="2000" kern="1200">
          <a:solidFill>
            <a:schemeClr val="tx1"/>
          </a:solidFill>
          <a:latin typeface="+mn-lt"/>
          <a:ea typeface="+mn-ea"/>
          <a:cs typeface="+mn-cs"/>
        </a:defRPr>
      </a:lvl5pPr>
      <a:lvl6pPr marL="2497501" indent="-227046" algn="l" defTabSz="454091" rtl="0" eaLnBrk="1" latinLnBrk="0" hangingPunct="1">
        <a:spcBef>
          <a:spcPct val="20000"/>
        </a:spcBef>
        <a:buFont typeface="Arial"/>
        <a:buChar char="•"/>
        <a:defRPr sz="2000" kern="1200">
          <a:solidFill>
            <a:schemeClr val="tx1"/>
          </a:solidFill>
          <a:latin typeface="+mn-lt"/>
          <a:ea typeface="+mn-ea"/>
          <a:cs typeface="+mn-cs"/>
        </a:defRPr>
      </a:lvl6pPr>
      <a:lvl7pPr marL="2951592" indent="-227046" algn="l" defTabSz="454091" rtl="0" eaLnBrk="1" latinLnBrk="0" hangingPunct="1">
        <a:spcBef>
          <a:spcPct val="20000"/>
        </a:spcBef>
        <a:buFont typeface="Arial"/>
        <a:buChar char="•"/>
        <a:defRPr sz="2000" kern="1200">
          <a:solidFill>
            <a:schemeClr val="tx1"/>
          </a:solidFill>
          <a:latin typeface="+mn-lt"/>
          <a:ea typeface="+mn-ea"/>
          <a:cs typeface="+mn-cs"/>
        </a:defRPr>
      </a:lvl7pPr>
      <a:lvl8pPr marL="3405683" indent="-227046" algn="l" defTabSz="454091" rtl="0" eaLnBrk="1" latinLnBrk="0" hangingPunct="1">
        <a:spcBef>
          <a:spcPct val="20000"/>
        </a:spcBef>
        <a:buFont typeface="Arial"/>
        <a:buChar char="•"/>
        <a:defRPr sz="2000" kern="1200">
          <a:solidFill>
            <a:schemeClr val="tx1"/>
          </a:solidFill>
          <a:latin typeface="+mn-lt"/>
          <a:ea typeface="+mn-ea"/>
          <a:cs typeface="+mn-cs"/>
        </a:defRPr>
      </a:lvl8pPr>
      <a:lvl9pPr marL="3859774" indent="-227046" algn="l" defTabSz="45409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4091" rtl="0" eaLnBrk="1" latinLnBrk="0" hangingPunct="1">
        <a:defRPr sz="1800" kern="1200">
          <a:solidFill>
            <a:schemeClr val="tx1"/>
          </a:solidFill>
          <a:latin typeface="+mn-lt"/>
          <a:ea typeface="+mn-ea"/>
          <a:cs typeface="+mn-cs"/>
        </a:defRPr>
      </a:lvl1pPr>
      <a:lvl2pPr marL="454091" algn="l" defTabSz="454091" rtl="0" eaLnBrk="1" latinLnBrk="0" hangingPunct="1">
        <a:defRPr sz="1800" kern="1200">
          <a:solidFill>
            <a:schemeClr val="tx1"/>
          </a:solidFill>
          <a:latin typeface="+mn-lt"/>
          <a:ea typeface="+mn-ea"/>
          <a:cs typeface="+mn-cs"/>
        </a:defRPr>
      </a:lvl2pPr>
      <a:lvl3pPr marL="908182" algn="l" defTabSz="454091" rtl="0" eaLnBrk="1" latinLnBrk="0" hangingPunct="1">
        <a:defRPr sz="1800" kern="1200">
          <a:solidFill>
            <a:schemeClr val="tx1"/>
          </a:solidFill>
          <a:latin typeface="+mn-lt"/>
          <a:ea typeface="+mn-ea"/>
          <a:cs typeface="+mn-cs"/>
        </a:defRPr>
      </a:lvl3pPr>
      <a:lvl4pPr marL="1362273" algn="l" defTabSz="454091" rtl="0" eaLnBrk="1" latinLnBrk="0" hangingPunct="1">
        <a:defRPr sz="1800" kern="1200">
          <a:solidFill>
            <a:schemeClr val="tx1"/>
          </a:solidFill>
          <a:latin typeface="+mn-lt"/>
          <a:ea typeface="+mn-ea"/>
          <a:cs typeface="+mn-cs"/>
        </a:defRPr>
      </a:lvl4pPr>
      <a:lvl5pPr marL="1816364" algn="l" defTabSz="454091" rtl="0" eaLnBrk="1" latinLnBrk="0" hangingPunct="1">
        <a:defRPr sz="1800" kern="1200">
          <a:solidFill>
            <a:schemeClr val="tx1"/>
          </a:solidFill>
          <a:latin typeface="+mn-lt"/>
          <a:ea typeface="+mn-ea"/>
          <a:cs typeface="+mn-cs"/>
        </a:defRPr>
      </a:lvl5pPr>
      <a:lvl6pPr marL="2270455" algn="l" defTabSz="454091" rtl="0" eaLnBrk="1" latinLnBrk="0" hangingPunct="1">
        <a:defRPr sz="1800" kern="1200">
          <a:solidFill>
            <a:schemeClr val="tx1"/>
          </a:solidFill>
          <a:latin typeface="+mn-lt"/>
          <a:ea typeface="+mn-ea"/>
          <a:cs typeface="+mn-cs"/>
        </a:defRPr>
      </a:lvl6pPr>
      <a:lvl7pPr marL="2724546" algn="l" defTabSz="454091" rtl="0" eaLnBrk="1" latinLnBrk="0" hangingPunct="1">
        <a:defRPr sz="1800" kern="1200">
          <a:solidFill>
            <a:schemeClr val="tx1"/>
          </a:solidFill>
          <a:latin typeface="+mn-lt"/>
          <a:ea typeface="+mn-ea"/>
          <a:cs typeface="+mn-cs"/>
        </a:defRPr>
      </a:lvl7pPr>
      <a:lvl8pPr marL="3178637" algn="l" defTabSz="454091" rtl="0" eaLnBrk="1" latinLnBrk="0" hangingPunct="1">
        <a:defRPr sz="1800" kern="1200">
          <a:solidFill>
            <a:schemeClr val="tx1"/>
          </a:solidFill>
          <a:latin typeface="+mn-lt"/>
          <a:ea typeface="+mn-ea"/>
          <a:cs typeface="+mn-cs"/>
        </a:defRPr>
      </a:lvl8pPr>
      <a:lvl9pPr marL="3632728" algn="l" defTabSz="4540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3"/>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14" imgW="360" imgH="360" progId="TCLayout.ActiveDocument.1">
                  <p:embed/>
                </p:oleObj>
              </mc:Choice>
              <mc:Fallback>
                <p:oleObj name="think-cell Slide" r:id="rId14" imgW="360" imgH="360" progId="TCLayout.ActiveDocument.1">
                  <p:embed/>
                  <p:pic>
                    <p:nvPicPr>
                      <p:cNvPr id="3" name="Object 2" hidden="1"/>
                      <p:cNvPicPr/>
                      <p:nvPr/>
                    </p:nvPicPr>
                    <p:blipFill>
                      <a:blip r:embed="rId15"/>
                      <a:stretch>
                        <a:fillRect/>
                      </a:stretch>
                    </p:blipFill>
                    <p:spPr>
                      <a:xfrm>
                        <a:off x="1589" y="1592"/>
                        <a:ext cx="1587" cy="1587"/>
                      </a:xfrm>
                      <a:prstGeom prst="rect">
                        <a:avLst/>
                      </a:prstGeom>
                    </p:spPr>
                  </p:pic>
                </p:oleObj>
              </mc:Fallback>
            </mc:AlternateContent>
          </a:graphicData>
        </a:graphic>
      </p:graphicFrame>
      <p:sp>
        <p:nvSpPr>
          <p:cNvPr id="2" name="Rectangle 1"/>
          <p:cNvSpPr/>
          <p:nvPr userDrawn="1"/>
        </p:nvSpPr>
        <p:spPr>
          <a:xfrm>
            <a:off x="308345" y="162296"/>
            <a:ext cx="1204341" cy="253916"/>
          </a:xfrm>
          <a:prstGeom prst="rect">
            <a:avLst/>
          </a:prstGeom>
        </p:spPr>
        <p:txBody>
          <a:bodyPr wrap="square">
            <a:spAutoFit/>
          </a:bodyPr>
          <a:lstStyle/>
          <a:p>
            <a:pPr defTabSz="908182"/>
            <a:endParaRPr lang="en-GB" sz="1050" i="1">
              <a:solidFill>
                <a:prstClr val="black"/>
              </a:solidFill>
            </a:endParaRPr>
          </a:p>
        </p:txBody>
      </p:sp>
      <p:sp>
        <p:nvSpPr>
          <p:cNvPr id="8" name="Slide Number Placeholder 5"/>
          <p:cNvSpPr>
            <a:spLocks noGrp="1"/>
          </p:cNvSpPr>
          <p:nvPr>
            <p:ph type="sldNum" sz="quarter" idx="4"/>
          </p:nvPr>
        </p:nvSpPr>
        <p:spPr>
          <a:xfrm>
            <a:off x="6906661" y="6488601"/>
            <a:ext cx="2121080" cy="218918"/>
          </a:xfrm>
          <a:prstGeom prst="rect">
            <a:avLst/>
          </a:prstGeom>
        </p:spPr>
        <p:txBody>
          <a:bodyPr lIns="90818" tIns="45409" rIns="90818" bIns="45409"/>
          <a:lstStyle>
            <a:lvl1pPr algn="r">
              <a:defRPr sz="1000" b="0" i="0">
                <a:solidFill>
                  <a:schemeClr val="tx1"/>
                </a:solidFill>
                <a:latin typeface="Arial"/>
                <a:cs typeface="Arial"/>
              </a:defRPr>
            </a:lvl1pPr>
          </a:lstStyle>
          <a:p>
            <a:pPr defTabSz="908182"/>
            <a:fld id="{87DADF28-5588-485E-81E7-6B9A2B6E3B3C}" type="slidenum">
              <a:rPr lang="en-GB" smtClean="0">
                <a:solidFill>
                  <a:prstClr val="black"/>
                </a:solidFill>
              </a:rPr>
              <a:pPr defTabSz="908182"/>
              <a:t>‹#›</a:t>
            </a:fld>
            <a:endParaRPr lang="en-GB">
              <a:solidFill>
                <a:prstClr val="black"/>
              </a:solidFill>
            </a:endParaRPr>
          </a:p>
        </p:txBody>
      </p:sp>
      <p:sp>
        <p:nvSpPr>
          <p:cNvPr id="7" name="Rectangle 6">
            <a:extLst>
              <a:ext uri="{FF2B5EF4-FFF2-40B4-BE49-F238E27FC236}">
                <a16:creationId xmlns:a16="http://schemas.microsoft.com/office/drawing/2014/main" id="{74ABE021-8A6C-48F5-8193-E5A00C56B906}"/>
              </a:ext>
            </a:extLst>
          </p:cNvPr>
          <p:cNvSpPr/>
          <p:nvPr userDrawn="1"/>
        </p:nvSpPr>
        <p:spPr>
          <a:xfrm>
            <a:off x="1" y="6588119"/>
            <a:ext cx="2813678" cy="261257"/>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i="1">
                <a:solidFill>
                  <a:prstClr val="black"/>
                </a:solidFill>
              </a:rPr>
              <a:t>Confidential Draft: work in progress</a:t>
            </a:r>
          </a:p>
        </p:txBody>
      </p:sp>
      <p:pic>
        <p:nvPicPr>
          <p:cNvPr id="11" name="Picture 10">
            <a:extLst>
              <a:ext uri="{FF2B5EF4-FFF2-40B4-BE49-F238E27FC236}">
                <a16:creationId xmlns:a16="http://schemas.microsoft.com/office/drawing/2014/main" id="{671BD701-3D6A-4FBD-B4D6-B2F51A39D623}"/>
              </a:ext>
            </a:extLst>
          </p:cNvPr>
          <p:cNvPicPr>
            <a:picLocks noChangeAspect="1"/>
          </p:cNvPicPr>
          <p:nvPr userDrawn="1"/>
        </p:nvPicPr>
        <p:blipFill>
          <a:blip r:embed="rId16"/>
          <a:stretch>
            <a:fillRect/>
          </a:stretch>
        </p:blipFill>
        <p:spPr>
          <a:xfrm>
            <a:off x="6361074" y="219238"/>
            <a:ext cx="2666667" cy="504762"/>
          </a:xfrm>
          <a:prstGeom prst="rect">
            <a:avLst/>
          </a:prstGeom>
        </p:spPr>
      </p:pic>
      <p:pic>
        <p:nvPicPr>
          <p:cNvPr id="9" name="Picture 8" descr="A picture containing clipart&#10;&#10;Description generated with very high confidence">
            <a:extLst>
              <a:ext uri="{FF2B5EF4-FFF2-40B4-BE49-F238E27FC236}">
                <a16:creationId xmlns:a16="http://schemas.microsoft.com/office/drawing/2014/main" id="{D9C88450-57FD-31B7-5E5F-997E4F7AF7D9}"/>
              </a:ext>
            </a:extLst>
          </p:cNvPr>
          <p:cNvPicPr>
            <a:picLocks noChangeAspect="1"/>
          </p:cNvPicPr>
          <p:nvPr userDrawn="1"/>
        </p:nvPicPr>
        <p:blipFill>
          <a:blip r:embed="rId17"/>
          <a:stretch>
            <a:fillRect/>
          </a:stretch>
        </p:blipFill>
        <p:spPr>
          <a:xfrm>
            <a:off x="370187" y="289254"/>
            <a:ext cx="1080655" cy="436418"/>
          </a:xfrm>
          <a:prstGeom prst="rect">
            <a:avLst/>
          </a:prstGeom>
        </p:spPr>
      </p:pic>
    </p:spTree>
    <p:extLst>
      <p:ext uri="{BB962C8B-B14F-4D97-AF65-F5344CB8AC3E}">
        <p14:creationId xmlns:p14="http://schemas.microsoft.com/office/powerpoint/2010/main" val="11974978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775" r:id="rId11"/>
  </p:sldLayoutIdLst>
  <p:hf hdr="0" ftr="0" dt="0"/>
  <p:txStyles>
    <p:titleStyle>
      <a:lvl1pPr algn="ctr" defTabSz="454091" rtl="0" eaLnBrk="1" latinLnBrk="0" hangingPunct="1">
        <a:spcBef>
          <a:spcPct val="0"/>
        </a:spcBef>
        <a:buNone/>
        <a:defRPr sz="4400" kern="1200">
          <a:solidFill>
            <a:schemeClr val="tx1"/>
          </a:solidFill>
          <a:latin typeface="+mj-lt"/>
          <a:ea typeface="+mj-ea"/>
          <a:cs typeface="+mj-cs"/>
        </a:defRPr>
      </a:lvl1pPr>
    </p:titleStyle>
    <p:bodyStyle>
      <a:lvl1pPr marL="340568" indent="-340568" algn="l" defTabSz="454091" rtl="0" eaLnBrk="1" latinLnBrk="0" hangingPunct="1">
        <a:spcBef>
          <a:spcPct val="20000"/>
        </a:spcBef>
        <a:buFont typeface="Arial"/>
        <a:buChar char="•"/>
        <a:defRPr sz="3200" kern="1200">
          <a:solidFill>
            <a:schemeClr val="tx1"/>
          </a:solidFill>
          <a:latin typeface="+mn-lt"/>
          <a:ea typeface="+mn-ea"/>
          <a:cs typeface="+mn-cs"/>
        </a:defRPr>
      </a:lvl1pPr>
      <a:lvl2pPr marL="737898" indent="-283807" algn="l" defTabSz="454091" rtl="0" eaLnBrk="1" latinLnBrk="0" hangingPunct="1">
        <a:spcBef>
          <a:spcPct val="20000"/>
        </a:spcBef>
        <a:buFont typeface="Arial"/>
        <a:buChar char="–"/>
        <a:defRPr sz="2800" kern="1200">
          <a:solidFill>
            <a:schemeClr val="tx1"/>
          </a:solidFill>
          <a:latin typeface="+mn-lt"/>
          <a:ea typeface="+mn-ea"/>
          <a:cs typeface="+mn-cs"/>
        </a:defRPr>
      </a:lvl2pPr>
      <a:lvl3pPr marL="1135228" indent="-227046" algn="l" defTabSz="454091" rtl="0" eaLnBrk="1" latinLnBrk="0" hangingPunct="1">
        <a:spcBef>
          <a:spcPct val="20000"/>
        </a:spcBef>
        <a:buFont typeface="Arial"/>
        <a:buChar char="•"/>
        <a:defRPr sz="2400" kern="1200">
          <a:solidFill>
            <a:schemeClr val="tx1"/>
          </a:solidFill>
          <a:latin typeface="+mn-lt"/>
          <a:ea typeface="+mn-ea"/>
          <a:cs typeface="+mn-cs"/>
        </a:defRPr>
      </a:lvl3pPr>
      <a:lvl4pPr marL="1589319" indent="-227046" algn="l" defTabSz="454091" rtl="0" eaLnBrk="1" latinLnBrk="0" hangingPunct="1">
        <a:spcBef>
          <a:spcPct val="20000"/>
        </a:spcBef>
        <a:buFont typeface="Arial"/>
        <a:buChar char="–"/>
        <a:defRPr sz="2000" kern="1200">
          <a:solidFill>
            <a:schemeClr val="tx1"/>
          </a:solidFill>
          <a:latin typeface="+mn-lt"/>
          <a:ea typeface="+mn-ea"/>
          <a:cs typeface="+mn-cs"/>
        </a:defRPr>
      </a:lvl4pPr>
      <a:lvl5pPr marL="2043410" indent="-227046" algn="l" defTabSz="454091" rtl="0" eaLnBrk="1" latinLnBrk="0" hangingPunct="1">
        <a:spcBef>
          <a:spcPct val="20000"/>
        </a:spcBef>
        <a:buFont typeface="Arial"/>
        <a:buChar char="»"/>
        <a:defRPr sz="2000" kern="1200">
          <a:solidFill>
            <a:schemeClr val="tx1"/>
          </a:solidFill>
          <a:latin typeface="+mn-lt"/>
          <a:ea typeface="+mn-ea"/>
          <a:cs typeface="+mn-cs"/>
        </a:defRPr>
      </a:lvl5pPr>
      <a:lvl6pPr marL="2497501" indent="-227046" algn="l" defTabSz="454091" rtl="0" eaLnBrk="1" latinLnBrk="0" hangingPunct="1">
        <a:spcBef>
          <a:spcPct val="20000"/>
        </a:spcBef>
        <a:buFont typeface="Arial"/>
        <a:buChar char="•"/>
        <a:defRPr sz="2000" kern="1200">
          <a:solidFill>
            <a:schemeClr val="tx1"/>
          </a:solidFill>
          <a:latin typeface="+mn-lt"/>
          <a:ea typeface="+mn-ea"/>
          <a:cs typeface="+mn-cs"/>
        </a:defRPr>
      </a:lvl6pPr>
      <a:lvl7pPr marL="2951592" indent="-227046" algn="l" defTabSz="454091" rtl="0" eaLnBrk="1" latinLnBrk="0" hangingPunct="1">
        <a:spcBef>
          <a:spcPct val="20000"/>
        </a:spcBef>
        <a:buFont typeface="Arial"/>
        <a:buChar char="•"/>
        <a:defRPr sz="2000" kern="1200">
          <a:solidFill>
            <a:schemeClr val="tx1"/>
          </a:solidFill>
          <a:latin typeface="+mn-lt"/>
          <a:ea typeface="+mn-ea"/>
          <a:cs typeface="+mn-cs"/>
        </a:defRPr>
      </a:lvl7pPr>
      <a:lvl8pPr marL="3405683" indent="-227046" algn="l" defTabSz="454091" rtl="0" eaLnBrk="1" latinLnBrk="0" hangingPunct="1">
        <a:spcBef>
          <a:spcPct val="20000"/>
        </a:spcBef>
        <a:buFont typeface="Arial"/>
        <a:buChar char="•"/>
        <a:defRPr sz="2000" kern="1200">
          <a:solidFill>
            <a:schemeClr val="tx1"/>
          </a:solidFill>
          <a:latin typeface="+mn-lt"/>
          <a:ea typeface="+mn-ea"/>
          <a:cs typeface="+mn-cs"/>
        </a:defRPr>
      </a:lvl8pPr>
      <a:lvl9pPr marL="3859774" indent="-227046" algn="l" defTabSz="45409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4091" rtl="0" eaLnBrk="1" latinLnBrk="0" hangingPunct="1">
        <a:defRPr sz="1800" kern="1200">
          <a:solidFill>
            <a:schemeClr val="tx1"/>
          </a:solidFill>
          <a:latin typeface="+mn-lt"/>
          <a:ea typeface="+mn-ea"/>
          <a:cs typeface="+mn-cs"/>
        </a:defRPr>
      </a:lvl1pPr>
      <a:lvl2pPr marL="454091" algn="l" defTabSz="454091" rtl="0" eaLnBrk="1" latinLnBrk="0" hangingPunct="1">
        <a:defRPr sz="1800" kern="1200">
          <a:solidFill>
            <a:schemeClr val="tx1"/>
          </a:solidFill>
          <a:latin typeface="+mn-lt"/>
          <a:ea typeface="+mn-ea"/>
          <a:cs typeface="+mn-cs"/>
        </a:defRPr>
      </a:lvl2pPr>
      <a:lvl3pPr marL="908182" algn="l" defTabSz="454091" rtl="0" eaLnBrk="1" latinLnBrk="0" hangingPunct="1">
        <a:defRPr sz="1800" kern="1200">
          <a:solidFill>
            <a:schemeClr val="tx1"/>
          </a:solidFill>
          <a:latin typeface="+mn-lt"/>
          <a:ea typeface="+mn-ea"/>
          <a:cs typeface="+mn-cs"/>
        </a:defRPr>
      </a:lvl3pPr>
      <a:lvl4pPr marL="1362273" algn="l" defTabSz="454091" rtl="0" eaLnBrk="1" latinLnBrk="0" hangingPunct="1">
        <a:defRPr sz="1800" kern="1200">
          <a:solidFill>
            <a:schemeClr val="tx1"/>
          </a:solidFill>
          <a:latin typeface="+mn-lt"/>
          <a:ea typeface="+mn-ea"/>
          <a:cs typeface="+mn-cs"/>
        </a:defRPr>
      </a:lvl4pPr>
      <a:lvl5pPr marL="1816364" algn="l" defTabSz="454091" rtl="0" eaLnBrk="1" latinLnBrk="0" hangingPunct="1">
        <a:defRPr sz="1800" kern="1200">
          <a:solidFill>
            <a:schemeClr val="tx1"/>
          </a:solidFill>
          <a:latin typeface="+mn-lt"/>
          <a:ea typeface="+mn-ea"/>
          <a:cs typeface="+mn-cs"/>
        </a:defRPr>
      </a:lvl5pPr>
      <a:lvl6pPr marL="2270455" algn="l" defTabSz="454091" rtl="0" eaLnBrk="1" latinLnBrk="0" hangingPunct="1">
        <a:defRPr sz="1800" kern="1200">
          <a:solidFill>
            <a:schemeClr val="tx1"/>
          </a:solidFill>
          <a:latin typeface="+mn-lt"/>
          <a:ea typeface="+mn-ea"/>
          <a:cs typeface="+mn-cs"/>
        </a:defRPr>
      </a:lvl6pPr>
      <a:lvl7pPr marL="2724546" algn="l" defTabSz="454091" rtl="0" eaLnBrk="1" latinLnBrk="0" hangingPunct="1">
        <a:defRPr sz="1800" kern="1200">
          <a:solidFill>
            <a:schemeClr val="tx1"/>
          </a:solidFill>
          <a:latin typeface="+mn-lt"/>
          <a:ea typeface="+mn-ea"/>
          <a:cs typeface="+mn-cs"/>
        </a:defRPr>
      </a:lvl7pPr>
      <a:lvl8pPr marL="3178637" algn="l" defTabSz="454091" rtl="0" eaLnBrk="1" latinLnBrk="0" hangingPunct="1">
        <a:defRPr sz="1800" kern="1200">
          <a:solidFill>
            <a:schemeClr val="tx1"/>
          </a:solidFill>
          <a:latin typeface="+mn-lt"/>
          <a:ea typeface="+mn-ea"/>
          <a:cs typeface="+mn-cs"/>
        </a:defRPr>
      </a:lvl8pPr>
      <a:lvl9pPr marL="3632728" algn="l" defTabSz="4540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type="body" sz="quarter" idx="14"/>
          </p:nvPr>
        </p:nvSpPr>
        <p:spPr>
          <a:xfrm>
            <a:off x="2993677" y="4538138"/>
            <a:ext cx="2951162" cy="612775"/>
          </a:xfrm>
        </p:spPr>
        <p:txBody>
          <a:bodyPr lIns="91440" tIns="45720" rIns="91440" bIns="45720" anchor="t"/>
          <a:lstStyle/>
          <a:p>
            <a:r>
              <a:rPr lang="en-GB" dirty="0"/>
              <a:t>4 November 2022</a:t>
            </a:r>
            <a:endParaRPr lang="en-GB" dirty="0">
              <a:cs typeface="Arial"/>
            </a:endParaRPr>
          </a:p>
        </p:txBody>
      </p:sp>
      <p:sp>
        <p:nvSpPr>
          <p:cNvPr id="5" name="Text Placeholder 4">
            <a:extLst>
              <a:ext uri="{FF2B5EF4-FFF2-40B4-BE49-F238E27FC236}">
                <a16:creationId xmlns:a16="http://schemas.microsoft.com/office/drawing/2014/main" id="{52E0B170-2399-4718-B714-6C16477AE485}"/>
              </a:ext>
            </a:extLst>
          </p:cNvPr>
          <p:cNvSpPr>
            <a:spLocks noGrp="1"/>
          </p:cNvSpPr>
          <p:nvPr>
            <p:ph type="body" sz="quarter" idx="13"/>
          </p:nvPr>
        </p:nvSpPr>
        <p:spPr>
          <a:xfrm>
            <a:off x="757260" y="2611692"/>
            <a:ext cx="7629479" cy="1162004"/>
          </a:xfrm>
        </p:spPr>
        <p:txBody>
          <a:bodyPr lIns="91440" tIns="45720" rIns="91440" bIns="45720" anchor="t"/>
          <a:lstStyle/>
          <a:p>
            <a:r>
              <a:rPr lang="en-US" i="1" dirty="0"/>
              <a:t>Accommodation Project: </a:t>
            </a:r>
          </a:p>
          <a:p>
            <a:r>
              <a:rPr lang="en-US" i="1" dirty="0"/>
              <a:t>Introduction to Housing Board</a:t>
            </a:r>
          </a:p>
        </p:txBody>
      </p:sp>
    </p:spTree>
    <p:extLst>
      <p:ext uri="{BB962C8B-B14F-4D97-AF65-F5344CB8AC3E}">
        <p14:creationId xmlns:p14="http://schemas.microsoft.com/office/powerpoint/2010/main" val="242973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084B54-A92E-6190-50D5-5A03DF899B22}"/>
              </a:ext>
            </a:extLst>
          </p:cNvPr>
          <p:cNvSpPr>
            <a:spLocks noGrp="1"/>
          </p:cNvSpPr>
          <p:nvPr>
            <p:ph type="sldNum" sz="quarter" idx="4"/>
          </p:nvPr>
        </p:nvSpPr>
        <p:spPr/>
        <p:txBody>
          <a:bodyPr/>
          <a:lstStyle/>
          <a:p>
            <a:pPr defTabSz="908182"/>
            <a:fld id="{87DADF28-5588-485E-81E7-6B9A2B6E3B3C}" type="slidenum">
              <a:rPr lang="en-GB" smtClean="0">
                <a:solidFill>
                  <a:prstClr val="black"/>
                </a:solidFill>
              </a:rPr>
              <a:pPr defTabSz="908182"/>
              <a:t>2</a:t>
            </a:fld>
            <a:endParaRPr lang="en-GB">
              <a:solidFill>
                <a:prstClr val="black"/>
              </a:solidFill>
            </a:endParaRPr>
          </a:p>
        </p:txBody>
      </p:sp>
      <p:sp>
        <p:nvSpPr>
          <p:cNvPr id="6" name="Text Placeholder 1">
            <a:extLst>
              <a:ext uri="{FF2B5EF4-FFF2-40B4-BE49-F238E27FC236}">
                <a16:creationId xmlns:a16="http://schemas.microsoft.com/office/drawing/2014/main" id="{E7FC3E5B-9873-8DD2-D889-8871AD3B0D8B}"/>
              </a:ext>
            </a:extLst>
          </p:cNvPr>
          <p:cNvSpPr>
            <a:spLocks noGrp="1"/>
          </p:cNvSpPr>
          <p:nvPr>
            <p:ph type="body" sz="quarter" idx="14"/>
          </p:nvPr>
        </p:nvSpPr>
        <p:spPr>
          <a:xfrm>
            <a:off x="109182" y="572860"/>
            <a:ext cx="8918560" cy="578079"/>
          </a:xfrm>
        </p:spPr>
        <p:txBody>
          <a:bodyPr/>
          <a:lstStyle/>
          <a:p>
            <a:r>
              <a:rPr lang="en-GB" dirty="0"/>
              <a:t>Accommodation Project: </a:t>
            </a:r>
          </a:p>
          <a:p>
            <a:r>
              <a:rPr lang="en-GB" dirty="0"/>
              <a:t>Introduction and Overview</a:t>
            </a:r>
          </a:p>
        </p:txBody>
      </p:sp>
      <p:sp>
        <p:nvSpPr>
          <p:cNvPr id="5" name="TextBox 4">
            <a:extLst>
              <a:ext uri="{FF2B5EF4-FFF2-40B4-BE49-F238E27FC236}">
                <a16:creationId xmlns:a16="http://schemas.microsoft.com/office/drawing/2014/main" id="{5DC1303B-499E-AB4C-9ED7-3C5607E74CC4}"/>
              </a:ext>
            </a:extLst>
          </p:cNvPr>
          <p:cNvSpPr txBox="1"/>
          <p:nvPr/>
        </p:nvSpPr>
        <p:spPr>
          <a:xfrm>
            <a:off x="278705" y="1545381"/>
            <a:ext cx="8579513" cy="4493538"/>
          </a:xfrm>
          <a:prstGeom prst="rect">
            <a:avLst/>
          </a:prstGeom>
          <a:noFill/>
        </p:spPr>
        <p:txBody>
          <a:bodyPr wrap="square">
            <a:spAutoFit/>
          </a:bodyPr>
          <a:lstStyle/>
          <a:p>
            <a:r>
              <a:rPr lang="en-GB" sz="1300" dirty="0"/>
              <a:t>Available and affordable accommodation in our system is becoming an increasing issue as it becomes more scarce and expensive. This shortage of affordable and appropriate housing is significantly affecting the recruitment and retention of staff into the public sector. </a:t>
            </a:r>
            <a:r>
              <a:rPr lang="en-GB" sz="1300" b="0" i="0" u="none" strike="noStrike" baseline="0" dirty="0">
                <a:solidFill>
                  <a:srgbClr val="000000"/>
                </a:solidFill>
              </a:rPr>
              <a:t>At a time where staff wellbeing is pivotal to the delivery of ongoing patient care and escalating demand, staff are more challenged than ever before.</a:t>
            </a:r>
            <a:endParaRPr lang="en-GB" sz="1300" b="1" dirty="0">
              <a:solidFill>
                <a:schemeClr val="accent1"/>
              </a:solidFill>
            </a:endParaRPr>
          </a:p>
          <a:p>
            <a:endParaRPr lang="en-GB" sz="1300" i="0" u="none" strike="noStrike" baseline="0" dirty="0"/>
          </a:p>
          <a:p>
            <a:r>
              <a:rPr lang="en-GB" sz="1300" i="0" u="none" strike="noStrike" baseline="0" dirty="0"/>
              <a:t>The ICS accommodation project aims to address the above in the following way: </a:t>
            </a:r>
          </a:p>
          <a:p>
            <a:pPr algn="l"/>
            <a:endParaRPr lang="en-GB" sz="1300" dirty="0"/>
          </a:p>
          <a:p>
            <a:pPr marL="342900" indent="-342900" algn="l">
              <a:buAutoNum type="arabicPeriod"/>
            </a:pPr>
            <a:r>
              <a:rPr lang="en-GB" sz="1300" b="0" i="0" u="none" strike="noStrike" baseline="0" dirty="0">
                <a:solidFill>
                  <a:srgbClr val="000000"/>
                </a:solidFill>
                <a:latin typeface="Arial" panose="020B0604020202020204" pitchFamily="34" charset="0"/>
              </a:rPr>
              <a:t>Understand the housing and accommodation need of its staff. </a:t>
            </a:r>
          </a:p>
          <a:p>
            <a:pPr marL="342900" indent="-342900" algn="l">
              <a:buAutoNum type="arabicPeriod"/>
            </a:pPr>
            <a:r>
              <a:rPr lang="en-GB" sz="1300" dirty="0">
                <a:solidFill>
                  <a:srgbClr val="000000"/>
                </a:solidFill>
                <a:latin typeface="Arial" panose="020B0604020202020204" pitchFamily="34" charset="0"/>
              </a:rPr>
              <a:t>Consider what opportunities and options there could be across Cambridgeshire and Peterborough to support key worker accommodation and underpin a sustainable staffing model for the future. </a:t>
            </a:r>
            <a:endParaRPr lang="en-GB" sz="1300" b="0" i="0" u="none" strike="noStrike" baseline="0" dirty="0">
              <a:solidFill>
                <a:srgbClr val="000000"/>
              </a:solidFill>
              <a:latin typeface="Arial" panose="020B0604020202020204" pitchFamily="34" charset="0"/>
            </a:endParaRPr>
          </a:p>
          <a:p>
            <a:endParaRPr lang="en-GB" sz="1300" dirty="0"/>
          </a:p>
          <a:p>
            <a:r>
              <a:rPr lang="en-GB" sz="1300" dirty="0"/>
              <a:t>This project aims to impact and bring benefit to the following areas: </a:t>
            </a:r>
          </a:p>
          <a:p>
            <a:endParaRPr lang="en-GB" sz="1300" dirty="0"/>
          </a:p>
          <a:p>
            <a:pPr marL="742950" lvl="1" indent="-285750">
              <a:buFont typeface="Wingdings" panose="05000000000000000000" pitchFamily="2" charset="2"/>
              <a:buChar char="ü"/>
            </a:pPr>
            <a:r>
              <a:rPr lang="en-GB" sz="1300" dirty="0"/>
              <a:t>Recruitment &amp; Retention</a:t>
            </a:r>
          </a:p>
          <a:p>
            <a:pPr marL="742950" lvl="1" indent="-285750">
              <a:buFont typeface="Wingdings" panose="05000000000000000000" pitchFamily="2" charset="2"/>
              <a:buChar char="ü"/>
            </a:pPr>
            <a:r>
              <a:rPr lang="en-GB" sz="1300" dirty="0"/>
              <a:t>Unblock the International Recruitment pipeline</a:t>
            </a:r>
          </a:p>
          <a:p>
            <a:pPr marL="742950" lvl="1" indent="-285750">
              <a:buFont typeface="Wingdings" panose="05000000000000000000" pitchFamily="2" charset="2"/>
              <a:buChar char="ü"/>
            </a:pPr>
            <a:r>
              <a:rPr lang="en-GB" sz="1300" dirty="0"/>
              <a:t>Discrimination in the IR accommodation letting process</a:t>
            </a:r>
          </a:p>
          <a:p>
            <a:pPr marL="742950" lvl="1" indent="-285750">
              <a:buFont typeface="Wingdings" panose="05000000000000000000" pitchFamily="2" charset="2"/>
              <a:buChar char="ü"/>
            </a:pPr>
            <a:r>
              <a:rPr lang="en-GB" sz="1300" dirty="0"/>
              <a:t>Affordability</a:t>
            </a:r>
          </a:p>
          <a:p>
            <a:pPr marL="742950" lvl="1" indent="-285750">
              <a:buFont typeface="Wingdings" panose="05000000000000000000" pitchFamily="2" charset="2"/>
              <a:buChar char="ü"/>
            </a:pPr>
            <a:r>
              <a:rPr lang="en-GB" sz="1300" dirty="0"/>
              <a:t>Accessibility</a:t>
            </a:r>
          </a:p>
          <a:p>
            <a:pPr marL="742950" lvl="1" indent="-285750">
              <a:buFont typeface="Wingdings" panose="05000000000000000000" pitchFamily="2" charset="2"/>
              <a:buChar char="ü"/>
            </a:pPr>
            <a:r>
              <a:rPr lang="en-GB" sz="1300" dirty="0"/>
              <a:t>Lack of existing accommodation options</a:t>
            </a:r>
          </a:p>
          <a:p>
            <a:pPr marL="742950" lvl="1" indent="-285750">
              <a:buFont typeface="Wingdings" panose="05000000000000000000" pitchFamily="2" charset="2"/>
              <a:buChar char="ü"/>
            </a:pPr>
            <a:r>
              <a:rPr lang="en-GB" sz="1300" dirty="0"/>
              <a:t>Staff wellbeing </a:t>
            </a:r>
          </a:p>
          <a:p>
            <a:endParaRPr lang="en-GB" sz="1300" b="1" dirty="0">
              <a:solidFill>
                <a:schemeClr val="accent1"/>
              </a:solidFill>
            </a:endParaRPr>
          </a:p>
          <a:p>
            <a:endParaRPr lang="en-GB" sz="1300" b="1" dirty="0"/>
          </a:p>
        </p:txBody>
      </p:sp>
    </p:spTree>
    <p:extLst>
      <p:ext uri="{BB962C8B-B14F-4D97-AF65-F5344CB8AC3E}">
        <p14:creationId xmlns:p14="http://schemas.microsoft.com/office/powerpoint/2010/main" val="204479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37601BA-C8E6-29BC-8500-C51649D8DD47}"/>
              </a:ext>
            </a:extLst>
          </p:cNvPr>
          <p:cNvSpPr>
            <a:spLocks noGrp="1"/>
          </p:cNvSpPr>
          <p:nvPr>
            <p:ph type="sldNum" sz="quarter" idx="4"/>
          </p:nvPr>
        </p:nvSpPr>
        <p:spPr/>
        <p:txBody>
          <a:bodyPr/>
          <a:lstStyle/>
          <a:p>
            <a:pPr defTabSz="908182"/>
            <a:fld id="{87DADF28-5588-485E-81E7-6B9A2B6E3B3C}" type="slidenum">
              <a:rPr lang="en-GB" smtClean="0">
                <a:solidFill>
                  <a:prstClr val="black"/>
                </a:solidFill>
              </a:rPr>
              <a:pPr defTabSz="908182"/>
              <a:t>3</a:t>
            </a:fld>
            <a:endParaRPr lang="en-GB">
              <a:solidFill>
                <a:prstClr val="black"/>
              </a:solidFill>
            </a:endParaRPr>
          </a:p>
        </p:txBody>
      </p:sp>
      <p:sp>
        <p:nvSpPr>
          <p:cNvPr id="5" name="TextBox 4">
            <a:extLst>
              <a:ext uri="{FF2B5EF4-FFF2-40B4-BE49-F238E27FC236}">
                <a16:creationId xmlns:a16="http://schemas.microsoft.com/office/drawing/2014/main" id="{7B6242BE-5854-6E78-A918-ECC5B9845414}"/>
              </a:ext>
            </a:extLst>
          </p:cNvPr>
          <p:cNvSpPr txBox="1"/>
          <p:nvPr/>
        </p:nvSpPr>
        <p:spPr>
          <a:xfrm>
            <a:off x="287676" y="1336218"/>
            <a:ext cx="8332342" cy="2693045"/>
          </a:xfrm>
          <a:prstGeom prst="rect">
            <a:avLst/>
          </a:prstGeom>
          <a:noFill/>
        </p:spPr>
        <p:txBody>
          <a:bodyPr wrap="square">
            <a:spAutoFit/>
          </a:bodyPr>
          <a:lstStyle/>
          <a:p>
            <a:endParaRPr lang="en-GB" sz="1300" dirty="0"/>
          </a:p>
          <a:p>
            <a:pPr marL="171450" indent="-171450">
              <a:buFont typeface="Arial" panose="020B0604020202020204" pitchFamily="34" charset="0"/>
              <a:buChar char="•"/>
            </a:pPr>
            <a:r>
              <a:rPr lang="en-GB" sz="1300" dirty="0"/>
              <a:t>Link with NHS organisations to understand existing accommodation options for newly recruited International Nursing/AHP Staff (to include review of the support, signposting and protocols currently in place to support them finding their own accommodation beyond training.)</a:t>
            </a:r>
          </a:p>
          <a:p>
            <a:pPr marL="171450" indent="-171450">
              <a:buFont typeface="Arial" panose="020B0604020202020204" pitchFamily="34" charset="0"/>
              <a:buChar char="•"/>
            </a:pPr>
            <a:r>
              <a:rPr lang="en-GB" sz="1300" dirty="0"/>
              <a:t>Link with local Housing Leads and attendance at the Housing Board to scope existing housing availability and be sighted on upcoming opportunities. </a:t>
            </a:r>
          </a:p>
          <a:p>
            <a:pPr marL="171450" indent="-171450">
              <a:buFont typeface="Arial" panose="020B0604020202020204" pitchFamily="34" charset="0"/>
              <a:buChar char="•"/>
            </a:pPr>
            <a:r>
              <a:rPr lang="en-GB" sz="1300" dirty="0"/>
              <a:t>Link with social care / local authorities to understand current accommodation requirements for their keyworkers and any existing support in place.</a:t>
            </a:r>
          </a:p>
          <a:p>
            <a:pPr marL="171450" indent="-171450">
              <a:buFont typeface="Arial" panose="020B0604020202020204" pitchFamily="34" charset="0"/>
              <a:buChar char="•"/>
            </a:pPr>
            <a:r>
              <a:rPr lang="en-GB" sz="1300" dirty="0"/>
              <a:t>Development of Accommodation strategy – short, medium and long term solutions and agree/develop a system wide housing/accommodation protocol.</a:t>
            </a:r>
          </a:p>
          <a:p>
            <a:pPr marL="171450" indent="-171450">
              <a:buFont typeface="Arial" panose="020B0604020202020204" pitchFamily="34" charset="0"/>
              <a:buChar char="•"/>
            </a:pPr>
            <a:r>
              <a:rPr lang="en-GB" sz="1300" dirty="0"/>
              <a:t>Drive forward with short and medium term initiatives as a priority to free up the pipeline of international recruits that are needed to ensure patient safety and quality of care is maintained / improved.</a:t>
            </a:r>
          </a:p>
          <a:p>
            <a:endParaRPr lang="en-GB" sz="1300" dirty="0"/>
          </a:p>
        </p:txBody>
      </p:sp>
      <p:sp>
        <p:nvSpPr>
          <p:cNvPr id="6" name="Text Placeholder 1">
            <a:extLst>
              <a:ext uri="{FF2B5EF4-FFF2-40B4-BE49-F238E27FC236}">
                <a16:creationId xmlns:a16="http://schemas.microsoft.com/office/drawing/2014/main" id="{4BD0C7E2-6A7C-984A-B853-7E4F442CEEC6}"/>
              </a:ext>
            </a:extLst>
          </p:cNvPr>
          <p:cNvSpPr>
            <a:spLocks noGrp="1"/>
          </p:cNvSpPr>
          <p:nvPr>
            <p:ph type="body" sz="quarter" idx="14"/>
          </p:nvPr>
        </p:nvSpPr>
        <p:spPr>
          <a:xfrm>
            <a:off x="109182" y="572860"/>
            <a:ext cx="8918560" cy="578079"/>
          </a:xfrm>
        </p:spPr>
        <p:txBody>
          <a:bodyPr/>
          <a:lstStyle/>
          <a:p>
            <a:r>
              <a:rPr lang="en-GB" dirty="0"/>
              <a:t>Accommodation Project: </a:t>
            </a:r>
          </a:p>
          <a:p>
            <a:r>
              <a:rPr lang="en-GB" dirty="0"/>
              <a:t>Project Objectives</a:t>
            </a:r>
          </a:p>
        </p:txBody>
      </p:sp>
    </p:spTree>
    <p:extLst>
      <p:ext uri="{BB962C8B-B14F-4D97-AF65-F5344CB8AC3E}">
        <p14:creationId xmlns:p14="http://schemas.microsoft.com/office/powerpoint/2010/main" val="217481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99BC99B-D380-BB46-1F18-D547B9816DFA}"/>
              </a:ext>
            </a:extLst>
          </p:cNvPr>
          <p:cNvSpPr>
            <a:spLocks noGrp="1"/>
          </p:cNvSpPr>
          <p:nvPr>
            <p:ph type="sldNum" sz="quarter" idx="4"/>
          </p:nvPr>
        </p:nvSpPr>
        <p:spPr/>
        <p:txBody>
          <a:bodyPr/>
          <a:lstStyle/>
          <a:p>
            <a:pPr defTabSz="908182"/>
            <a:fld id="{87DADF28-5588-485E-81E7-6B9A2B6E3B3C}" type="slidenum">
              <a:rPr lang="en-GB" smtClean="0">
                <a:solidFill>
                  <a:prstClr val="black"/>
                </a:solidFill>
              </a:rPr>
              <a:pPr defTabSz="908182"/>
              <a:t>4</a:t>
            </a:fld>
            <a:endParaRPr lang="en-GB">
              <a:solidFill>
                <a:prstClr val="black"/>
              </a:solidFill>
            </a:endParaRPr>
          </a:p>
        </p:txBody>
      </p:sp>
      <p:sp>
        <p:nvSpPr>
          <p:cNvPr id="4" name="Text Placeholder 1">
            <a:extLst>
              <a:ext uri="{FF2B5EF4-FFF2-40B4-BE49-F238E27FC236}">
                <a16:creationId xmlns:a16="http://schemas.microsoft.com/office/drawing/2014/main" id="{D7824FB0-1B4F-4873-C203-A186810856FD}"/>
              </a:ext>
            </a:extLst>
          </p:cNvPr>
          <p:cNvSpPr>
            <a:spLocks noGrp="1"/>
          </p:cNvSpPr>
          <p:nvPr>
            <p:ph type="body" sz="quarter" idx="14"/>
          </p:nvPr>
        </p:nvSpPr>
        <p:spPr>
          <a:xfrm>
            <a:off x="109182" y="572860"/>
            <a:ext cx="8918560" cy="578079"/>
          </a:xfrm>
        </p:spPr>
        <p:txBody>
          <a:bodyPr/>
          <a:lstStyle/>
          <a:p>
            <a:r>
              <a:rPr lang="en-GB" dirty="0"/>
              <a:t>Accommodation Project: </a:t>
            </a:r>
          </a:p>
          <a:p>
            <a:r>
              <a:rPr lang="en-GB" dirty="0"/>
              <a:t>Proposal to Housing Board </a:t>
            </a:r>
          </a:p>
        </p:txBody>
      </p:sp>
      <p:sp>
        <p:nvSpPr>
          <p:cNvPr id="6" name="TextBox 5">
            <a:extLst>
              <a:ext uri="{FF2B5EF4-FFF2-40B4-BE49-F238E27FC236}">
                <a16:creationId xmlns:a16="http://schemas.microsoft.com/office/drawing/2014/main" id="{FED82B4F-F129-BB77-C33A-A4FEE13FF08F}"/>
              </a:ext>
            </a:extLst>
          </p:cNvPr>
          <p:cNvSpPr txBox="1"/>
          <p:nvPr/>
        </p:nvSpPr>
        <p:spPr>
          <a:xfrm>
            <a:off x="267387" y="1305861"/>
            <a:ext cx="8698710" cy="4893647"/>
          </a:xfrm>
          <a:prstGeom prst="rect">
            <a:avLst/>
          </a:prstGeom>
          <a:noFill/>
        </p:spPr>
        <p:txBody>
          <a:bodyPr wrap="square">
            <a:spAutoFit/>
          </a:bodyPr>
          <a:lstStyle/>
          <a:p>
            <a:r>
              <a:rPr lang="en-GB" sz="1300" dirty="0"/>
              <a:t>The Project Manager is already in touch with Sue Beecroft the Housing Coordinator as well as Iain Green (Team Manager in all policies, CCC and PCC). It would be extremely valuable to have the Housing Boards’ input with the initiatives and plans that emerge within the ICS to help address accommodation issues.</a:t>
            </a:r>
          </a:p>
          <a:p>
            <a:endParaRPr lang="en-GB" sz="1300" dirty="0"/>
          </a:p>
          <a:p>
            <a:r>
              <a:rPr lang="en-GB" sz="1300" dirty="0"/>
              <a:t>The issues around accommodation do not just exist for the ICS and their key workers, but the population of the locality. Working together to tackle these frustrations and lack of solutions will allow us to discover, discuss and implement ways forward. </a:t>
            </a:r>
          </a:p>
          <a:p>
            <a:endParaRPr lang="en-GB" sz="1300" dirty="0"/>
          </a:p>
          <a:p>
            <a:r>
              <a:rPr lang="en-GB" sz="1300" dirty="0"/>
              <a:t>The accommodation project would like to make the following requests to the Housing Board: </a:t>
            </a:r>
          </a:p>
          <a:p>
            <a:endParaRPr lang="en-GB" sz="1300" dirty="0"/>
          </a:p>
          <a:p>
            <a:pPr marL="285750" indent="-285750">
              <a:buFont typeface="Arial" panose="020B0604020202020204" pitchFamily="34" charset="0"/>
              <a:buChar char="•"/>
            </a:pPr>
            <a:r>
              <a:rPr lang="en-GB" sz="1300" dirty="0"/>
              <a:t>Attendance of C&amp;P ICS at the Housing Board moving forwards.</a:t>
            </a:r>
          </a:p>
          <a:p>
            <a:pPr marL="285750" indent="-285750">
              <a:buFont typeface="Arial" panose="020B0604020202020204" pitchFamily="34" charset="0"/>
              <a:buChar char="•"/>
            </a:pPr>
            <a:r>
              <a:rPr lang="en-GB" sz="1300" dirty="0"/>
              <a:t>Would the Housing Board find it helpful if we were to write and provide an NHS chapter into the Draft Housing Strategy as part of our work to produce an Accommodation Strategy for </a:t>
            </a:r>
            <a:r>
              <a:rPr lang="en-GB" sz="1300"/>
              <a:t>the ICS?</a:t>
            </a:r>
            <a:endParaRPr lang="en-GB" sz="1300" dirty="0"/>
          </a:p>
          <a:p>
            <a:pPr marL="285750" indent="-285750">
              <a:buFont typeface="Arial" panose="020B0604020202020204" pitchFamily="34" charset="0"/>
              <a:buChar char="•"/>
            </a:pPr>
            <a:r>
              <a:rPr lang="en-GB" sz="1300" dirty="0"/>
              <a:t>Engagement and attendance where relevant for an ICS Housing and Accommodation Workshop (date not yet agreed but due early 2023/spring 2023). More information to be shared around the workshop but key objectives identified to date are: </a:t>
            </a:r>
          </a:p>
          <a:p>
            <a:pPr marL="742950" lvl="1" indent="-285750">
              <a:buFont typeface="Arial" panose="020B0604020202020204" pitchFamily="34" charset="0"/>
              <a:buChar char="•"/>
            </a:pPr>
            <a:r>
              <a:rPr lang="en-GB" sz="1300" dirty="0">
                <a:effectLst/>
                <a:ea typeface="Calibri" panose="020F0502020204030204" pitchFamily="34" charset="0"/>
                <a:cs typeface="Times New Roman" panose="02020603050405020304" pitchFamily="18" charset="0"/>
              </a:rPr>
              <a:t>To engage with social care sector and healthcare sector colleagues, establishing new connections and building on those that already exist.</a:t>
            </a:r>
          </a:p>
          <a:p>
            <a:pPr marL="742950" lvl="1" indent="-285750">
              <a:buFont typeface="Arial" panose="020B0604020202020204" pitchFamily="34" charset="0"/>
              <a:buChar char="•"/>
            </a:pPr>
            <a:r>
              <a:rPr lang="en-GB" sz="1300" dirty="0">
                <a:effectLst/>
                <a:ea typeface="Calibri" panose="020F0502020204030204" pitchFamily="34" charset="0"/>
                <a:cs typeface="Times New Roman" panose="02020603050405020304" pitchFamily="18" charset="0"/>
              </a:rPr>
              <a:t>Review curren</a:t>
            </a:r>
            <a:r>
              <a:rPr lang="en-GB" sz="1300" dirty="0">
                <a:ea typeface="Calibri" panose="020F0502020204030204" pitchFamily="34" charset="0"/>
                <a:cs typeface="Times New Roman" panose="02020603050405020304" pitchFamily="18" charset="0"/>
              </a:rPr>
              <a:t>t processes in place around housing, international recruitment, housing register etc. </a:t>
            </a:r>
          </a:p>
          <a:p>
            <a:pPr marL="742950" lvl="1" indent="-285750">
              <a:buFont typeface="Arial" panose="020B0604020202020204" pitchFamily="34" charset="0"/>
              <a:buChar char="•"/>
            </a:pPr>
            <a:r>
              <a:rPr lang="en-GB" sz="1300" dirty="0">
                <a:effectLst/>
                <a:ea typeface="Calibri" panose="020F0502020204030204" pitchFamily="34" charset="0"/>
                <a:cs typeface="Times New Roman" panose="02020603050405020304" pitchFamily="18" charset="0"/>
              </a:rPr>
              <a:t>Discuss challenges and issues faced with accommodation and housing, and raise possible solutions.</a:t>
            </a:r>
            <a:endParaRPr lang="en-GB" sz="1300" dirty="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GB" sz="1300" dirty="0">
                <a:ea typeface="Calibri" panose="020F0502020204030204" pitchFamily="34" charset="0"/>
                <a:cs typeface="Times New Roman" panose="02020603050405020304" pitchFamily="18" charset="0"/>
              </a:rPr>
              <a:t>G</a:t>
            </a:r>
            <a:r>
              <a:rPr lang="en-GB" sz="1300" dirty="0">
                <a:effectLst/>
                <a:ea typeface="Calibri" panose="020F0502020204030204" pitchFamily="34" charset="0"/>
                <a:cs typeface="Times New Roman" panose="02020603050405020304" pitchFamily="18" charset="0"/>
              </a:rPr>
              <a:t>ain insights which can be used to shape future solutions and a housing/accommodation strategy for the system. </a:t>
            </a:r>
          </a:p>
          <a:p>
            <a:pPr marL="742950" lvl="1" indent="-285750">
              <a:buFont typeface="Arial" panose="020B0604020202020204" pitchFamily="34" charset="0"/>
              <a:buChar char="•"/>
            </a:pPr>
            <a:r>
              <a:rPr lang="en-GB" sz="1300" dirty="0">
                <a:cs typeface="Times New Roman" panose="02020603050405020304" pitchFamily="18" charset="0"/>
              </a:rPr>
              <a:t>Consider an MOU for this work moving forwards, to support one another with our challenges and solve them together where possible.</a:t>
            </a:r>
            <a:endParaRPr lang="en-GB" sz="1300" dirty="0"/>
          </a:p>
        </p:txBody>
      </p:sp>
    </p:spTree>
    <p:extLst>
      <p:ext uri="{BB962C8B-B14F-4D97-AF65-F5344CB8AC3E}">
        <p14:creationId xmlns:p14="http://schemas.microsoft.com/office/powerpoint/2010/main" val="3455575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SDU Front Page">
  <a:themeElements>
    <a:clrScheme name="Monitor Corporate Theme">
      <a:dk1>
        <a:sysClr val="windowText" lastClr="000000"/>
      </a:dk1>
      <a:lt1>
        <a:sysClr val="window" lastClr="FFFFFF"/>
      </a:lt1>
      <a:dk2>
        <a:srgbClr val="0072C6"/>
      </a:dk2>
      <a:lt2>
        <a:srgbClr val="FFFFFF"/>
      </a:lt2>
      <a:accent1>
        <a:srgbClr val="0072C6"/>
      </a:accent1>
      <a:accent2>
        <a:srgbClr val="333092"/>
      </a:accent2>
      <a:accent3>
        <a:srgbClr val="000000"/>
      </a:accent3>
      <a:accent4>
        <a:srgbClr val="FFFFFF"/>
      </a:accent4>
      <a:accent5>
        <a:srgbClr val="FFFFFF"/>
      </a:accent5>
      <a:accent6>
        <a:srgbClr val="FFFFFF"/>
      </a:accent6>
      <a:hlink>
        <a:srgbClr val="0072C6"/>
      </a:hlink>
      <a:folHlink>
        <a:srgbClr val="33309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DU" id="{769D4882-27DB-4A5F-A6EE-E2E0A904C4E1}" vid="{9A890E8E-7040-4C98-AF2B-25F123771528}"/>
    </a:ext>
  </a:extLst>
</a:theme>
</file>

<file path=ppt/theme/theme2.xml><?xml version="1.0" encoding="utf-8"?>
<a:theme xmlns:a="http://schemas.openxmlformats.org/drawingml/2006/main" name="10_blank">
  <a:themeElements>
    <a:clrScheme name="Monitor Corporate Theme">
      <a:dk1>
        <a:sysClr val="windowText" lastClr="000000"/>
      </a:dk1>
      <a:lt1>
        <a:sysClr val="window" lastClr="FFFFFF"/>
      </a:lt1>
      <a:dk2>
        <a:srgbClr val="0072C6"/>
      </a:dk2>
      <a:lt2>
        <a:srgbClr val="FFFFFF"/>
      </a:lt2>
      <a:accent1>
        <a:srgbClr val="0072C6"/>
      </a:accent1>
      <a:accent2>
        <a:srgbClr val="333092"/>
      </a:accent2>
      <a:accent3>
        <a:srgbClr val="000000"/>
      </a:accent3>
      <a:accent4>
        <a:srgbClr val="FFFFFF"/>
      </a:accent4>
      <a:accent5>
        <a:srgbClr val="FFFFFF"/>
      </a:accent5>
      <a:accent6>
        <a:srgbClr val="FFFFFF"/>
      </a:accent6>
      <a:hlink>
        <a:srgbClr val="0072C6"/>
      </a:hlink>
      <a:folHlink>
        <a:srgbClr val="33309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1F1AB5A0B45347B72A974A94F43417" ma:contentTypeVersion="13" ma:contentTypeDescription="Create a new document." ma:contentTypeScope="" ma:versionID="faea6fb7af42bf2b0519a127300184eb">
  <xsd:schema xmlns:xsd="http://www.w3.org/2001/XMLSchema" xmlns:xs="http://www.w3.org/2001/XMLSchema" xmlns:p="http://schemas.microsoft.com/office/2006/metadata/properties" xmlns:ns2="dee11f5d-9c66-4082-9100-594276810624" xmlns:ns3="d6c9eaac-0f14-4c55-863f-9a9f961af68f" targetNamespace="http://schemas.microsoft.com/office/2006/metadata/properties" ma:root="true" ma:fieldsID="143f8e47fcb84759f3166ffbbce0b67f" ns2:_="" ns3:_="">
    <xsd:import namespace="dee11f5d-9c66-4082-9100-594276810624"/>
    <xsd:import namespace="d6c9eaac-0f14-4c55-863f-9a9f961af6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e11f5d-9c66-4082-9100-5942768106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eaac-0f14-4c55-863f-9a9f961af68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093AC4-F147-496D-A0E7-CF5AFE8D4B4C}">
  <ds:schemaRefs>
    <ds:schemaRef ds:uri="d6c9eaac-0f14-4c55-863f-9a9f961af68f"/>
    <ds:schemaRef ds:uri="dee11f5d-9c66-4082-9100-5942768106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9D7BBB49-F876-41BF-94B7-9CC9817399F7}">
  <ds:schemaRefs>
    <ds:schemaRef ds:uri="http://schemas.microsoft.com/sharepoint/v3/contenttype/forms"/>
  </ds:schemaRefs>
</ds:datastoreItem>
</file>

<file path=customXml/itemProps3.xml><?xml version="1.0" encoding="utf-8"?>
<ds:datastoreItem xmlns:ds="http://schemas.openxmlformats.org/officeDocument/2006/customXml" ds:itemID="{D588F9B9-6D3B-436D-A595-71D787019238}">
  <ds:schemaRefs>
    <ds:schemaRef ds:uri="http://www.w3.org/XML/1998/namespace"/>
    <ds:schemaRef ds:uri="http://schemas.microsoft.com/office/2006/metadata/properties"/>
    <ds:schemaRef ds:uri="http://purl.org/dc/terms/"/>
    <ds:schemaRef ds:uri="http://schemas.openxmlformats.org/package/2006/metadata/core-properties"/>
    <ds:schemaRef ds:uri="d6c9eaac-0f14-4c55-863f-9a9f961af68f"/>
    <ds:schemaRef ds:uri="http://schemas.microsoft.com/office/2006/documentManagement/types"/>
    <ds:schemaRef ds:uri="dee11f5d-9c66-4082-9100-594276810624"/>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6484</TotalTime>
  <Words>634</Words>
  <Application>Microsoft Office PowerPoint</Application>
  <PresentationFormat>On-screen Show (4:3)</PresentationFormat>
  <Paragraphs>48</Paragraphs>
  <Slides>4</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1" baseType="lpstr">
      <vt:lpstr>Arial</vt:lpstr>
      <vt:lpstr>Arial (Headings)</vt:lpstr>
      <vt:lpstr>Calibri</vt:lpstr>
      <vt:lpstr>Wingdings</vt:lpstr>
      <vt:lpstr>3_SDU Front Page</vt:lpstr>
      <vt:lpstr>10_blank</vt:lpstr>
      <vt:lpstr>think-cell Slide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Leung</dc:creator>
  <cp:lastModifiedBy>Jess McGuire</cp:lastModifiedBy>
  <cp:revision>60</cp:revision>
  <cp:lastPrinted>2021-04-06T10:59:23Z</cp:lastPrinted>
  <dcterms:created xsi:type="dcterms:W3CDTF">2019-09-26T12:43:30Z</dcterms:created>
  <dcterms:modified xsi:type="dcterms:W3CDTF">2022-10-27T13:07:09Z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0x0101002C1F1AB5A0B45347B72A974A94F43417</vt:lpwstr>
  </property>
</Properties>
</file>