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21"/>
  </p:notesMasterIdLst>
  <p:handoutMasterIdLst>
    <p:handoutMasterId r:id="rId22"/>
  </p:handoutMasterIdLst>
  <p:sldIdLst>
    <p:sldId id="409" r:id="rId5"/>
    <p:sldId id="420" r:id="rId6"/>
    <p:sldId id="1702" r:id="rId7"/>
    <p:sldId id="1706" r:id="rId8"/>
    <p:sldId id="416" r:id="rId9"/>
    <p:sldId id="421" r:id="rId10"/>
    <p:sldId id="422" r:id="rId11"/>
    <p:sldId id="1701" r:id="rId12"/>
    <p:sldId id="261" r:id="rId13"/>
    <p:sldId id="427" r:id="rId14"/>
    <p:sldId id="428" r:id="rId15"/>
    <p:sldId id="10395" r:id="rId16"/>
    <p:sldId id="10397" r:id="rId17"/>
    <p:sldId id="10398" r:id="rId18"/>
    <p:sldId id="423" r:id="rId19"/>
    <p:sldId id="1705" r:id="rId20"/>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264641-DB98-403C-810D-55A13AE05861}">
          <p14:sldIdLst>
            <p14:sldId id="409"/>
            <p14:sldId id="420"/>
            <p14:sldId id="1702"/>
            <p14:sldId id="1706"/>
            <p14:sldId id="416"/>
            <p14:sldId id="421"/>
            <p14:sldId id="422"/>
            <p14:sldId id="1701"/>
            <p14:sldId id="261"/>
            <p14:sldId id="427"/>
            <p14:sldId id="428"/>
            <p14:sldId id="10395"/>
            <p14:sldId id="10397"/>
            <p14:sldId id="10398"/>
            <p14:sldId id="423"/>
            <p14:sldId id="1705"/>
          </p14:sldIdLst>
        </p14:section>
      </p14:sectionLst>
    </p:ext>
    <p:ext uri="{EFAFB233-063F-42B5-8137-9DF3F51BA10A}">
      <p15:sldGuideLst xmlns:p15="http://schemas.microsoft.com/office/powerpoint/2012/main">
        <p15:guide id="1" orient="horz" pos="867" userDrawn="1">
          <p15:clr>
            <a:srgbClr val="A4A3A4"/>
          </p15:clr>
        </p15:guide>
        <p15:guide id="2" orient="horz" pos="3816" userDrawn="1">
          <p15:clr>
            <a:srgbClr val="A4A3A4"/>
          </p15:clr>
        </p15:guide>
        <p15:guide id="3" orient="horz" pos="278" userDrawn="1">
          <p15:clr>
            <a:srgbClr val="A4A3A4"/>
          </p15:clr>
        </p15:guide>
        <p15:guide id="4" orient="horz" pos="4224" userDrawn="1">
          <p15:clr>
            <a:srgbClr val="A4A3A4"/>
          </p15:clr>
        </p15:guide>
        <p15:guide id="5" orient="horz" pos="436" userDrawn="1">
          <p15:clr>
            <a:srgbClr val="A4A3A4"/>
          </p15:clr>
        </p15:guide>
        <p15:guide id="6" pos="393" userDrawn="1">
          <p15:clr>
            <a:srgbClr val="A4A3A4"/>
          </p15:clr>
        </p15:guide>
        <p15:guide id="7" pos="7423" userDrawn="1">
          <p15:clr>
            <a:srgbClr val="A4A3A4"/>
          </p15:clr>
        </p15:guide>
        <p15:guide id="8" pos="3689" userDrawn="1">
          <p15:clr>
            <a:srgbClr val="A4A3A4"/>
          </p15:clr>
        </p15:guide>
        <p15:guide id="9" pos="3991" userDrawn="1">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E9FB64-0D92-0523-F8FC-A929D002F344}" name="Rachelle Angeline" initials="RA" userId="S::Rachelle.Angeline@socialfinance.org.uk::a4d03ee4-9de1-46f7-9142-fc9a36cc37f9" providerId="AD"/>
  <p188:author id="{F45F73B4-1664-81D7-5ED4-3CF1586E298A}" name="Ankita Saxena" initials="AS" userId="S::ankita.saxena@socialfinance.org.uk::c5aa91f2-ad22-437f-b420-25793b10794d" providerId="AD"/>
  <p188:author id="{73AC25F5-CB04-67F7-2D28-BD40771156A4}" name="Sabrina Rafael" initials="SR" userId="S::sabrina.rafael@socialfinance.org.uk::4d3c7509-17f7-4533-9d11-bd6c968a521c" providerId="AD"/>
  <p188:author id="{411421FD-CC56-9F89-F689-CAF0B1965E10}" name="Sam Villis" initials="SV" userId="S::sam.villis@socialfinance.org.uk::f42be6e2-4954-4754-8acb-654ae2ed93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6AFDF-45CD-4D7D-B407-37349E5A2C28}" v="1290" dt="2022-10-06T13:45:55.845"/>
    <p1510:client id="{56B2A45C-7E9C-EB73-7938-5B641538C0CC}" v="1693" dt="2022-10-05T16:24:11.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0704" autoAdjust="0"/>
  </p:normalViewPr>
  <p:slideViewPr>
    <p:cSldViewPr snapToGrid="0" showGuides="1">
      <p:cViewPr varScale="1">
        <p:scale>
          <a:sx n="30" d="100"/>
          <a:sy n="30" d="100"/>
        </p:scale>
        <p:origin x="3594" y="60"/>
      </p:cViewPr>
      <p:guideLst>
        <p:guide orient="horz" pos="867"/>
        <p:guide orient="horz" pos="3816"/>
        <p:guide orient="horz" pos="278"/>
        <p:guide orient="horz" pos="4224"/>
        <p:guide orient="horz" pos="436"/>
        <p:guide pos="393"/>
        <p:guide pos="7423"/>
        <p:guide pos="3689"/>
        <p:guide pos="3991"/>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Villis" userId="S::sam.villis@socialfinance.org.uk::f42be6e2-4954-4754-8acb-654ae2ed93b1" providerId="AD" clId="Web-{51B709F6-6EA7-37B6-5557-76B13EC31357}"/>
    <pc:docChg chg="mod">
      <pc:chgData name="Sam Villis" userId="S::sam.villis@socialfinance.org.uk::f42be6e2-4954-4754-8acb-654ae2ed93b1" providerId="AD" clId="Web-{51B709F6-6EA7-37B6-5557-76B13EC31357}" dt="2022-09-28T09:42:24.167" v="7"/>
      <pc:docMkLst>
        <pc:docMk/>
      </pc:docMkLst>
      <pc:sldChg chg="addCm modCm">
        <pc:chgData name="Sam Villis" userId="S::sam.villis@socialfinance.org.uk::f42be6e2-4954-4754-8acb-654ae2ed93b1" providerId="AD" clId="Web-{51B709F6-6EA7-37B6-5557-76B13EC31357}" dt="2022-09-28T09:38:26.349" v="4"/>
        <pc:sldMkLst>
          <pc:docMk/>
          <pc:sldMk cId="4229230210" sldId="423"/>
        </pc:sldMkLst>
      </pc:sldChg>
      <pc:sldChg chg="addCm modCm">
        <pc:chgData name="Sam Villis" userId="S::sam.villis@socialfinance.org.uk::f42be6e2-4954-4754-8acb-654ae2ed93b1" providerId="AD" clId="Web-{51B709F6-6EA7-37B6-5557-76B13EC31357}" dt="2022-09-28T09:42:24.167" v="7"/>
        <pc:sldMkLst>
          <pc:docMk/>
          <pc:sldMk cId="1863919461" sldId="426"/>
        </pc:sldMkLst>
      </pc:sldChg>
    </pc:docChg>
  </pc:docChgLst>
  <pc:docChgLst>
    <pc:chgData name="Madeline Goldie" userId="1869b93c-f6c6-44b6-9651-e15696a4d976" providerId="ADAL" clId="{46444911-0543-4F45-8686-A8D5A9BEBA1E}"/>
    <pc:docChg chg="undo custSel addSld delSld modSld sldOrd modSection">
      <pc:chgData name="Madeline Goldie" userId="1869b93c-f6c6-44b6-9651-e15696a4d976" providerId="ADAL" clId="{46444911-0543-4F45-8686-A8D5A9BEBA1E}" dt="2022-09-27T08:33:11.779" v="1956" actId="20577"/>
      <pc:docMkLst>
        <pc:docMk/>
      </pc:docMkLst>
      <pc:sldChg chg="add">
        <pc:chgData name="Madeline Goldie" userId="1869b93c-f6c6-44b6-9651-e15696a4d976" providerId="ADAL" clId="{46444911-0543-4F45-8686-A8D5A9BEBA1E}" dt="2022-09-27T08:20:43.416" v="804"/>
        <pc:sldMkLst>
          <pc:docMk/>
          <pc:sldMk cId="2606316454" sldId="261"/>
        </pc:sldMkLst>
      </pc:sldChg>
      <pc:sldChg chg="add">
        <pc:chgData name="Madeline Goldie" userId="1869b93c-f6c6-44b6-9651-e15696a4d976" providerId="ADAL" clId="{46444911-0543-4F45-8686-A8D5A9BEBA1E}" dt="2022-09-27T08:20:43.416" v="804"/>
        <pc:sldMkLst>
          <pc:docMk/>
          <pc:sldMk cId="1460116146" sldId="262"/>
        </pc:sldMkLst>
      </pc:sldChg>
      <pc:sldChg chg="addSp modSp mod">
        <pc:chgData name="Madeline Goldie" userId="1869b93c-f6c6-44b6-9651-e15696a4d976" providerId="ADAL" clId="{46444911-0543-4F45-8686-A8D5A9BEBA1E}" dt="2022-09-27T08:31:52.134" v="1901" actId="20577"/>
        <pc:sldMkLst>
          <pc:docMk/>
          <pc:sldMk cId="2913112731" sldId="416"/>
        </pc:sldMkLst>
        <pc:spChg chg="mod">
          <ac:chgData name="Madeline Goldie" userId="1869b93c-f6c6-44b6-9651-e15696a4d976" providerId="ADAL" clId="{46444911-0543-4F45-8686-A8D5A9BEBA1E}" dt="2022-09-27T08:31:52.134" v="1901" actId="20577"/>
          <ac:spMkLst>
            <pc:docMk/>
            <pc:sldMk cId="2913112731" sldId="416"/>
            <ac:spMk id="4" creationId="{F56C8348-D826-723E-FAA1-4055E4C14AE2}"/>
          </ac:spMkLst>
        </pc:spChg>
        <pc:spChg chg="add mod">
          <ac:chgData name="Madeline Goldie" userId="1869b93c-f6c6-44b6-9651-e15696a4d976" providerId="ADAL" clId="{46444911-0543-4F45-8686-A8D5A9BEBA1E}" dt="2022-09-27T08:14:42.194" v="591" actId="1076"/>
          <ac:spMkLst>
            <pc:docMk/>
            <pc:sldMk cId="2913112731" sldId="416"/>
            <ac:spMk id="6" creationId="{8051C851-63BC-9106-96CD-FC568ED3FADB}"/>
          </ac:spMkLst>
        </pc:spChg>
      </pc:sldChg>
      <pc:sldChg chg="addSp delSp modSp mod">
        <pc:chgData name="Madeline Goldie" userId="1869b93c-f6c6-44b6-9651-e15696a4d976" providerId="ADAL" clId="{46444911-0543-4F45-8686-A8D5A9BEBA1E}" dt="2022-09-27T08:33:11.779" v="1956" actId="20577"/>
        <pc:sldMkLst>
          <pc:docMk/>
          <pc:sldMk cId="1634033429" sldId="422"/>
        </pc:sldMkLst>
        <pc:spChg chg="mod">
          <ac:chgData name="Madeline Goldie" userId="1869b93c-f6c6-44b6-9651-e15696a4d976" providerId="ADAL" clId="{46444911-0543-4F45-8686-A8D5A9BEBA1E}" dt="2022-09-27T08:33:11.779" v="1956" actId="20577"/>
          <ac:spMkLst>
            <pc:docMk/>
            <pc:sldMk cId="1634033429" sldId="422"/>
            <ac:spMk id="4" creationId="{F4EE4E39-6FC4-D375-D7E6-C432846002B5}"/>
          </ac:spMkLst>
        </pc:spChg>
        <pc:picChg chg="add del mod">
          <ac:chgData name="Madeline Goldie" userId="1869b93c-f6c6-44b6-9651-e15696a4d976" providerId="ADAL" clId="{46444911-0543-4F45-8686-A8D5A9BEBA1E}" dt="2022-09-27T08:26:41.629" v="1524" actId="478"/>
          <ac:picMkLst>
            <pc:docMk/>
            <pc:sldMk cId="1634033429" sldId="422"/>
            <ac:picMk id="6" creationId="{D5A958C5-E106-F3CA-EBD4-5B0DF6AAAB85}"/>
          </ac:picMkLst>
        </pc:picChg>
        <pc:picChg chg="add del mod">
          <ac:chgData name="Madeline Goldie" userId="1869b93c-f6c6-44b6-9651-e15696a4d976" providerId="ADAL" clId="{46444911-0543-4F45-8686-A8D5A9BEBA1E}" dt="2022-09-27T08:26:39.071" v="1522" actId="478"/>
          <ac:picMkLst>
            <pc:docMk/>
            <pc:sldMk cId="1634033429" sldId="422"/>
            <ac:picMk id="8" creationId="{FC6FDC55-752D-0E41-824D-35EB72AC79ED}"/>
          </ac:picMkLst>
        </pc:picChg>
        <pc:picChg chg="add mod ord">
          <ac:chgData name="Madeline Goldie" userId="1869b93c-f6c6-44b6-9651-e15696a4d976" providerId="ADAL" clId="{46444911-0543-4F45-8686-A8D5A9BEBA1E}" dt="2022-09-27T08:30:17.415" v="1576" actId="1076"/>
          <ac:picMkLst>
            <pc:docMk/>
            <pc:sldMk cId="1634033429" sldId="422"/>
            <ac:picMk id="9" creationId="{70E63A6E-B9CA-6578-218F-EDD44F37BF42}"/>
          </ac:picMkLst>
        </pc:picChg>
        <pc:picChg chg="add mod ord">
          <ac:chgData name="Madeline Goldie" userId="1869b93c-f6c6-44b6-9651-e15696a4d976" providerId="ADAL" clId="{46444911-0543-4F45-8686-A8D5A9BEBA1E}" dt="2022-09-27T08:30:17.415" v="1576" actId="1076"/>
          <ac:picMkLst>
            <pc:docMk/>
            <pc:sldMk cId="1634033429" sldId="422"/>
            <ac:picMk id="10" creationId="{E1DCB300-EEC3-44FA-0BD7-024F93A0B934}"/>
          </ac:picMkLst>
        </pc:picChg>
        <pc:picChg chg="add mod">
          <ac:chgData name="Madeline Goldie" userId="1869b93c-f6c6-44b6-9651-e15696a4d976" providerId="ADAL" clId="{46444911-0543-4F45-8686-A8D5A9BEBA1E}" dt="2022-09-27T08:30:19.747" v="1578" actId="1076"/>
          <ac:picMkLst>
            <pc:docMk/>
            <pc:sldMk cId="1634033429" sldId="422"/>
            <ac:picMk id="12" creationId="{2C8968D7-662F-F799-AA27-B070527DA47F}"/>
          </ac:picMkLst>
        </pc:picChg>
        <pc:picChg chg="add mod">
          <ac:chgData name="Madeline Goldie" userId="1869b93c-f6c6-44b6-9651-e15696a4d976" providerId="ADAL" clId="{46444911-0543-4F45-8686-A8D5A9BEBA1E}" dt="2022-09-27T08:30:28.680" v="1583" actId="1076"/>
          <ac:picMkLst>
            <pc:docMk/>
            <pc:sldMk cId="1634033429" sldId="422"/>
            <ac:picMk id="14" creationId="{AEB2CF57-3714-DD1A-AE04-B8156F7EE526}"/>
          </ac:picMkLst>
        </pc:picChg>
      </pc:sldChg>
      <pc:sldChg chg="addSp delSp mod">
        <pc:chgData name="Madeline Goldie" userId="1869b93c-f6c6-44b6-9651-e15696a4d976" providerId="ADAL" clId="{46444911-0543-4F45-8686-A8D5A9BEBA1E}" dt="2022-09-27T08:20:35.222" v="803" actId="22"/>
        <pc:sldMkLst>
          <pc:docMk/>
          <pc:sldMk cId="25240617" sldId="425"/>
        </pc:sldMkLst>
        <pc:spChg chg="add del">
          <ac:chgData name="Madeline Goldie" userId="1869b93c-f6c6-44b6-9651-e15696a4d976" providerId="ADAL" clId="{46444911-0543-4F45-8686-A8D5A9BEBA1E}" dt="2022-09-27T08:20:33.451" v="801" actId="22"/>
          <ac:spMkLst>
            <pc:docMk/>
            <pc:sldMk cId="25240617" sldId="425"/>
            <ac:spMk id="6" creationId="{D32DEFC2-7C56-AB9C-645B-796CF5040A6D}"/>
          </ac:spMkLst>
        </pc:spChg>
        <pc:spChg chg="add del">
          <ac:chgData name="Madeline Goldie" userId="1869b93c-f6c6-44b6-9651-e15696a4d976" providerId="ADAL" clId="{46444911-0543-4F45-8686-A8D5A9BEBA1E}" dt="2022-09-27T08:20:35.222" v="803" actId="22"/>
          <ac:spMkLst>
            <pc:docMk/>
            <pc:sldMk cId="25240617" sldId="425"/>
            <ac:spMk id="8" creationId="{850AACE8-2727-EEB6-2A57-A01462E3A2A4}"/>
          </ac:spMkLst>
        </pc:spChg>
      </pc:sldChg>
      <pc:sldChg chg="add">
        <pc:chgData name="Madeline Goldie" userId="1869b93c-f6c6-44b6-9651-e15696a4d976" providerId="ADAL" clId="{46444911-0543-4F45-8686-A8D5A9BEBA1E}" dt="2022-09-27T08:10:49.397" v="22"/>
        <pc:sldMkLst>
          <pc:docMk/>
          <pc:sldMk cId="3527575601" sldId="435"/>
        </pc:sldMkLst>
      </pc:sldChg>
      <pc:sldChg chg="add">
        <pc:chgData name="Madeline Goldie" userId="1869b93c-f6c6-44b6-9651-e15696a4d976" providerId="ADAL" clId="{46444911-0543-4F45-8686-A8D5A9BEBA1E}" dt="2022-09-27T08:10:49.397" v="22"/>
        <pc:sldMkLst>
          <pc:docMk/>
          <pc:sldMk cId="700434764" sldId="436"/>
        </pc:sldMkLst>
      </pc:sldChg>
      <pc:sldChg chg="add">
        <pc:chgData name="Madeline Goldie" userId="1869b93c-f6c6-44b6-9651-e15696a4d976" providerId="ADAL" clId="{46444911-0543-4F45-8686-A8D5A9BEBA1E}" dt="2022-09-27T08:11:03.196" v="24"/>
        <pc:sldMkLst>
          <pc:docMk/>
          <pc:sldMk cId="1745698567" sldId="438"/>
        </pc:sldMkLst>
      </pc:sldChg>
      <pc:sldChg chg="add">
        <pc:chgData name="Madeline Goldie" userId="1869b93c-f6c6-44b6-9651-e15696a4d976" providerId="ADAL" clId="{46444911-0543-4F45-8686-A8D5A9BEBA1E}" dt="2022-09-27T08:10:56.315" v="23"/>
        <pc:sldMkLst>
          <pc:docMk/>
          <pc:sldMk cId="4106194458" sldId="440"/>
        </pc:sldMkLst>
      </pc:sldChg>
      <pc:sldChg chg="add ord">
        <pc:chgData name="Madeline Goldie" userId="1869b93c-f6c6-44b6-9651-e15696a4d976" providerId="ADAL" clId="{46444911-0543-4F45-8686-A8D5A9BEBA1E}" dt="2022-09-27T08:26:12.612" v="1514"/>
        <pc:sldMkLst>
          <pc:docMk/>
          <pc:sldMk cId="4196019130" sldId="1701"/>
        </pc:sldMkLst>
      </pc:sldChg>
      <pc:sldChg chg="new del">
        <pc:chgData name="Madeline Goldie" userId="1869b93c-f6c6-44b6-9651-e15696a4d976" providerId="ADAL" clId="{46444911-0543-4F45-8686-A8D5A9BEBA1E}" dt="2022-09-27T08:28:25.477" v="1563" actId="680"/>
        <pc:sldMkLst>
          <pc:docMk/>
          <pc:sldMk cId="1216243607" sldId="1702"/>
        </pc:sldMkLst>
      </pc:sldChg>
      <pc:sldChg chg="add del">
        <pc:chgData name="Madeline Goldie" userId="1869b93c-f6c6-44b6-9651-e15696a4d976" providerId="ADAL" clId="{46444911-0543-4F45-8686-A8D5A9BEBA1E}" dt="2022-09-27T08:30:33.071" v="1585" actId="47"/>
        <pc:sldMkLst>
          <pc:docMk/>
          <pc:sldMk cId="1448709058" sldId="1702"/>
        </pc:sldMkLst>
      </pc:sldChg>
    </pc:docChg>
  </pc:docChgLst>
  <pc:docChgLst>
    <pc:chgData name="Ankita Saxena" userId="c5aa91f2-ad22-437f-b420-25793b10794d" providerId="ADAL" clId="{ADB17164-E56D-4354-B3DF-80530B04D369}"/>
    <pc:docChg chg="undo custSel addSld delSld modSld modSection">
      <pc:chgData name="Ankita Saxena" userId="c5aa91f2-ad22-437f-b420-25793b10794d" providerId="ADAL" clId="{ADB17164-E56D-4354-B3DF-80530B04D369}" dt="2022-10-05T11:44:48.574" v="3314" actId="1035"/>
      <pc:docMkLst>
        <pc:docMk/>
      </pc:docMkLst>
      <pc:sldChg chg="addSp delSp modSp del mod">
        <pc:chgData name="Ankita Saxena" userId="c5aa91f2-ad22-437f-b420-25793b10794d" providerId="ADAL" clId="{ADB17164-E56D-4354-B3DF-80530B04D369}" dt="2022-10-03T17:36:37.936" v="124" actId="47"/>
        <pc:sldMkLst>
          <pc:docMk/>
          <pc:sldMk cId="935137483" sldId="418"/>
        </pc:sldMkLst>
        <pc:spChg chg="add mod">
          <ac:chgData name="Ankita Saxena" userId="c5aa91f2-ad22-437f-b420-25793b10794d" providerId="ADAL" clId="{ADB17164-E56D-4354-B3DF-80530B04D369}" dt="2022-10-03T17:33:58.078" v="24"/>
          <ac:spMkLst>
            <pc:docMk/>
            <pc:sldMk cId="935137483" sldId="418"/>
            <ac:spMk id="4" creationId="{E65B73A3-CD45-6A24-A5ED-8D1FAB0F46BD}"/>
          </ac:spMkLst>
        </pc:spChg>
        <pc:spChg chg="add mod">
          <ac:chgData name="Ankita Saxena" userId="c5aa91f2-ad22-437f-b420-25793b10794d" providerId="ADAL" clId="{ADB17164-E56D-4354-B3DF-80530B04D369}" dt="2022-10-03T17:33:58.078" v="24"/>
          <ac:spMkLst>
            <pc:docMk/>
            <pc:sldMk cId="935137483" sldId="418"/>
            <ac:spMk id="5" creationId="{67BB341A-29C4-8DFF-8617-7944D2D174D7}"/>
          </ac:spMkLst>
        </pc:spChg>
        <pc:spChg chg="del mod">
          <ac:chgData name="Ankita Saxena" userId="c5aa91f2-ad22-437f-b420-25793b10794d" providerId="ADAL" clId="{ADB17164-E56D-4354-B3DF-80530B04D369}" dt="2022-10-03T17:34:05.425" v="41" actId="478"/>
          <ac:spMkLst>
            <pc:docMk/>
            <pc:sldMk cId="935137483" sldId="418"/>
            <ac:spMk id="6" creationId="{1F7A80A1-923B-E7F6-45B4-41D0A7177E7C}"/>
          </ac:spMkLst>
        </pc:spChg>
        <pc:spChg chg="add del mod">
          <ac:chgData name="Ankita Saxena" userId="c5aa91f2-ad22-437f-b420-25793b10794d" providerId="ADAL" clId="{ADB17164-E56D-4354-B3DF-80530B04D369}" dt="2022-10-03T17:34:03.839" v="40" actId="478"/>
          <ac:spMkLst>
            <pc:docMk/>
            <pc:sldMk cId="935137483" sldId="418"/>
            <ac:spMk id="7" creationId="{54495036-BE5E-17BD-6C19-21FAFCB6300A}"/>
          </ac:spMkLst>
        </pc:spChg>
        <pc:spChg chg="add mod">
          <ac:chgData name="Ankita Saxena" userId="c5aa91f2-ad22-437f-b420-25793b10794d" providerId="ADAL" clId="{ADB17164-E56D-4354-B3DF-80530B04D369}" dt="2022-10-03T17:34:02.385" v="39" actId="20577"/>
          <ac:spMkLst>
            <pc:docMk/>
            <pc:sldMk cId="935137483" sldId="418"/>
            <ac:spMk id="8" creationId="{62D11506-2C0D-D48A-2FE2-27A2D8688601}"/>
          </ac:spMkLst>
        </pc:spChg>
        <pc:spChg chg="add mod">
          <ac:chgData name="Ankita Saxena" userId="c5aa91f2-ad22-437f-b420-25793b10794d" providerId="ADAL" clId="{ADB17164-E56D-4354-B3DF-80530B04D369}" dt="2022-10-03T17:34:08.948" v="57" actId="20577"/>
          <ac:spMkLst>
            <pc:docMk/>
            <pc:sldMk cId="935137483" sldId="418"/>
            <ac:spMk id="9" creationId="{B8684980-D406-08D8-DD9C-6804B344B85B}"/>
          </ac:spMkLst>
        </pc:spChg>
        <pc:spChg chg="add del mod">
          <ac:chgData name="Ankita Saxena" userId="c5aa91f2-ad22-437f-b420-25793b10794d" providerId="ADAL" clId="{ADB17164-E56D-4354-B3DF-80530B04D369}" dt="2022-10-03T17:35:35.744" v="59"/>
          <ac:spMkLst>
            <pc:docMk/>
            <pc:sldMk cId="935137483" sldId="418"/>
            <ac:spMk id="10" creationId="{347CBC01-1C44-0972-FE52-8859CD5866E6}"/>
          </ac:spMkLst>
        </pc:spChg>
        <pc:spChg chg="add del mod">
          <ac:chgData name="Ankita Saxena" userId="c5aa91f2-ad22-437f-b420-25793b10794d" providerId="ADAL" clId="{ADB17164-E56D-4354-B3DF-80530B04D369}" dt="2022-10-03T17:35:35.744" v="59"/>
          <ac:spMkLst>
            <pc:docMk/>
            <pc:sldMk cId="935137483" sldId="418"/>
            <ac:spMk id="11" creationId="{7A143927-6DBE-88D4-F5BA-69F7D81C52F0}"/>
          </ac:spMkLst>
        </pc:spChg>
        <pc:spChg chg="add del mod">
          <ac:chgData name="Ankita Saxena" userId="c5aa91f2-ad22-437f-b420-25793b10794d" providerId="ADAL" clId="{ADB17164-E56D-4354-B3DF-80530B04D369}" dt="2022-10-03T17:35:35.744" v="59"/>
          <ac:spMkLst>
            <pc:docMk/>
            <pc:sldMk cId="935137483" sldId="418"/>
            <ac:spMk id="12" creationId="{B2448682-0076-21E3-979C-E553AFD82806}"/>
          </ac:spMkLst>
        </pc:spChg>
        <pc:spChg chg="add del mod">
          <ac:chgData name="Ankita Saxena" userId="c5aa91f2-ad22-437f-b420-25793b10794d" providerId="ADAL" clId="{ADB17164-E56D-4354-B3DF-80530B04D369}" dt="2022-10-03T17:35:35.744" v="59"/>
          <ac:spMkLst>
            <pc:docMk/>
            <pc:sldMk cId="935137483" sldId="418"/>
            <ac:spMk id="13" creationId="{787F15EE-2449-1595-3631-A6C498135E03}"/>
          </ac:spMkLst>
        </pc:spChg>
        <pc:spChg chg="add del mod">
          <ac:chgData name="Ankita Saxena" userId="c5aa91f2-ad22-437f-b420-25793b10794d" providerId="ADAL" clId="{ADB17164-E56D-4354-B3DF-80530B04D369}" dt="2022-10-03T17:35:35.744" v="59"/>
          <ac:spMkLst>
            <pc:docMk/>
            <pc:sldMk cId="935137483" sldId="418"/>
            <ac:spMk id="14" creationId="{4ABA36DA-EFEA-5A4A-1C9B-944DA3510F06}"/>
          </ac:spMkLst>
        </pc:spChg>
        <pc:spChg chg="add del mod">
          <ac:chgData name="Ankita Saxena" userId="c5aa91f2-ad22-437f-b420-25793b10794d" providerId="ADAL" clId="{ADB17164-E56D-4354-B3DF-80530B04D369}" dt="2022-10-03T17:35:35.744" v="59"/>
          <ac:spMkLst>
            <pc:docMk/>
            <pc:sldMk cId="935137483" sldId="418"/>
            <ac:spMk id="15" creationId="{3F609EA8-4EDC-6651-381D-1C76A59DC896}"/>
          </ac:spMkLst>
        </pc:spChg>
        <pc:spChg chg="add del mod">
          <ac:chgData name="Ankita Saxena" userId="c5aa91f2-ad22-437f-b420-25793b10794d" providerId="ADAL" clId="{ADB17164-E56D-4354-B3DF-80530B04D369}" dt="2022-10-03T17:35:35.744" v="59"/>
          <ac:spMkLst>
            <pc:docMk/>
            <pc:sldMk cId="935137483" sldId="418"/>
            <ac:spMk id="16" creationId="{B7ED773F-3F83-C768-29FD-47C6CA72A416}"/>
          </ac:spMkLst>
        </pc:spChg>
      </pc:sldChg>
      <pc:sldChg chg="addSp modSp mod modCm">
        <pc:chgData name="Ankita Saxena" userId="c5aa91f2-ad22-437f-b420-25793b10794d" providerId="ADAL" clId="{ADB17164-E56D-4354-B3DF-80530B04D369}" dt="2022-10-05T11:44:48.574" v="3314" actId="1035"/>
        <pc:sldMkLst>
          <pc:docMk/>
          <pc:sldMk cId="2236068211" sldId="1702"/>
        </pc:sldMkLst>
        <pc:spChg chg="add mod">
          <ac:chgData name="Ankita Saxena" userId="c5aa91f2-ad22-437f-b420-25793b10794d" providerId="ADAL" clId="{ADB17164-E56D-4354-B3DF-80530B04D369}" dt="2022-10-05T11:41:46.062" v="3193" actId="1038"/>
          <ac:spMkLst>
            <pc:docMk/>
            <pc:sldMk cId="2236068211" sldId="1702"/>
            <ac:spMk id="4" creationId="{A01D27B1-8B26-5242-F5B0-7554C3D836D2}"/>
          </ac:spMkLst>
        </pc:spChg>
        <pc:spChg chg="add mod">
          <ac:chgData name="Ankita Saxena" userId="c5aa91f2-ad22-437f-b420-25793b10794d" providerId="ADAL" clId="{ADB17164-E56D-4354-B3DF-80530B04D369}" dt="2022-10-05T11:42:40.993" v="3213" actId="14100"/>
          <ac:spMkLst>
            <pc:docMk/>
            <pc:sldMk cId="2236068211" sldId="1702"/>
            <ac:spMk id="5" creationId="{371094EC-5F81-902A-6688-8163C9333DE3}"/>
          </ac:spMkLst>
        </pc:spChg>
        <pc:spChg chg="add mod">
          <ac:chgData name="Ankita Saxena" userId="c5aa91f2-ad22-437f-b420-25793b10794d" providerId="ADAL" clId="{ADB17164-E56D-4354-B3DF-80530B04D369}" dt="2022-10-05T11:41:50.304" v="3194" actId="1076"/>
          <ac:spMkLst>
            <pc:docMk/>
            <pc:sldMk cId="2236068211" sldId="1702"/>
            <ac:spMk id="6" creationId="{D155EB9C-EF00-8211-7CBE-1296B61D0401}"/>
          </ac:spMkLst>
        </pc:spChg>
        <pc:spChg chg="add mod">
          <ac:chgData name="Ankita Saxena" userId="c5aa91f2-ad22-437f-b420-25793b10794d" providerId="ADAL" clId="{ADB17164-E56D-4354-B3DF-80530B04D369}" dt="2022-10-05T11:41:46.062" v="3193" actId="1038"/>
          <ac:spMkLst>
            <pc:docMk/>
            <pc:sldMk cId="2236068211" sldId="1702"/>
            <ac:spMk id="7" creationId="{96AF4628-8FC7-E6F8-A3AD-A4606E3D57AA}"/>
          </ac:spMkLst>
        </pc:spChg>
        <pc:spChg chg="add mod">
          <ac:chgData name="Ankita Saxena" userId="c5aa91f2-ad22-437f-b420-25793b10794d" providerId="ADAL" clId="{ADB17164-E56D-4354-B3DF-80530B04D369}" dt="2022-10-05T11:42:07.501" v="3204" actId="1076"/>
          <ac:spMkLst>
            <pc:docMk/>
            <pc:sldMk cId="2236068211" sldId="1702"/>
            <ac:spMk id="8" creationId="{09AC8D97-B22A-E4D1-1EB4-E7A5465218B5}"/>
          </ac:spMkLst>
        </pc:spChg>
        <pc:spChg chg="add mod">
          <ac:chgData name="Ankita Saxena" userId="c5aa91f2-ad22-437f-b420-25793b10794d" providerId="ADAL" clId="{ADB17164-E56D-4354-B3DF-80530B04D369}" dt="2022-10-05T11:41:46.062" v="3193" actId="1038"/>
          <ac:spMkLst>
            <pc:docMk/>
            <pc:sldMk cId="2236068211" sldId="1702"/>
            <ac:spMk id="9" creationId="{321F588E-EFDB-4AC5-B957-E633DF959D75}"/>
          </ac:spMkLst>
        </pc:spChg>
        <pc:spChg chg="add mod">
          <ac:chgData name="Ankita Saxena" userId="c5aa91f2-ad22-437f-b420-25793b10794d" providerId="ADAL" clId="{ADB17164-E56D-4354-B3DF-80530B04D369}" dt="2022-10-05T11:41:46.062" v="3193" actId="1038"/>
          <ac:spMkLst>
            <pc:docMk/>
            <pc:sldMk cId="2236068211" sldId="1702"/>
            <ac:spMk id="10" creationId="{AB1CFBA3-DBB1-6976-CA03-A3F8564E052C}"/>
          </ac:spMkLst>
        </pc:spChg>
        <pc:spChg chg="add mod">
          <ac:chgData name="Ankita Saxena" userId="c5aa91f2-ad22-437f-b420-25793b10794d" providerId="ADAL" clId="{ADB17164-E56D-4354-B3DF-80530B04D369}" dt="2022-10-05T11:42:43.441" v="3214" actId="1076"/>
          <ac:spMkLst>
            <pc:docMk/>
            <pc:sldMk cId="2236068211" sldId="1702"/>
            <ac:spMk id="11" creationId="{4790AF38-5996-D0EB-1AA6-75391456A3EC}"/>
          </ac:spMkLst>
        </pc:spChg>
        <pc:spChg chg="add mod">
          <ac:chgData name="Ankita Saxena" userId="c5aa91f2-ad22-437f-b420-25793b10794d" providerId="ADAL" clId="{ADB17164-E56D-4354-B3DF-80530B04D369}" dt="2022-10-05T11:41:46.062" v="3193" actId="1038"/>
          <ac:spMkLst>
            <pc:docMk/>
            <pc:sldMk cId="2236068211" sldId="1702"/>
            <ac:spMk id="12" creationId="{B07D91B9-DD07-B886-7FC8-5C8DCF5C3D00}"/>
          </ac:spMkLst>
        </pc:spChg>
        <pc:spChg chg="add mod">
          <ac:chgData name="Ankita Saxena" userId="c5aa91f2-ad22-437f-b420-25793b10794d" providerId="ADAL" clId="{ADB17164-E56D-4354-B3DF-80530B04D369}" dt="2022-10-05T11:41:46.062" v="3193" actId="1038"/>
          <ac:spMkLst>
            <pc:docMk/>
            <pc:sldMk cId="2236068211" sldId="1702"/>
            <ac:spMk id="13" creationId="{05F6E1BA-A864-B0A3-18CF-6A09E31FA34C}"/>
          </ac:spMkLst>
        </pc:spChg>
        <pc:spChg chg="add mod">
          <ac:chgData name="Ankita Saxena" userId="c5aa91f2-ad22-437f-b420-25793b10794d" providerId="ADAL" clId="{ADB17164-E56D-4354-B3DF-80530B04D369}" dt="2022-10-05T11:41:46.062" v="3193" actId="1038"/>
          <ac:spMkLst>
            <pc:docMk/>
            <pc:sldMk cId="2236068211" sldId="1702"/>
            <ac:spMk id="14" creationId="{21895BAB-CAAD-DFC4-594A-67C1164BEAAE}"/>
          </ac:spMkLst>
        </pc:spChg>
        <pc:spChg chg="add mod">
          <ac:chgData name="Ankita Saxena" userId="c5aa91f2-ad22-437f-b420-25793b10794d" providerId="ADAL" clId="{ADB17164-E56D-4354-B3DF-80530B04D369}" dt="2022-10-05T11:42:48.744" v="3238" actId="1035"/>
          <ac:spMkLst>
            <pc:docMk/>
            <pc:sldMk cId="2236068211" sldId="1702"/>
            <ac:spMk id="15" creationId="{552450FE-5330-5661-6A62-8354A6A16955}"/>
          </ac:spMkLst>
        </pc:spChg>
        <pc:spChg chg="add mod">
          <ac:chgData name="Ankita Saxena" userId="c5aa91f2-ad22-437f-b420-25793b10794d" providerId="ADAL" clId="{ADB17164-E56D-4354-B3DF-80530B04D369}" dt="2022-10-05T11:41:46.062" v="3193" actId="1038"/>
          <ac:spMkLst>
            <pc:docMk/>
            <pc:sldMk cId="2236068211" sldId="1702"/>
            <ac:spMk id="16" creationId="{99448A34-AC2A-A687-2983-84AB0791D593}"/>
          </ac:spMkLst>
        </pc:spChg>
        <pc:spChg chg="add mod">
          <ac:chgData name="Ankita Saxena" userId="c5aa91f2-ad22-437f-b420-25793b10794d" providerId="ADAL" clId="{ADB17164-E56D-4354-B3DF-80530B04D369}" dt="2022-10-05T11:41:46.062" v="3193" actId="1038"/>
          <ac:spMkLst>
            <pc:docMk/>
            <pc:sldMk cId="2236068211" sldId="1702"/>
            <ac:spMk id="17" creationId="{868125F2-3B18-C5F8-55CC-3C68C8179754}"/>
          </ac:spMkLst>
        </pc:spChg>
        <pc:spChg chg="add mod">
          <ac:chgData name="Ankita Saxena" userId="c5aa91f2-ad22-437f-b420-25793b10794d" providerId="ADAL" clId="{ADB17164-E56D-4354-B3DF-80530B04D369}" dt="2022-10-05T11:41:46.062" v="3193" actId="1038"/>
          <ac:spMkLst>
            <pc:docMk/>
            <pc:sldMk cId="2236068211" sldId="1702"/>
            <ac:spMk id="18" creationId="{0E1B9709-85E3-50F1-E2B3-89138B142643}"/>
          </ac:spMkLst>
        </pc:spChg>
        <pc:spChg chg="add mod">
          <ac:chgData name="Ankita Saxena" userId="c5aa91f2-ad22-437f-b420-25793b10794d" providerId="ADAL" clId="{ADB17164-E56D-4354-B3DF-80530B04D369}" dt="2022-10-05T11:41:46.062" v="3193" actId="1038"/>
          <ac:spMkLst>
            <pc:docMk/>
            <pc:sldMk cId="2236068211" sldId="1702"/>
            <ac:spMk id="19" creationId="{D0D61A21-D91B-181B-78D5-505DCF382AF7}"/>
          </ac:spMkLst>
        </pc:spChg>
        <pc:spChg chg="add mod">
          <ac:chgData name="Ankita Saxena" userId="c5aa91f2-ad22-437f-b420-25793b10794d" providerId="ADAL" clId="{ADB17164-E56D-4354-B3DF-80530B04D369}" dt="2022-10-05T11:41:46.062" v="3193" actId="1038"/>
          <ac:spMkLst>
            <pc:docMk/>
            <pc:sldMk cId="2236068211" sldId="1702"/>
            <ac:spMk id="20" creationId="{A277AA81-EE71-EC7F-7913-53C1B1578D5D}"/>
          </ac:spMkLst>
        </pc:spChg>
        <pc:spChg chg="add mod">
          <ac:chgData name="Ankita Saxena" userId="c5aa91f2-ad22-437f-b420-25793b10794d" providerId="ADAL" clId="{ADB17164-E56D-4354-B3DF-80530B04D369}" dt="2022-10-05T11:41:46.062" v="3193" actId="1038"/>
          <ac:spMkLst>
            <pc:docMk/>
            <pc:sldMk cId="2236068211" sldId="1702"/>
            <ac:spMk id="21" creationId="{AEECFF05-B77E-AE4B-B523-459AB61D2987}"/>
          </ac:spMkLst>
        </pc:spChg>
        <pc:spChg chg="add mod">
          <ac:chgData name="Ankita Saxena" userId="c5aa91f2-ad22-437f-b420-25793b10794d" providerId="ADAL" clId="{ADB17164-E56D-4354-B3DF-80530B04D369}" dt="2022-10-05T11:42:26.351" v="3211" actId="1076"/>
          <ac:spMkLst>
            <pc:docMk/>
            <pc:sldMk cId="2236068211" sldId="1702"/>
            <ac:spMk id="22" creationId="{56CC5DF6-C3E9-CF17-9B5F-3C2301D65C3F}"/>
          </ac:spMkLst>
        </pc:spChg>
        <pc:spChg chg="add mod">
          <ac:chgData name="Ankita Saxena" userId="c5aa91f2-ad22-437f-b420-25793b10794d" providerId="ADAL" clId="{ADB17164-E56D-4354-B3DF-80530B04D369}" dt="2022-10-05T11:41:46.062" v="3193" actId="1038"/>
          <ac:spMkLst>
            <pc:docMk/>
            <pc:sldMk cId="2236068211" sldId="1702"/>
            <ac:spMk id="23" creationId="{0D66589E-2E66-91B9-F298-D7468AAEEE32}"/>
          </ac:spMkLst>
        </pc:spChg>
        <pc:spChg chg="add mod">
          <ac:chgData name="Ankita Saxena" userId="c5aa91f2-ad22-437f-b420-25793b10794d" providerId="ADAL" clId="{ADB17164-E56D-4354-B3DF-80530B04D369}" dt="2022-10-05T11:41:46.062" v="3193" actId="1038"/>
          <ac:spMkLst>
            <pc:docMk/>
            <pc:sldMk cId="2236068211" sldId="1702"/>
            <ac:spMk id="24" creationId="{7FFD7986-7D5E-9B10-A5CB-6E13A221E2BE}"/>
          </ac:spMkLst>
        </pc:spChg>
        <pc:spChg chg="add mod">
          <ac:chgData name="Ankita Saxena" userId="c5aa91f2-ad22-437f-b420-25793b10794d" providerId="ADAL" clId="{ADB17164-E56D-4354-B3DF-80530B04D369}" dt="2022-10-05T11:41:46.062" v="3193" actId="1038"/>
          <ac:spMkLst>
            <pc:docMk/>
            <pc:sldMk cId="2236068211" sldId="1702"/>
            <ac:spMk id="25" creationId="{C9947AD2-D321-DA7A-8A1F-DA9215E87EF5}"/>
          </ac:spMkLst>
        </pc:spChg>
        <pc:spChg chg="add mod">
          <ac:chgData name="Ankita Saxena" userId="c5aa91f2-ad22-437f-b420-25793b10794d" providerId="ADAL" clId="{ADB17164-E56D-4354-B3DF-80530B04D369}" dt="2022-10-05T11:41:46.062" v="3193" actId="1038"/>
          <ac:spMkLst>
            <pc:docMk/>
            <pc:sldMk cId="2236068211" sldId="1702"/>
            <ac:spMk id="26" creationId="{C9A362CE-627E-102E-891C-9FA562373C4D}"/>
          </ac:spMkLst>
        </pc:spChg>
        <pc:spChg chg="add mod">
          <ac:chgData name="Ankita Saxena" userId="c5aa91f2-ad22-437f-b420-25793b10794d" providerId="ADAL" clId="{ADB17164-E56D-4354-B3DF-80530B04D369}" dt="2022-10-05T11:42:48.744" v="3238" actId="1035"/>
          <ac:spMkLst>
            <pc:docMk/>
            <pc:sldMk cId="2236068211" sldId="1702"/>
            <ac:spMk id="27" creationId="{10FA04CD-BE3E-B04D-E354-5487640CF3DC}"/>
          </ac:spMkLst>
        </pc:spChg>
        <pc:spChg chg="add mod">
          <ac:chgData name="Ankita Saxena" userId="c5aa91f2-ad22-437f-b420-25793b10794d" providerId="ADAL" clId="{ADB17164-E56D-4354-B3DF-80530B04D369}" dt="2022-10-05T11:42:48.744" v="3238" actId="1035"/>
          <ac:spMkLst>
            <pc:docMk/>
            <pc:sldMk cId="2236068211" sldId="1702"/>
            <ac:spMk id="28" creationId="{559BBFED-1F82-E058-F861-D9EEC26BDFDE}"/>
          </ac:spMkLst>
        </pc:spChg>
        <pc:spChg chg="add mod">
          <ac:chgData name="Ankita Saxena" userId="c5aa91f2-ad22-437f-b420-25793b10794d" providerId="ADAL" clId="{ADB17164-E56D-4354-B3DF-80530B04D369}" dt="2022-10-05T11:42:48.744" v="3238" actId="1035"/>
          <ac:spMkLst>
            <pc:docMk/>
            <pc:sldMk cId="2236068211" sldId="1702"/>
            <ac:spMk id="29" creationId="{94D8D42B-1956-33ED-77B7-1132F8F631A5}"/>
          </ac:spMkLst>
        </pc:spChg>
        <pc:spChg chg="add mod">
          <ac:chgData name="Ankita Saxena" userId="c5aa91f2-ad22-437f-b420-25793b10794d" providerId="ADAL" clId="{ADB17164-E56D-4354-B3DF-80530B04D369}" dt="2022-10-05T11:42:48.744" v="3238" actId="1035"/>
          <ac:spMkLst>
            <pc:docMk/>
            <pc:sldMk cId="2236068211" sldId="1702"/>
            <ac:spMk id="30" creationId="{9C5BCBB6-0CA5-211F-2538-2EF6F70181DE}"/>
          </ac:spMkLst>
        </pc:spChg>
        <pc:spChg chg="add mod">
          <ac:chgData name="Ankita Saxena" userId="c5aa91f2-ad22-437f-b420-25793b10794d" providerId="ADAL" clId="{ADB17164-E56D-4354-B3DF-80530B04D369}" dt="2022-10-05T11:41:46.062" v="3193" actId="1038"/>
          <ac:spMkLst>
            <pc:docMk/>
            <pc:sldMk cId="2236068211" sldId="1702"/>
            <ac:spMk id="31" creationId="{D92E448C-336F-4FC9-2CEA-E36F7A1AF88E}"/>
          </ac:spMkLst>
        </pc:spChg>
        <pc:spChg chg="add mod">
          <ac:chgData name="Ankita Saxena" userId="c5aa91f2-ad22-437f-b420-25793b10794d" providerId="ADAL" clId="{ADB17164-E56D-4354-B3DF-80530B04D369}" dt="2022-10-05T11:41:46.062" v="3193" actId="1038"/>
          <ac:spMkLst>
            <pc:docMk/>
            <pc:sldMk cId="2236068211" sldId="1702"/>
            <ac:spMk id="32" creationId="{13E64AF2-EE38-AF14-0809-EA67BE0A7878}"/>
          </ac:spMkLst>
        </pc:spChg>
        <pc:spChg chg="add mod">
          <ac:chgData name="Ankita Saxena" userId="c5aa91f2-ad22-437f-b420-25793b10794d" providerId="ADAL" clId="{ADB17164-E56D-4354-B3DF-80530B04D369}" dt="2022-10-05T11:41:46.062" v="3193" actId="1038"/>
          <ac:spMkLst>
            <pc:docMk/>
            <pc:sldMk cId="2236068211" sldId="1702"/>
            <ac:spMk id="33" creationId="{852D07B8-A03A-0FE6-FA55-0EB50F1DAA2F}"/>
          </ac:spMkLst>
        </pc:spChg>
        <pc:spChg chg="add mod">
          <ac:chgData name="Ankita Saxena" userId="c5aa91f2-ad22-437f-b420-25793b10794d" providerId="ADAL" clId="{ADB17164-E56D-4354-B3DF-80530B04D369}" dt="2022-10-05T11:41:46.062" v="3193" actId="1038"/>
          <ac:spMkLst>
            <pc:docMk/>
            <pc:sldMk cId="2236068211" sldId="1702"/>
            <ac:spMk id="34" creationId="{5F08E35E-3183-B561-5323-0FEB65648FE5}"/>
          </ac:spMkLst>
        </pc:spChg>
        <pc:spChg chg="add mod">
          <ac:chgData name="Ankita Saxena" userId="c5aa91f2-ad22-437f-b420-25793b10794d" providerId="ADAL" clId="{ADB17164-E56D-4354-B3DF-80530B04D369}" dt="2022-10-05T11:41:46.062" v="3193" actId="1038"/>
          <ac:spMkLst>
            <pc:docMk/>
            <pc:sldMk cId="2236068211" sldId="1702"/>
            <ac:spMk id="35" creationId="{8C40221A-ECEF-AE90-6F53-189C77EFD625}"/>
          </ac:spMkLst>
        </pc:spChg>
        <pc:spChg chg="add mod">
          <ac:chgData name="Ankita Saxena" userId="c5aa91f2-ad22-437f-b420-25793b10794d" providerId="ADAL" clId="{ADB17164-E56D-4354-B3DF-80530B04D369}" dt="2022-10-05T11:41:46.062" v="3193" actId="1038"/>
          <ac:spMkLst>
            <pc:docMk/>
            <pc:sldMk cId="2236068211" sldId="1702"/>
            <ac:spMk id="36" creationId="{0EB6FB90-CDF8-98D4-2825-D3203F34DDAF}"/>
          </ac:spMkLst>
        </pc:spChg>
        <pc:spChg chg="add mod">
          <ac:chgData name="Ankita Saxena" userId="c5aa91f2-ad22-437f-b420-25793b10794d" providerId="ADAL" clId="{ADB17164-E56D-4354-B3DF-80530B04D369}" dt="2022-10-05T11:41:46.062" v="3193" actId="1038"/>
          <ac:spMkLst>
            <pc:docMk/>
            <pc:sldMk cId="2236068211" sldId="1702"/>
            <ac:spMk id="37" creationId="{A29950C6-1BB0-3EFD-E8A8-C348165F1278}"/>
          </ac:spMkLst>
        </pc:spChg>
        <pc:spChg chg="add mod">
          <ac:chgData name="Ankita Saxena" userId="c5aa91f2-ad22-437f-b420-25793b10794d" providerId="ADAL" clId="{ADB17164-E56D-4354-B3DF-80530B04D369}" dt="2022-10-05T11:41:46.062" v="3193" actId="1038"/>
          <ac:spMkLst>
            <pc:docMk/>
            <pc:sldMk cId="2236068211" sldId="1702"/>
            <ac:spMk id="38" creationId="{BBB60AB2-5500-4298-0081-60559E303CE6}"/>
          </ac:spMkLst>
        </pc:spChg>
        <pc:spChg chg="add mod">
          <ac:chgData name="Ankita Saxena" userId="c5aa91f2-ad22-437f-b420-25793b10794d" providerId="ADAL" clId="{ADB17164-E56D-4354-B3DF-80530B04D369}" dt="2022-10-05T11:42:48.744" v="3238" actId="1035"/>
          <ac:spMkLst>
            <pc:docMk/>
            <pc:sldMk cId="2236068211" sldId="1702"/>
            <ac:spMk id="39" creationId="{C33D8A5E-DA1A-3C3E-277A-8E7639FC3980}"/>
          </ac:spMkLst>
        </pc:spChg>
        <pc:spChg chg="add mod">
          <ac:chgData name="Ankita Saxena" userId="c5aa91f2-ad22-437f-b420-25793b10794d" providerId="ADAL" clId="{ADB17164-E56D-4354-B3DF-80530B04D369}" dt="2022-10-05T11:42:48.744" v="3238" actId="1035"/>
          <ac:spMkLst>
            <pc:docMk/>
            <pc:sldMk cId="2236068211" sldId="1702"/>
            <ac:spMk id="40" creationId="{87E66A53-05E8-0B5A-4047-946937685AA6}"/>
          </ac:spMkLst>
        </pc:spChg>
        <pc:spChg chg="add mod">
          <ac:chgData name="Ankita Saxena" userId="c5aa91f2-ad22-437f-b420-25793b10794d" providerId="ADAL" clId="{ADB17164-E56D-4354-B3DF-80530B04D369}" dt="2022-10-05T11:42:48.744" v="3238" actId="1035"/>
          <ac:spMkLst>
            <pc:docMk/>
            <pc:sldMk cId="2236068211" sldId="1702"/>
            <ac:spMk id="41" creationId="{A95FD07F-91BA-D67C-214C-1DE6C58C46E3}"/>
          </ac:spMkLst>
        </pc:spChg>
        <pc:spChg chg="add mod">
          <ac:chgData name="Ankita Saxena" userId="c5aa91f2-ad22-437f-b420-25793b10794d" providerId="ADAL" clId="{ADB17164-E56D-4354-B3DF-80530B04D369}" dt="2022-10-05T11:42:55.923" v="3284" actId="1037"/>
          <ac:spMkLst>
            <pc:docMk/>
            <pc:sldMk cId="2236068211" sldId="1702"/>
            <ac:spMk id="42" creationId="{696E9D68-A741-A0A6-21AE-4E9DA8892D59}"/>
          </ac:spMkLst>
        </pc:spChg>
        <pc:spChg chg="add mod">
          <ac:chgData name="Ankita Saxena" userId="c5aa91f2-ad22-437f-b420-25793b10794d" providerId="ADAL" clId="{ADB17164-E56D-4354-B3DF-80530B04D369}" dt="2022-10-05T11:42:55.923" v="3284" actId="1037"/>
          <ac:spMkLst>
            <pc:docMk/>
            <pc:sldMk cId="2236068211" sldId="1702"/>
            <ac:spMk id="43" creationId="{01BFB012-1832-8B2A-0872-662A0A893B36}"/>
          </ac:spMkLst>
        </pc:spChg>
        <pc:spChg chg="add mod">
          <ac:chgData name="Ankita Saxena" userId="c5aa91f2-ad22-437f-b420-25793b10794d" providerId="ADAL" clId="{ADB17164-E56D-4354-B3DF-80530B04D369}" dt="2022-10-05T11:42:55.923" v="3284" actId="1037"/>
          <ac:spMkLst>
            <pc:docMk/>
            <pc:sldMk cId="2236068211" sldId="1702"/>
            <ac:spMk id="44" creationId="{6239155F-1B4F-7BE2-23BC-2AC305804C7F}"/>
          </ac:spMkLst>
        </pc:spChg>
        <pc:spChg chg="add mod">
          <ac:chgData name="Ankita Saxena" userId="c5aa91f2-ad22-437f-b420-25793b10794d" providerId="ADAL" clId="{ADB17164-E56D-4354-B3DF-80530B04D369}" dt="2022-10-05T11:42:55.923" v="3284" actId="1037"/>
          <ac:spMkLst>
            <pc:docMk/>
            <pc:sldMk cId="2236068211" sldId="1702"/>
            <ac:spMk id="45" creationId="{B109306A-72D1-F63D-2F8F-C43932FBD2B1}"/>
          </ac:spMkLst>
        </pc:spChg>
        <pc:spChg chg="add mod">
          <ac:chgData name="Ankita Saxena" userId="c5aa91f2-ad22-437f-b420-25793b10794d" providerId="ADAL" clId="{ADB17164-E56D-4354-B3DF-80530B04D369}" dt="2022-10-05T11:44:48.574" v="3314" actId="1035"/>
          <ac:spMkLst>
            <pc:docMk/>
            <pc:sldMk cId="2236068211" sldId="1702"/>
            <ac:spMk id="46" creationId="{684C41C3-A237-D65E-B43C-5189785937F9}"/>
          </ac:spMkLst>
        </pc:spChg>
        <pc:spChg chg="add mod">
          <ac:chgData name="Ankita Saxena" userId="c5aa91f2-ad22-437f-b420-25793b10794d" providerId="ADAL" clId="{ADB17164-E56D-4354-B3DF-80530B04D369}" dt="2022-10-05T11:44:48.574" v="3314" actId="1035"/>
          <ac:spMkLst>
            <pc:docMk/>
            <pc:sldMk cId="2236068211" sldId="1702"/>
            <ac:spMk id="47" creationId="{3238BD79-9AFD-7D23-AC88-3C73AA1A709A}"/>
          </ac:spMkLst>
        </pc:spChg>
        <pc:spChg chg="add mod">
          <ac:chgData name="Ankita Saxena" userId="c5aa91f2-ad22-437f-b420-25793b10794d" providerId="ADAL" clId="{ADB17164-E56D-4354-B3DF-80530B04D369}" dt="2022-10-05T11:44:48.574" v="3314" actId="1035"/>
          <ac:spMkLst>
            <pc:docMk/>
            <pc:sldMk cId="2236068211" sldId="1702"/>
            <ac:spMk id="48" creationId="{51BEA43D-4FDD-0924-90C6-C7F1D333E6BE}"/>
          </ac:spMkLst>
        </pc:spChg>
        <pc:spChg chg="add mod">
          <ac:chgData name="Ankita Saxena" userId="c5aa91f2-ad22-437f-b420-25793b10794d" providerId="ADAL" clId="{ADB17164-E56D-4354-B3DF-80530B04D369}" dt="2022-10-05T11:44:48.574" v="3314" actId="1035"/>
          <ac:spMkLst>
            <pc:docMk/>
            <pc:sldMk cId="2236068211" sldId="1702"/>
            <ac:spMk id="49" creationId="{73F204A4-2D17-07D3-5F1E-0DCA4DE835FF}"/>
          </ac:spMkLst>
        </pc:spChg>
        <pc:spChg chg="add mod">
          <ac:chgData name="Ankita Saxena" userId="c5aa91f2-ad22-437f-b420-25793b10794d" providerId="ADAL" clId="{ADB17164-E56D-4354-B3DF-80530B04D369}" dt="2022-10-05T11:42:34.643" v="3212" actId="20577"/>
          <ac:spMkLst>
            <pc:docMk/>
            <pc:sldMk cId="2236068211" sldId="1702"/>
            <ac:spMk id="50" creationId="{71698BC9-3934-3E77-00A3-CB6DD5DCDFB2}"/>
          </ac:spMkLst>
        </pc:spChg>
      </pc:sldChg>
      <pc:sldChg chg="add del">
        <pc:chgData name="Ankita Saxena" userId="c5aa91f2-ad22-437f-b420-25793b10794d" providerId="ADAL" clId="{ADB17164-E56D-4354-B3DF-80530B04D369}" dt="2022-10-03T17:33:50.905" v="23"/>
        <pc:sldMkLst>
          <pc:docMk/>
          <pc:sldMk cId="2207610083" sldId="1706"/>
        </pc:sldMkLst>
      </pc:sldChg>
      <pc:sldChg chg="addSp delSp modSp new mod addCm">
        <pc:chgData name="Ankita Saxena" userId="c5aa91f2-ad22-437f-b420-25793b10794d" providerId="ADAL" clId="{ADB17164-E56D-4354-B3DF-80530B04D369}" dt="2022-10-03T18:03:34.828" v="3147"/>
        <pc:sldMkLst>
          <pc:docMk/>
          <pc:sldMk cId="2904418246" sldId="1706"/>
        </pc:sldMkLst>
        <pc:spChg chg="mod">
          <ac:chgData name="Ankita Saxena" userId="c5aa91f2-ad22-437f-b420-25793b10794d" providerId="ADAL" clId="{ADB17164-E56D-4354-B3DF-80530B04D369}" dt="2022-10-03T17:36:07.357" v="93" actId="20577"/>
          <ac:spMkLst>
            <pc:docMk/>
            <pc:sldMk cId="2904418246" sldId="1706"/>
            <ac:spMk id="2" creationId="{BDC71C4B-49C0-93C0-B642-4277DD89773E}"/>
          </ac:spMkLst>
        </pc:spChg>
        <pc:spChg chg="del">
          <ac:chgData name="Ankita Saxena" userId="c5aa91f2-ad22-437f-b420-25793b10794d" providerId="ADAL" clId="{ADB17164-E56D-4354-B3DF-80530B04D369}" dt="2022-10-03T17:35:45.054" v="61" actId="478"/>
          <ac:spMkLst>
            <pc:docMk/>
            <pc:sldMk cId="2904418246" sldId="1706"/>
            <ac:spMk id="3" creationId="{76D2464E-AF0F-D88A-C39E-98EC8CD044E1}"/>
          </ac:spMkLst>
        </pc:spChg>
        <pc:spChg chg="add mod">
          <ac:chgData name="Ankita Saxena" userId="c5aa91f2-ad22-437f-b420-25793b10794d" providerId="ADAL" clId="{ADB17164-E56D-4354-B3DF-80530B04D369}" dt="2022-10-03T18:03:24.464" v="3146" actId="404"/>
          <ac:spMkLst>
            <pc:docMk/>
            <pc:sldMk cId="2904418246" sldId="1706"/>
            <ac:spMk id="5" creationId="{6A525560-27E6-F7EC-7A83-19E0046B32DD}"/>
          </ac:spMkLst>
        </pc:spChg>
        <pc:spChg chg="add del mod">
          <ac:chgData name="Ankita Saxena" userId="c5aa91f2-ad22-437f-b420-25793b10794d" providerId="ADAL" clId="{ADB17164-E56D-4354-B3DF-80530B04D369}" dt="2022-10-03T17:36:29.310" v="122" actId="478"/>
          <ac:spMkLst>
            <pc:docMk/>
            <pc:sldMk cId="2904418246" sldId="1706"/>
            <ac:spMk id="6" creationId="{413F9932-1197-9266-4E9B-996D2292ACFF}"/>
          </ac:spMkLst>
        </pc:spChg>
        <pc:spChg chg="add mod">
          <ac:chgData name="Ankita Saxena" userId="c5aa91f2-ad22-437f-b420-25793b10794d" providerId="ADAL" clId="{ADB17164-E56D-4354-B3DF-80530B04D369}" dt="2022-10-03T18:02:46.066" v="3077" actId="14100"/>
          <ac:spMkLst>
            <pc:docMk/>
            <pc:sldMk cId="2904418246" sldId="1706"/>
            <ac:spMk id="7" creationId="{B0E0C9F6-38DB-554F-C49E-F0A547BA87D6}"/>
          </ac:spMkLst>
        </pc:spChg>
        <pc:spChg chg="add del mod">
          <ac:chgData name="Ankita Saxena" userId="c5aa91f2-ad22-437f-b420-25793b10794d" providerId="ADAL" clId="{ADB17164-E56D-4354-B3DF-80530B04D369}" dt="2022-10-03T17:35:59.878" v="65" actId="478"/>
          <ac:spMkLst>
            <pc:docMk/>
            <pc:sldMk cId="2904418246" sldId="1706"/>
            <ac:spMk id="8" creationId="{7883E1F6-8956-CEF0-CD9C-C7A3F2DF3E55}"/>
          </ac:spMkLst>
        </pc:spChg>
        <pc:spChg chg="add del mod">
          <ac:chgData name="Ankita Saxena" userId="c5aa91f2-ad22-437f-b420-25793b10794d" providerId="ADAL" clId="{ADB17164-E56D-4354-B3DF-80530B04D369}" dt="2022-10-03T17:35:59.878" v="65" actId="478"/>
          <ac:spMkLst>
            <pc:docMk/>
            <pc:sldMk cId="2904418246" sldId="1706"/>
            <ac:spMk id="9" creationId="{46DE889D-D960-6A5C-7552-F4CC5DCD293B}"/>
          </ac:spMkLst>
        </pc:spChg>
        <pc:spChg chg="add del mod">
          <ac:chgData name="Ankita Saxena" userId="c5aa91f2-ad22-437f-b420-25793b10794d" providerId="ADAL" clId="{ADB17164-E56D-4354-B3DF-80530B04D369}" dt="2022-10-03T17:35:59.878" v="65" actId="478"/>
          <ac:spMkLst>
            <pc:docMk/>
            <pc:sldMk cId="2904418246" sldId="1706"/>
            <ac:spMk id="10" creationId="{10575142-2783-2A62-ED5D-0B15B1AB7D38}"/>
          </ac:spMkLst>
        </pc:spChg>
        <pc:spChg chg="add del mod">
          <ac:chgData name="Ankita Saxena" userId="c5aa91f2-ad22-437f-b420-25793b10794d" providerId="ADAL" clId="{ADB17164-E56D-4354-B3DF-80530B04D369}" dt="2022-10-03T17:35:59.878" v="65" actId="478"/>
          <ac:spMkLst>
            <pc:docMk/>
            <pc:sldMk cId="2904418246" sldId="1706"/>
            <ac:spMk id="11" creationId="{94C4FD15-6BB0-94DD-9646-7AC710021AAA}"/>
          </ac:spMkLst>
        </pc:spChg>
        <pc:spChg chg="add mod">
          <ac:chgData name="Ankita Saxena" userId="c5aa91f2-ad22-437f-b420-25793b10794d" providerId="ADAL" clId="{ADB17164-E56D-4354-B3DF-80530B04D369}" dt="2022-10-03T18:02:41.177" v="3076" actId="14100"/>
          <ac:spMkLst>
            <pc:docMk/>
            <pc:sldMk cId="2904418246" sldId="1706"/>
            <ac:spMk id="12" creationId="{0531CAAB-D794-EBF6-A928-52BEACB8027C}"/>
          </ac:spMkLst>
        </pc:spChg>
        <pc:spChg chg="add mod">
          <ac:chgData name="Ankita Saxena" userId="c5aa91f2-ad22-437f-b420-25793b10794d" providerId="ADAL" clId="{ADB17164-E56D-4354-B3DF-80530B04D369}" dt="2022-10-03T18:03:24.464" v="3146" actId="404"/>
          <ac:spMkLst>
            <pc:docMk/>
            <pc:sldMk cId="2904418246" sldId="1706"/>
            <ac:spMk id="13" creationId="{8A988F32-81FF-958F-8D15-AF7CFC2B9BD6}"/>
          </ac:spMkLst>
        </pc:spChg>
        <pc:spChg chg="add del mod">
          <ac:chgData name="Ankita Saxena" userId="c5aa91f2-ad22-437f-b420-25793b10794d" providerId="ADAL" clId="{ADB17164-E56D-4354-B3DF-80530B04D369}" dt="2022-10-03T17:36:29.310" v="122" actId="478"/>
          <ac:spMkLst>
            <pc:docMk/>
            <pc:sldMk cId="2904418246" sldId="1706"/>
            <ac:spMk id="14" creationId="{9019C4AB-0D85-CEF6-1E51-C3C2DC6384D7}"/>
          </ac:spMkLst>
        </pc:spChg>
      </pc:sldChg>
    </pc:docChg>
  </pc:docChgLst>
  <pc:docChgLst>
    <pc:chgData name="Rachelle Angeline" userId="a4d03ee4-9de1-46f7-9142-fc9a36cc37f9" providerId="ADAL" clId="{4F86AFDF-45CD-4D7D-B407-37349E5A2C28}"/>
    <pc:docChg chg="undo redo custSel addSld delSld modSld sldOrd modSection">
      <pc:chgData name="Rachelle Angeline" userId="a4d03ee4-9de1-46f7-9142-fc9a36cc37f9" providerId="ADAL" clId="{4F86AFDF-45CD-4D7D-B407-37349E5A2C28}" dt="2022-10-06T14:51:24.318" v="4785" actId="20577"/>
      <pc:docMkLst>
        <pc:docMk/>
      </pc:docMkLst>
      <pc:sldChg chg="addSp modSp mod">
        <pc:chgData name="Rachelle Angeline" userId="a4d03ee4-9de1-46f7-9142-fc9a36cc37f9" providerId="ADAL" clId="{4F86AFDF-45CD-4D7D-B407-37349E5A2C28}" dt="2022-10-06T13:46:10.844" v="4615" actId="1076"/>
        <pc:sldMkLst>
          <pc:docMk/>
          <pc:sldMk cId="2606316454" sldId="261"/>
        </pc:sldMkLst>
        <pc:graphicFrameChg chg="add mod modGraphic">
          <ac:chgData name="Rachelle Angeline" userId="a4d03ee4-9de1-46f7-9142-fc9a36cc37f9" providerId="ADAL" clId="{4F86AFDF-45CD-4D7D-B407-37349E5A2C28}" dt="2022-10-06T13:46:07.741" v="4614" actId="14100"/>
          <ac:graphicFrameMkLst>
            <pc:docMk/>
            <pc:sldMk cId="2606316454" sldId="261"/>
            <ac:graphicFrameMk id="4" creationId="{4BC646D9-F583-9F38-2B0A-AF24AD6AF593}"/>
          </ac:graphicFrameMkLst>
        </pc:graphicFrameChg>
        <pc:graphicFrameChg chg="modGraphic">
          <ac:chgData name="Rachelle Angeline" userId="a4d03ee4-9de1-46f7-9142-fc9a36cc37f9" providerId="ADAL" clId="{4F86AFDF-45CD-4D7D-B407-37349E5A2C28}" dt="2022-10-06T13:45:29.711" v="4608" actId="14100"/>
          <ac:graphicFrameMkLst>
            <pc:docMk/>
            <pc:sldMk cId="2606316454" sldId="261"/>
            <ac:graphicFrameMk id="6" creationId="{728F856F-7911-413C-8DB4-1FC0E883F8AD}"/>
          </ac:graphicFrameMkLst>
        </pc:graphicFrameChg>
        <pc:picChg chg="add mod">
          <ac:chgData name="Rachelle Angeline" userId="a4d03ee4-9de1-46f7-9142-fc9a36cc37f9" providerId="ADAL" clId="{4F86AFDF-45CD-4D7D-B407-37349E5A2C28}" dt="2022-10-06T13:46:00.972" v="4613" actId="1076"/>
          <ac:picMkLst>
            <pc:docMk/>
            <pc:sldMk cId="2606316454" sldId="261"/>
            <ac:picMk id="5" creationId="{0D180090-6CB4-0F2A-840B-56E29D199AEC}"/>
          </ac:picMkLst>
        </pc:picChg>
        <pc:picChg chg="mod">
          <ac:chgData name="Rachelle Angeline" userId="a4d03ee4-9de1-46f7-9142-fc9a36cc37f9" providerId="ADAL" clId="{4F86AFDF-45CD-4D7D-B407-37349E5A2C28}" dt="2022-10-06T13:45:41.366" v="4609" actId="1076"/>
          <ac:picMkLst>
            <pc:docMk/>
            <pc:sldMk cId="2606316454" sldId="261"/>
            <ac:picMk id="7" creationId="{00AC5CB0-CC6A-4B09-8204-0E45BF8F33B7}"/>
          </ac:picMkLst>
        </pc:picChg>
        <pc:picChg chg="add mod">
          <ac:chgData name="Rachelle Angeline" userId="a4d03ee4-9de1-46f7-9142-fc9a36cc37f9" providerId="ADAL" clId="{4F86AFDF-45CD-4D7D-B407-37349E5A2C28}" dt="2022-10-06T13:46:00.972" v="4613" actId="1076"/>
          <ac:picMkLst>
            <pc:docMk/>
            <pc:sldMk cId="2606316454" sldId="261"/>
            <ac:picMk id="8" creationId="{9E5D0631-2AFF-D40C-9EB9-DA130519BCC1}"/>
          </ac:picMkLst>
        </pc:picChg>
        <pc:picChg chg="add mod">
          <ac:chgData name="Rachelle Angeline" userId="a4d03ee4-9de1-46f7-9142-fc9a36cc37f9" providerId="ADAL" clId="{4F86AFDF-45CD-4D7D-B407-37349E5A2C28}" dt="2022-10-06T13:46:10.844" v="4615" actId="1076"/>
          <ac:picMkLst>
            <pc:docMk/>
            <pc:sldMk cId="2606316454" sldId="261"/>
            <ac:picMk id="9" creationId="{856123EF-0A42-BCCE-4EFA-51FD2BBC6606}"/>
          </ac:picMkLst>
        </pc:picChg>
        <pc:picChg chg="mod">
          <ac:chgData name="Rachelle Angeline" userId="a4d03ee4-9de1-46f7-9142-fc9a36cc37f9" providerId="ADAL" clId="{4F86AFDF-45CD-4D7D-B407-37349E5A2C28}" dt="2022-10-06T13:45:41.366" v="4609" actId="1076"/>
          <ac:picMkLst>
            <pc:docMk/>
            <pc:sldMk cId="2606316454" sldId="261"/>
            <ac:picMk id="10" creationId="{8AFAA1F7-C180-48A0-8492-D57003370102}"/>
          </ac:picMkLst>
        </pc:picChg>
        <pc:picChg chg="mod">
          <ac:chgData name="Rachelle Angeline" userId="a4d03ee4-9de1-46f7-9142-fc9a36cc37f9" providerId="ADAL" clId="{4F86AFDF-45CD-4D7D-B407-37349E5A2C28}" dt="2022-10-06T13:45:41.366" v="4609" actId="1076"/>
          <ac:picMkLst>
            <pc:docMk/>
            <pc:sldMk cId="2606316454" sldId="261"/>
            <ac:picMk id="11" creationId="{6780ABFB-CA7C-4824-8E75-E4FBDABAC7D3}"/>
          </ac:picMkLst>
        </pc:picChg>
        <pc:picChg chg="mod">
          <ac:chgData name="Rachelle Angeline" userId="a4d03ee4-9de1-46f7-9142-fc9a36cc37f9" providerId="ADAL" clId="{4F86AFDF-45CD-4D7D-B407-37349E5A2C28}" dt="2022-10-06T13:45:41.366" v="4609" actId="1076"/>
          <ac:picMkLst>
            <pc:docMk/>
            <pc:sldMk cId="2606316454" sldId="261"/>
            <ac:picMk id="13" creationId="{2217C931-11DF-40A2-B348-20FA477292F8}"/>
          </ac:picMkLst>
        </pc:picChg>
      </pc:sldChg>
      <pc:sldChg chg="delSp modSp del mod">
        <pc:chgData name="Rachelle Angeline" userId="a4d03ee4-9de1-46f7-9142-fc9a36cc37f9" providerId="ADAL" clId="{4F86AFDF-45CD-4D7D-B407-37349E5A2C28}" dt="2022-10-06T13:46:16.623" v="4616" actId="47"/>
        <pc:sldMkLst>
          <pc:docMk/>
          <pc:sldMk cId="1460116146" sldId="262"/>
        </pc:sldMkLst>
        <pc:graphicFrameChg chg="del modGraphic">
          <ac:chgData name="Rachelle Angeline" userId="a4d03ee4-9de1-46f7-9142-fc9a36cc37f9" providerId="ADAL" clId="{4F86AFDF-45CD-4D7D-B407-37349E5A2C28}" dt="2022-10-06T13:45:53.501" v="4611" actId="21"/>
          <ac:graphicFrameMkLst>
            <pc:docMk/>
            <pc:sldMk cId="1460116146" sldId="262"/>
            <ac:graphicFrameMk id="6" creationId="{728F856F-7911-413C-8DB4-1FC0E883F8AD}"/>
          </ac:graphicFrameMkLst>
        </pc:graphicFrameChg>
        <pc:picChg chg="del">
          <ac:chgData name="Rachelle Angeline" userId="a4d03ee4-9de1-46f7-9142-fc9a36cc37f9" providerId="ADAL" clId="{4F86AFDF-45CD-4D7D-B407-37349E5A2C28}" dt="2022-10-06T13:45:53.501" v="4611" actId="21"/>
          <ac:picMkLst>
            <pc:docMk/>
            <pc:sldMk cId="1460116146" sldId="262"/>
            <ac:picMk id="7" creationId="{4B7B26D7-0E49-48F2-B3F7-20924AC3A2C9}"/>
          </ac:picMkLst>
        </pc:picChg>
        <pc:picChg chg="del">
          <ac:chgData name="Rachelle Angeline" userId="a4d03ee4-9de1-46f7-9142-fc9a36cc37f9" providerId="ADAL" clId="{4F86AFDF-45CD-4D7D-B407-37349E5A2C28}" dt="2022-10-06T13:45:53.501" v="4611" actId="21"/>
          <ac:picMkLst>
            <pc:docMk/>
            <pc:sldMk cId="1460116146" sldId="262"/>
            <ac:picMk id="9" creationId="{497C4C74-112F-40AC-AC92-8C65AD225BE1}"/>
          </ac:picMkLst>
        </pc:picChg>
        <pc:picChg chg="del">
          <ac:chgData name="Rachelle Angeline" userId="a4d03ee4-9de1-46f7-9142-fc9a36cc37f9" providerId="ADAL" clId="{4F86AFDF-45CD-4D7D-B407-37349E5A2C28}" dt="2022-10-06T13:45:53.501" v="4611" actId="21"/>
          <ac:picMkLst>
            <pc:docMk/>
            <pc:sldMk cId="1460116146" sldId="262"/>
            <ac:picMk id="13" creationId="{6E84AB12-AA0D-47C2-AC0E-2B2EF84D65BE}"/>
          </ac:picMkLst>
        </pc:picChg>
      </pc:sldChg>
      <pc:sldChg chg="addSp modSp mod modClrScheme addCm delCm modCm chgLayout modNotesTx">
        <pc:chgData name="Rachelle Angeline" userId="a4d03ee4-9de1-46f7-9142-fc9a36cc37f9" providerId="ADAL" clId="{4F86AFDF-45CD-4D7D-B407-37349E5A2C28}" dt="2022-10-06T13:42:37.036" v="4596" actId="113"/>
        <pc:sldMkLst>
          <pc:docMk/>
          <pc:sldMk cId="2913112731" sldId="416"/>
        </pc:sldMkLst>
        <pc:spChg chg="mod ord">
          <ac:chgData name="Rachelle Angeline" userId="a4d03ee4-9de1-46f7-9142-fc9a36cc37f9" providerId="ADAL" clId="{4F86AFDF-45CD-4D7D-B407-37349E5A2C28}" dt="2022-09-26T09:19:29.264" v="2" actId="700"/>
          <ac:spMkLst>
            <pc:docMk/>
            <pc:sldMk cId="2913112731" sldId="416"/>
            <ac:spMk id="2" creationId="{1C67FCDF-3362-4A6F-AEB4-07A23B7BD69B}"/>
          </ac:spMkLst>
        </pc:spChg>
        <pc:spChg chg="mod ord">
          <ac:chgData name="Rachelle Angeline" userId="a4d03ee4-9de1-46f7-9142-fc9a36cc37f9" providerId="ADAL" clId="{4F86AFDF-45CD-4D7D-B407-37349E5A2C28}" dt="2022-09-26T09:19:29.264" v="2" actId="700"/>
          <ac:spMkLst>
            <pc:docMk/>
            <pc:sldMk cId="2913112731" sldId="416"/>
            <ac:spMk id="3" creationId="{601660CC-938A-4F3F-93A2-3773E19AEA05}"/>
          </ac:spMkLst>
        </pc:spChg>
        <pc:spChg chg="add mod ord">
          <ac:chgData name="Rachelle Angeline" userId="a4d03ee4-9de1-46f7-9142-fc9a36cc37f9" providerId="ADAL" clId="{4F86AFDF-45CD-4D7D-B407-37349E5A2C28}" dt="2022-10-06T13:42:37.036" v="4596" actId="113"/>
          <ac:spMkLst>
            <pc:docMk/>
            <pc:sldMk cId="2913112731" sldId="416"/>
            <ac:spMk id="4" creationId="{F56C8348-D826-723E-FAA1-4055E4C14AE2}"/>
          </ac:spMkLst>
        </pc:spChg>
      </pc:sldChg>
      <pc:sldChg chg="modSp mod">
        <pc:chgData name="Rachelle Angeline" userId="a4d03ee4-9de1-46f7-9142-fc9a36cc37f9" providerId="ADAL" clId="{4F86AFDF-45CD-4D7D-B407-37349E5A2C28}" dt="2022-10-06T14:00:54.128" v="4641" actId="20577"/>
        <pc:sldMkLst>
          <pc:docMk/>
          <pc:sldMk cId="1693375320" sldId="420"/>
        </pc:sldMkLst>
        <pc:spChg chg="mod">
          <ac:chgData name="Rachelle Angeline" userId="a4d03ee4-9de1-46f7-9142-fc9a36cc37f9" providerId="ADAL" clId="{4F86AFDF-45CD-4D7D-B407-37349E5A2C28}" dt="2022-10-06T14:00:54.128" v="4641" actId="20577"/>
          <ac:spMkLst>
            <pc:docMk/>
            <pc:sldMk cId="1693375320" sldId="420"/>
            <ac:spMk id="3" creationId="{50848536-C02B-420D-89CE-49767C58E42D}"/>
          </ac:spMkLst>
        </pc:spChg>
      </pc:sldChg>
      <pc:sldChg chg="modSp add del mod modNotesTx">
        <pc:chgData name="Rachelle Angeline" userId="a4d03ee4-9de1-46f7-9142-fc9a36cc37f9" providerId="ADAL" clId="{4F86AFDF-45CD-4D7D-B407-37349E5A2C28}" dt="2022-10-06T14:51:24.318" v="4785" actId="20577"/>
        <pc:sldMkLst>
          <pc:docMk/>
          <pc:sldMk cId="1000658417" sldId="421"/>
        </pc:sldMkLst>
        <pc:spChg chg="mod">
          <ac:chgData name="Rachelle Angeline" userId="a4d03ee4-9de1-46f7-9142-fc9a36cc37f9" providerId="ADAL" clId="{4F86AFDF-45CD-4D7D-B407-37349E5A2C28}" dt="2022-10-06T14:05:40.574" v="4723" actId="20577"/>
          <ac:spMkLst>
            <pc:docMk/>
            <pc:sldMk cId="1000658417" sldId="421"/>
            <ac:spMk id="4" creationId="{87372C9F-D791-E90C-EB76-074B3F30E833}"/>
          </ac:spMkLst>
        </pc:spChg>
      </pc:sldChg>
      <pc:sldChg chg="addSp modSp mod addCm delCm modNotesTx">
        <pc:chgData name="Rachelle Angeline" userId="a4d03ee4-9de1-46f7-9142-fc9a36cc37f9" providerId="ADAL" clId="{4F86AFDF-45CD-4D7D-B407-37349E5A2C28}" dt="2022-10-06T14:50:54.635" v="4724" actId="20577"/>
        <pc:sldMkLst>
          <pc:docMk/>
          <pc:sldMk cId="1634033429" sldId="422"/>
        </pc:sldMkLst>
        <pc:spChg chg="mod">
          <ac:chgData name="Rachelle Angeline" userId="a4d03ee4-9de1-46f7-9142-fc9a36cc37f9" providerId="ADAL" clId="{4F86AFDF-45CD-4D7D-B407-37349E5A2C28}" dt="2022-09-30T11:41:44.278" v="2571" actId="27636"/>
          <ac:spMkLst>
            <pc:docMk/>
            <pc:sldMk cId="1634033429" sldId="422"/>
            <ac:spMk id="2" creationId="{46C21226-B420-8AA2-F42D-927B87988206}"/>
          </ac:spMkLst>
        </pc:spChg>
        <pc:spChg chg="add mod">
          <ac:chgData name="Rachelle Angeline" userId="a4d03ee4-9de1-46f7-9142-fc9a36cc37f9" providerId="ADAL" clId="{4F86AFDF-45CD-4D7D-B407-37349E5A2C28}" dt="2022-10-06T12:47:58.714" v="4512" actId="1076"/>
          <ac:spMkLst>
            <pc:docMk/>
            <pc:sldMk cId="1634033429" sldId="422"/>
            <ac:spMk id="5" creationId="{028951F5-AE27-72E1-79A8-18F16396F5FD}"/>
          </ac:spMkLst>
        </pc:spChg>
        <pc:picChg chg="mod">
          <ac:chgData name="Rachelle Angeline" userId="a4d03ee4-9de1-46f7-9142-fc9a36cc37f9" providerId="ADAL" clId="{4F86AFDF-45CD-4D7D-B407-37349E5A2C28}" dt="2022-09-27T08:51:47.455" v="2195" actId="14100"/>
          <ac:picMkLst>
            <pc:docMk/>
            <pc:sldMk cId="1634033429" sldId="422"/>
            <ac:picMk id="14" creationId="{AEB2CF57-3714-DD1A-AE04-B8156F7EE526}"/>
          </ac:picMkLst>
        </pc:picChg>
      </pc:sldChg>
      <pc:sldChg chg="modSp mod ord addCm delCm">
        <pc:chgData name="Rachelle Angeline" userId="a4d03ee4-9de1-46f7-9142-fc9a36cc37f9" providerId="ADAL" clId="{4F86AFDF-45CD-4D7D-B407-37349E5A2C28}" dt="2022-10-06T11:51:15.196" v="4273"/>
        <pc:sldMkLst>
          <pc:docMk/>
          <pc:sldMk cId="4229230210" sldId="423"/>
        </pc:sldMkLst>
        <pc:spChg chg="mod">
          <ac:chgData name="Rachelle Angeline" userId="a4d03ee4-9de1-46f7-9142-fc9a36cc37f9" providerId="ADAL" clId="{4F86AFDF-45CD-4D7D-B407-37349E5A2C28}" dt="2022-09-30T11:41:26.991" v="2567" actId="108"/>
          <ac:spMkLst>
            <pc:docMk/>
            <pc:sldMk cId="4229230210" sldId="423"/>
            <ac:spMk id="2" creationId="{CF2198AA-0D3E-F45E-A420-E13799AC7F0A}"/>
          </ac:spMkLst>
        </pc:spChg>
        <pc:spChg chg="mod">
          <ac:chgData name="Rachelle Angeline" userId="a4d03ee4-9de1-46f7-9142-fc9a36cc37f9" providerId="ADAL" clId="{4F86AFDF-45CD-4D7D-B407-37349E5A2C28}" dt="2022-10-03T11:31:58.629" v="2988" actId="113"/>
          <ac:spMkLst>
            <pc:docMk/>
            <pc:sldMk cId="4229230210" sldId="423"/>
            <ac:spMk id="5" creationId="{63017B64-1BA4-42F3-A55B-E3F8348B6682}"/>
          </ac:spMkLst>
        </pc:spChg>
        <pc:spChg chg="mod">
          <ac:chgData name="Rachelle Angeline" userId="a4d03ee4-9de1-46f7-9142-fc9a36cc37f9" providerId="ADAL" clId="{4F86AFDF-45CD-4D7D-B407-37349E5A2C28}" dt="2022-10-03T11:31:58.629" v="2988" actId="113"/>
          <ac:spMkLst>
            <pc:docMk/>
            <pc:sldMk cId="4229230210" sldId="423"/>
            <ac:spMk id="6" creationId="{1743584A-C77A-433D-BA6B-3B8E34059C51}"/>
          </ac:spMkLst>
        </pc:spChg>
        <pc:spChg chg="mod">
          <ac:chgData name="Rachelle Angeline" userId="a4d03ee4-9de1-46f7-9142-fc9a36cc37f9" providerId="ADAL" clId="{4F86AFDF-45CD-4D7D-B407-37349E5A2C28}" dt="2022-10-03T11:31:58.629" v="2988" actId="113"/>
          <ac:spMkLst>
            <pc:docMk/>
            <pc:sldMk cId="4229230210" sldId="423"/>
            <ac:spMk id="17" creationId="{5BA6F8F4-1441-4BE6-9292-E21BF59D0A0D}"/>
          </ac:spMkLst>
        </pc:spChg>
        <pc:spChg chg="mod">
          <ac:chgData name="Rachelle Angeline" userId="a4d03ee4-9de1-46f7-9142-fc9a36cc37f9" providerId="ADAL" clId="{4F86AFDF-45CD-4D7D-B407-37349E5A2C28}" dt="2022-09-27T07:50:19.360" v="1680" actId="207"/>
          <ac:spMkLst>
            <pc:docMk/>
            <pc:sldMk cId="4229230210" sldId="423"/>
            <ac:spMk id="25" creationId="{D399C547-A67F-4A92-B520-16B3E27F4C60}"/>
          </ac:spMkLst>
        </pc:spChg>
      </pc:sldChg>
      <pc:sldChg chg="addSp delSp modSp mod">
        <pc:chgData name="Rachelle Angeline" userId="a4d03ee4-9de1-46f7-9142-fc9a36cc37f9" providerId="ADAL" clId="{4F86AFDF-45CD-4D7D-B407-37349E5A2C28}" dt="2022-09-27T07:58:01.045" v="1877" actId="20577"/>
        <pc:sldMkLst>
          <pc:docMk/>
          <pc:sldMk cId="1863919461" sldId="426"/>
        </pc:sldMkLst>
        <pc:spChg chg="mod">
          <ac:chgData name="Rachelle Angeline" userId="a4d03ee4-9de1-46f7-9142-fc9a36cc37f9" providerId="ADAL" clId="{4F86AFDF-45CD-4D7D-B407-37349E5A2C28}" dt="2022-09-27T07:52:08.787" v="1734" actId="1076"/>
          <ac:spMkLst>
            <pc:docMk/>
            <pc:sldMk cId="1863919461" sldId="426"/>
            <ac:spMk id="2" creationId="{29EA20BE-1B57-4368-A98F-1F07841838B4}"/>
          </ac:spMkLst>
        </pc:spChg>
        <pc:spChg chg="mod">
          <ac:chgData name="Rachelle Angeline" userId="a4d03ee4-9de1-46f7-9142-fc9a36cc37f9" providerId="ADAL" clId="{4F86AFDF-45CD-4D7D-B407-37349E5A2C28}" dt="2022-09-27T07:57:02.888" v="1861" actId="20577"/>
          <ac:spMkLst>
            <pc:docMk/>
            <pc:sldMk cId="1863919461" sldId="426"/>
            <ac:spMk id="4" creationId="{BE19EDFD-9AC1-4BC8-BE3E-2766EEA4AA0D}"/>
          </ac:spMkLst>
        </pc:spChg>
        <pc:spChg chg="mod topLvl">
          <ac:chgData name="Rachelle Angeline" userId="a4d03ee4-9de1-46f7-9142-fc9a36cc37f9" providerId="ADAL" clId="{4F86AFDF-45CD-4D7D-B407-37349E5A2C28}" dt="2022-09-27T07:55:10.118" v="1844" actId="164"/>
          <ac:spMkLst>
            <pc:docMk/>
            <pc:sldMk cId="1863919461" sldId="426"/>
            <ac:spMk id="25" creationId="{EF67FA42-5E18-4353-B3D1-9C0E99E1B095}"/>
          </ac:spMkLst>
        </pc:spChg>
        <pc:spChg chg="mod topLvl">
          <ac:chgData name="Rachelle Angeline" userId="a4d03ee4-9de1-46f7-9142-fc9a36cc37f9" providerId="ADAL" clId="{4F86AFDF-45CD-4D7D-B407-37349E5A2C28}" dt="2022-09-27T07:55:10.118" v="1844" actId="164"/>
          <ac:spMkLst>
            <pc:docMk/>
            <pc:sldMk cId="1863919461" sldId="426"/>
            <ac:spMk id="26" creationId="{8A7738BA-9B73-4DE0-BAF7-D69475AF1E9D}"/>
          </ac:spMkLst>
        </pc:spChg>
        <pc:spChg chg="mod topLvl">
          <ac:chgData name="Rachelle Angeline" userId="a4d03ee4-9de1-46f7-9142-fc9a36cc37f9" providerId="ADAL" clId="{4F86AFDF-45CD-4D7D-B407-37349E5A2C28}" dt="2022-09-27T07:55:10.118" v="1844" actId="164"/>
          <ac:spMkLst>
            <pc:docMk/>
            <pc:sldMk cId="1863919461" sldId="426"/>
            <ac:spMk id="27" creationId="{DAAFB60E-5BB7-4482-8090-281CEF73289C}"/>
          </ac:spMkLst>
        </pc:spChg>
        <pc:spChg chg="mod topLvl">
          <ac:chgData name="Rachelle Angeline" userId="a4d03ee4-9de1-46f7-9142-fc9a36cc37f9" providerId="ADAL" clId="{4F86AFDF-45CD-4D7D-B407-37349E5A2C28}" dt="2022-09-27T07:55:10.118" v="1844" actId="164"/>
          <ac:spMkLst>
            <pc:docMk/>
            <pc:sldMk cId="1863919461" sldId="426"/>
            <ac:spMk id="28" creationId="{567A2315-AA3F-4326-80C3-81AC4BA6681D}"/>
          </ac:spMkLst>
        </pc:spChg>
        <pc:spChg chg="mod">
          <ac:chgData name="Rachelle Angeline" userId="a4d03ee4-9de1-46f7-9142-fc9a36cc37f9" providerId="ADAL" clId="{4F86AFDF-45CD-4D7D-B407-37349E5A2C28}" dt="2022-09-27T07:55:10.118" v="1844" actId="164"/>
          <ac:spMkLst>
            <pc:docMk/>
            <pc:sldMk cId="1863919461" sldId="426"/>
            <ac:spMk id="31" creationId="{9AFBCDC7-6242-4DF9-9AB4-7EDD4AB53417}"/>
          </ac:spMkLst>
        </pc:spChg>
        <pc:spChg chg="mod">
          <ac:chgData name="Rachelle Angeline" userId="a4d03ee4-9de1-46f7-9142-fc9a36cc37f9" providerId="ADAL" clId="{4F86AFDF-45CD-4D7D-B407-37349E5A2C28}" dt="2022-09-27T07:55:10.118" v="1844" actId="164"/>
          <ac:spMkLst>
            <pc:docMk/>
            <pc:sldMk cId="1863919461" sldId="426"/>
            <ac:spMk id="33" creationId="{B76763AF-03DD-4009-A344-6B9ECA491FB8}"/>
          </ac:spMkLst>
        </pc:spChg>
        <pc:spChg chg="mod">
          <ac:chgData name="Rachelle Angeline" userId="a4d03ee4-9de1-46f7-9142-fc9a36cc37f9" providerId="ADAL" clId="{4F86AFDF-45CD-4D7D-B407-37349E5A2C28}" dt="2022-09-27T07:55:10.118" v="1844" actId="164"/>
          <ac:spMkLst>
            <pc:docMk/>
            <pc:sldMk cId="1863919461" sldId="426"/>
            <ac:spMk id="35" creationId="{5945BB56-AE6E-48D1-BF0E-F5CB272F8746}"/>
          </ac:spMkLst>
        </pc:spChg>
        <pc:spChg chg="mod">
          <ac:chgData name="Rachelle Angeline" userId="a4d03ee4-9de1-46f7-9142-fc9a36cc37f9" providerId="ADAL" clId="{4F86AFDF-45CD-4D7D-B407-37349E5A2C28}" dt="2022-09-27T07:55:10.118" v="1844" actId="164"/>
          <ac:spMkLst>
            <pc:docMk/>
            <pc:sldMk cId="1863919461" sldId="426"/>
            <ac:spMk id="36" creationId="{B749E982-7294-4B7F-842B-D41FD0D5D0DC}"/>
          </ac:spMkLst>
        </pc:spChg>
        <pc:spChg chg="mod">
          <ac:chgData name="Rachelle Angeline" userId="a4d03ee4-9de1-46f7-9142-fc9a36cc37f9" providerId="ADAL" clId="{4F86AFDF-45CD-4D7D-B407-37349E5A2C28}" dt="2022-09-27T07:55:10.118" v="1844" actId="164"/>
          <ac:spMkLst>
            <pc:docMk/>
            <pc:sldMk cId="1863919461" sldId="426"/>
            <ac:spMk id="37" creationId="{28C5CD33-97E5-426F-BB9A-6629E90D86D8}"/>
          </ac:spMkLst>
        </pc:spChg>
        <pc:spChg chg="mod">
          <ac:chgData name="Rachelle Angeline" userId="a4d03ee4-9de1-46f7-9142-fc9a36cc37f9" providerId="ADAL" clId="{4F86AFDF-45CD-4D7D-B407-37349E5A2C28}" dt="2022-09-27T07:55:10.118" v="1844" actId="164"/>
          <ac:spMkLst>
            <pc:docMk/>
            <pc:sldMk cId="1863919461" sldId="426"/>
            <ac:spMk id="38" creationId="{C25CEE15-A8EE-4F8C-9B8D-FE0FE752EA74}"/>
          </ac:spMkLst>
        </pc:spChg>
        <pc:spChg chg="mod">
          <ac:chgData name="Rachelle Angeline" userId="a4d03ee4-9de1-46f7-9142-fc9a36cc37f9" providerId="ADAL" clId="{4F86AFDF-45CD-4D7D-B407-37349E5A2C28}" dt="2022-09-27T07:57:41.390" v="1868" actId="20577"/>
          <ac:spMkLst>
            <pc:docMk/>
            <pc:sldMk cId="1863919461" sldId="426"/>
            <ac:spMk id="40" creationId="{B49EE537-0BF4-466B-A45D-4EF42230CB4E}"/>
          </ac:spMkLst>
        </pc:spChg>
        <pc:spChg chg="mod">
          <ac:chgData name="Rachelle Angeline" userId="a4d03ee4-9de1-46f7-9142-fc9a36cc37f9" providerId="ADAL" clId="{4F86AFDF-45CD-4D7D-B407-37349E5A2C28}" dt="2022-09-27T07:55:10.118" v="1844" actId="164"/>
          <ac:spMkLst>
            <pc:docMk/>
            <pc:sldMk cId="1863919461" sldId="426"/>
            <ac:spMk id="41" creationId="{96D7CAC2-4979-43EC-B7AD-B7041F8DD08B}"/>
          </ac:spMkLst>
        </pc:spChg>
        <pc:spChg chg="mod">
          <ac:chgData name="Rachelle Angeline" userId="a4d03ee4-9de1-46f7-9142-fc9a36cc37f9" providerId="ADAL" clId="{4F86AFDF-45CD-4D7D-B407-37349E5A2C28}" dt="2022-09-27T07:58:01.045" v="1877" actId="20577"/>
          <ac:spMkLst>
            <pc:docMk/>
            <pc:sldMk cId="1863919461" sldId="426"/>
            <ac:spMk id="42" creationId="{440ACBB2-B836-4BCF-9306-BD2A2CB6985D}"/>
          </ac:spMkLst>
        </pc:spChg>
        <pc:spChg chg="mod topLvl">
          <ac:chgData name="Rachelle Angeline" userId="a4d03ee4-9de1-46f7-9142-fc9a36cc37f9" providerId="ADAL" clId="{4F86AFDF-45CD-4D7D-B407-37349E5A2C28}" dt="2022-09-27T07:53:57.531" v="1780" actId="164"/>
          <ac:spMkLst>
            <pc:docMk/>
            <pc:sldMk cId="1863919461" sldId="426"/>
            <ac:spMk id="70" creationId="{0FEB9258-8554-4F67-ACCE-3841D6A8DCB9}"/>
          </ac:spMkLst>
        </pc:spChg>
        <pc:spChg chg="mod topLvl">
          <ac:chgData name="Rachelle Angeline" userId="a4d03ee4-9de1-46f7-9142-fc9a36cc37f9" providerId="ADAL" clId="{4F86AFDF-45CD-4D7D-B407-37349E5A2C28}" dt="2022-09-27T07:53:57.531" v="1780" actId="164"/>
          <ac:spMkLst>
            <pc:docMk/>
            <pc:sldMk cId="1863919461" sldId="426"/>
            <ac:spMk id="71" creationId="{1AD9B525-0E86-4A6C-A7FD-0235E1BD14EF}"/>
          </ac:spMkLst>
        </pc:spChg>
        <pc:spChg chg="mod topLvl">
          <ac:chgData name="Rachelle Angeline" userId="a4d03ee4-9de1-46f7-9142-fc9a36cc37f9" providerId="ADAL" clId="{4F86AFDF-45CD-4D7D-B407-37349E5A2C28}" dt="2022-09-27T07:53:57.531" v="1780" actId="164"/>
          <ac:spMkLst>
            <pc:docMk/>
            <pc:sldMk cId="1863919461" sldId="426"/>
            <ac:spMk id="72" creationId="{5D7E0A19-C540-463D-8651-332994F56A8A}"/>
          </ac:spMkLst>
        </pc:spChg>
        <pc:spChg chg="mod topLvl">
          <ac:chgData name="Rachelle Angeline" userId="a4d03ee4-9de1-46f7-9142-fc9a36cc37f9" providerId="ADAL" clId="{4F86AFDF-45CD-4D7D-B407-37349E5A2C28}" dt="2022-09-27T07:53:57.531" v="1780" actId="164"/>
          <ac:spMkLst>
            <pc:docMk/>
            <pc:sldMk cId="1863919461" sldId="426"/>
            <ac:spMk id="73" creationId="{F2DBC5E5-5B4E-45D3-8FA3-70CB9A6823B8}"/>
          </ac:spMkLst>
        </pc:spChg>
        <pc:spChg chg="mod topLvl">
          <ac:chgData name="Rachelle Angeline" userId="a4d03ee4-9de1-46f7-9142-fc9a36cc37f9" providerId="ADAL" clId="{4F86AFDF-45CD-4D7D-B407-37349E5A2C28}" dt="2022-09-27T07:53:57.531" v="1780" actId="164"/>
          <ac:spMkLst>
            <pc:docMk/>
            <pc:sldMk cId="1863919461" sldId="426"/>
            <ac:spMk id="74" creationId="{FDE8AA72-19B9-476D-9E1B-B395D96BF11A}"/>
          </ac:spMkLst>
        </pc:spChg>
        <pc:spChg chg="mod topLvl">
          <ac:chgData name="Rachelle Angeline" userId="a4d03ee4-9de1-46f7-9142-fc9a36cc37f9" providerId="ADAL" clId="{4F86AFDF-45CD-4D7D-B407-37349E5A2C28}" dt="2022-09-27T07:53:57.531" v="1780" actId="164"/>
          <ac:spMkLst>
            <pc:docMk/>
            <pc:sldMk cId="1863919461" sldId="426"/>
            <ac:spMk id="75" creationId="{BD0D9234-28BA-477B-B70D-D829234CC45B}"/>
          </ac:spMkLst>
        </pc:spChg>
        <pc:grpChg chg="add mod">
          <ac:chgData name="Rachelle Angeline" userId="a4d03ee4-9de1-46f7-9142-fc9a36cc37f9" providerId="ADAL" clId="{4F86AFDF-45CD-4D7D-B407-37349E5A2C28}" dt="2022-09-27T07:55:10.118" v="1844" actId="164"/>
          <ac:grpSpMkLst>
            <pc:docMk/>
            <pc:sldMk cId="1863919461" sldId="426"/>
            <ac:grpSpMk id="5" creationId="{7A1662CD-1436-79BA-22FC-42E97B22269B}"/>
          </ac:grpSpMkLst>
        </pc:grpChg>
        <pc:grpChg chg="add mod">
          <ac:chgData name="Rachelle Angeline" userId="a4d03ee4-9de1-46f7-9142-fc9a36cc37f9" providerId="ADAL" clId="{4F86AFDF-45CD-4D7D-B407-37349E5A2C28}" dt="2022-09-27T07:55:10.118" v="1844" actId="164"/>
          <ac:grpSpMkLst>
            <pc:docMk/>
            <pc:sldMk cId="1863919461" sldId="426"/>
            <ac:grpSpMk id="6" creationId="{72DED118-535E-FD53-1AE5-400679447797}"/>
          </ac:grpSpMkLst>
        </pc:grpChg>
        <pc:grpChg chg="del mod">
          <ac:chgData name="Rachelle Angeline" userId="a4d03ee4-9de1-46f7-9142-fc9a36cc37f9" providerId="ADAL" clId="{4F86AFDF-45CD-4D7D-B407-37349E5A2C28}" dt="2022-09-27T07:53:36.390" v="1747" actId="165"/>
          <ac:grpSpMkLst>
            <pc:docMk/>
            <pc:sldMk cId="1863919461" sldId="426"/>
            <ac:grpSpMk id="29" creationId="{176DCE82-7152-4C0F-B44C-3D7B20FA9F58}"/>
          </ac:grpSpMkLst>
        </pc:grpChg>
        <pc:grpChg chg="del mod">
          <ac:chgData name="Rachelle Angeline" userId="a4d03ee4-9de1-46f7-9142-fc9a36cc37f9" providerId="ADAL" clId="{4F86AFDF-45CD-4D7D-B407-37349E5A2C28}" dt="2022-09-27T07:53:36.390" v="1747" actId="165"/>
          <ac:grpSpMkLst>
            <pc:docMk/>
            <pc:sldMk cId="1863919461" sldId="426"/>
            <ac:grpSpMk id="69" creationId="{2E895D73-184F-4407-889D-1850A06C61E6}"/>
          </ac:grpSpMkLst>
        </pc:grpChg>
        <pc:graphicFrameChg chg="mod">
          <ac:chgData name="Rachelle Angeline" userId="a4d03ee4-9de1-46f7-9142-fc9a36cc37f9" providerId="ADAL" clId="{4F86AFDF-45CD-4D7D-B407-37349E5A2C28}" dt="2022-09-27T07:56:51.973" v="1848" actId="207"/>
          <ac:graphicFrameMkLst>
            <pc:docMk/>
            <pc:sldMk cId="1863919461" sldId="426"/>
            <ac:graphicFrameMk id="76" creationId="{C9C5DA6B-18AF-41EF-8E75-7B4156294CE8}"/>
          </ac:graphicFrameMkLst>
        </pc:graphicFrameChg>
        <pc:picChg chg="mod">
          <ac:chgData name="Rachelle Angeline" userId="a4d03ee4-9de1-46f7-9142-fc9a36cc37f9" providerId="ADAL" clId="{4F86AFDF-45CD-4D7D-B407-37349E5A2C28}" dt="2022-09-27T07:55:10.118" v="1844" actId="164"/>
          <ac:picMkLst>
            <pc:docMk/>
            <pc:sldMk cId="1863919461" sldId="426"/>
            <ac:picMk id="52" creationId="{5EB71DDF-19FB-4887-9FCE-816ECE0CD695}"/>
          </ac:picMkLst>
        </pc:picChg>
        <pc:picChg chg="mod">
          <ac:chgData name="Rachelle Angeline" userId="a4d03ee4-9de1-46f7-9142-fc9a36cc37f9" providerId="ADAL" clId="{4F86AFDF-45CD-4D7D-B407-37349E5A2C28}" dt="2022-09-27T07:55:10.118" v="1844" actId="164"/>
          <ac:picMkLst>
            <pc:docMk/>
            <pc:sldMk cId="1863919461" sldId="426"/>
            <ac:picMk id="54" creationId="{D05D0BED-C663-4393-B40A-0933D04D213F}"/>
          </ac:picMkLst>
        </pc:picChg>
        <pc:picChg chg="mod">
          <ac:chgData name="Rachelle Angeline" userId="a4d03ee4-9de1-46f7-9142-fc9a36cc37f9" providerId="ADAL" clId="{4F86AFDF-45CD-4D7D-B407-37349E5A2C28}" dt="2022-09-27T07:55:10.118" v="1844" actId="164"/>
          <ac:picMkLst>
            <pc:docMk/>
            <pc:sldMk cId="1863919461" sldId="426"/>
            <ac:picMk id="56" creationId="{4249E7AD-360C-4B0A-A28F-AFE74E1C06A7}"/>
          </ac:picMkLst>
        </pc:picChg>
      </pc:sldChg>
      <pc:sldChg chg="addSp delSp modSp new mod ord">
        <pc:chgData name="Rachelle Angeline" userId="a4d03ee4-9de1-46f7-9142-fc9a36cc37f9" providerId="ADAL" clId="{4F86AFDF-45CD-4D7D-B407-37349E5A2C28}" dt="2022-10-06T12:48:10.260" v="4514"/>
        <pc:sldMkLst>
          <pc:docMk/>
          <pc:sldMk cId="16739036" sldId="427"/>
        </pc:sldMkLst>
        <pc:spChg chg="mod">
          <ac:chgData name="Rachelle Angeline" userId="a4d03ee4-9de1-46f7-9142-fc9a36cc37f9" providerId="ADAL" clId="{4F86AFDF-45CD-4D7D-B407-37349E5A2C28}" dt="2022-10-05T11:29:01.237" v="3263" actId="20577"/>
          <ac:spMkLst>
            <pc:docMk/>
            <pc:sldMk cId="16739036" sldId="427"/>
            <ac:spMk id="2" creationId="{0A4FA717-8901-8898-433D-579C4EB8569F}"/>
          </ac:spMkLst>
        </pc:spChg>
        <pc:graphicFrameChg chg="add del mod">
          <ac:chgData name="Rachelle Angeline" userId="a4d03ee4-9de1-46f7-9142-fc9a36cc37f9" providerId="ADAL" clId="{4F86AFDF-45CD-4D7D-B407-37349E5A2C28}" dt="2022-09-27T08:03:07.080" v="2034"/>
          <ac:graphicFrameMkLst>
            <pc:docMk/>
            <pc:sldMk cId="16739036" sldId="427"/>
            <ac:graphicFrameMk id="4" creationId="{DD4F8114-95CB-CA34-839A-BB65BB1B9079}"/>
          </ac:graphicFrameMkLst>
        </pc:graphicFrameChg>
        <pc:picChg chg="add mod">
          <ac:chgData name="Rachelle Angeline" userId="a4d03ee4-9de1-46f7-9142-fc9a36cc37f9" providerId="ADAL" clId="{4F86AFDF-45CD-4D7D-B407-37349E5A2C28}" dt="2022-10-05T11:28:48.728" v="3224" actId="1076"/>
          <ac:picMkLst>
            <pc:docMk/>
            <pc:sldMk cId="16739036" sldId="427"/>
            <ac:picMk id="5" creationId="{65257E4F-EDC5-38A8-0D83-C589C0A2FC72}"/>
          </ac:picMkLst>
        </pc:picChg>
      </pc:sldChg>
      <pc:sldChg chg="addSp delSp modSp new mod ord">
        <pc:chgData name="Rachelle Angeline" userId="a4d03ee4-9de1-46f7-9142-fc9a36cc37f9" providerId="ADAL" clId="{4F86AFDF-45CD-4D7D-B407-37349E5A2C28}" dt="2022-10-06T12:48:10.260" v="4514"/>
        <pc:sldMkLst>
          <pc:docMk/>
          <pc:sldMk cId="2594693886" sldId="428"/>
        </pc:sldMkLst>
        <pc:spChg chg="add mod">
          <ac:chgData name="Rachelle Angeline" userId="a4d03ee4-9de1-46f7-9142-fc9a36cc37f9" providerId="ADAL" clId="{4F86AFDF-45CD-4D7D-B407-37349E5A2C28}" dt="2022-09-27T08:10:44.813" v="2191" actId="1036"/>
          <ac:spMkLst>
            <pc:docMk/>
            <pc:sldMk cId="2594693886" sldId="428"/>
            <ac:spMk id="54" creationId="{043C1878-6F4E-3585-50A8-C02D8A632E8C}"/>
          </ac:spMkLst>
        </pc:spChg>
        <pc:spChg chg="add mod">
          <ac:chgData name="Rachelle Angeline" userId="a4d03ee4-9de1-46f7-9142-fc9a36cc37f9" providerId="ADAL" clId="{4F86AFDF-45CD-4D7D-B407-37349E5A2C28}" dt="2022-09-27T08:58:55.002" v="2297" actId="20577"/>
          <ac:spMkLst>
            <pc:docMk/>
            <pc:sldMk cId="2594693886" sldId="428"/>
            <ac:spMk id="55" creationId="{9CAE2AFA-BFE9-C3B7-9E98-3A6BE3C6C978}"/>
          </ac:spMkLst>
        </pc:spChg>
        <pc:grpChg chg="add del mod">
          <ac:chgData name="Rachelle Angeline" userId="a4d03ee4-9de1-46f7-9142-fc9a36cc37f9" providerId="ADAL" clId="{4F86AFDF-45CD-4D7D-B407-37349E5A2C28}" dt="2022-09-27T08:05:20.196" v="2066" actId="478"/>
          <ac:grpSpMkLst>
            <pc:docMk/>
            <pc:sldMk cId="2594693886" sldId="428"/>
            <ac:grpSpMk id="21" creationId="{BF5087C4-9A1F-EFA0-5269-A686BBBF5761}"/>
          </ac:grpSpMkLst>
        </pc:grpChg>
        <pc:grpChg chg="add del mod">
          <ac:chgData name="Rachelle Angeline" userId="a4d03ee4-9de1-46f7-9142-fc9a36cc37f9" providerId="ADAL" clId="{4F86AFDF-45CD-4D7D-B407-37349E5A2C28}" dt="2022-09-27T08:07:54.099" v="2082" actId="478"/>
          <ac:grpSpMkLst>
            <pc:docMk/>
            <pc:sldMk cId="2594693886" sldId="428"/>
            <ac:grpSpMk id="32" creationId="{30057AFA-E2DA-E6F3-2919-977EBCDDB60E}"/>
          </ac:grpSpMkLst>
        </pc:grpChg>
        <pc:grpChg chg="add del mod">
          <ac:chgData name="Rachelle Angeline" userId="a4d03ee4-9de1-46f7-9142-fc9a36cc37f9" providerId="ADAL" clId="{4F86AFDF-45CD-4D7D-B407-37349E5A2C28}" dt="2022-09-27T08:09:19.003" v="2104" actId="21"/>
          <ac:grpSpMkLst>
            <pc:docMk/>
            <pc:sldMk cId="2594693886" sldId="428"/>
            <ac:grpSpMk id="49" creationId="{97D2CB92-E93B-2E3F-B6F5-1B6839437683}"/>
          </ac:grpSpMkLst>
        </pc:grpChg>
        <pc:grpChg chg="add del mod">
          <ac:chgData name="Rachelle Angeline" userId="a4d03ee4-9de1-46f7-9142-fc9a36cc37f9" providerId="ADAL" clId="{4F86AFDF-45CD-4D7D-B407-37349E5A2C28}" dt="2022-09-27T08:09:22.238" v="2108"/>
          <ac:grpSpMkLst>
            <pc:docMk/>
            <pc:sldMk cId="2594693886" sldId="428"/>
            <ac:grpSpMk id="50" creationId="{BC229BA1-87B5-2E80-C0E3-3E76CB91342A}"/>
          </ac:grpSpMkLst>
        </pc:grpChg>
        <pc:graphicFrameChg chg="add del mod">
          <ac:chgData name="Rachelle Angeline" userId="a4d03ee4-9de1-46f7-9142-fc9a36cc37f9" providerId="ADAL" clId="{4F86AFDF-45CD-4D7D-B407-37349E5A2C28}" dt="2022-09-27T08:03:49.933" v="2044"/>
          <ac:graphicFrameMkLst>
            <pc:docMk/>
            <pc:sldMk cId="2594693886" sldId="428"/>
            <ac:graphicFrameMk id="4" creationId="{D04EE668-6F83-2F6D-2808-2D737FB11ACD}"/>
          </ac:graphicFrameMkLst>
        </pc:graphicFrameChg>
        <pc:graphicFrameChg chg="add del mod">
          <ac:chgData name="Rachelle Angeline" userId="a4d03ee4-9de1-46f7-9142-fc9a36cc37f9" providerId="ADAL" clId="{4F86AFDF-45CD-4D7D-B407-37349E5A2C28}" dt="2022-09-27T08:06:04.021" v="2070"/>
          <ac:graphicFrameMkLst>
            <pc:docMk/>
            <pc:sldMk cId="2594693886" sldId="428"/>
            <ac:graphicFrameMk id="22" creationId="{E95FFB86-EC21-999E-EA7F-016C7B6A3359}"/>
          </ac:graphicFrameMkLst>
        </pc:graphicFrameChg>
        <pc:graphicFrameChg chg="add del mod">
          <ac:chgData name="Rachelle Angeline" userId="a4d03ee4-9de1-46f7-9142-fc9a36cc37f9" providerId="ADAL" clId="{4F86AFDF-45CD-4D7D-B407-37349E5A2C28}" dt="2022-09-27T08:06:23.602" v="2074"/>
          <ac:graphicFrameMkLst>
            <pc:docMk/>
            <pc:sldMk cId="2594693886" sldId="428"/>
            <ac:graphicFrameMk id="24" creationId="{4759B59D-080F-F1F3-6E86-84FEB18283F0}"/>
          </ac:graphicFrameMkLst>
        </pc:graphicFrameChg>
        <pc:graphicFrameChg chg="add del mod">
          <ac:chgData name="Rachelle Angeline" userId="a4d03ee4-9de1-46f7-9142-fc9a36cc37f9" providerId="ADAL" clId="{4F86AFDF-45CD-4D7D-B407-37349E5A2C28}" dt="2022-09-27T08:07:56.730" v="2084"/>
          <ac:graphicFrameMkLst>
            <pc:docMk/>
            <pc:sldMk cId="2594693886" sldId="428"/>
            <ac:graphicFrameMk id="33" creationId="{E8167F0D-31C2-4869-90FB-51A439A49EF3}"/>
          </ac:graphicFrameMkLst>
        </pc:graphicFrameChg>
        <pc:graphicFrameChg chg="add del mod">
          <ac:chgData name="Rachelle Angeline" userId="a4d03ee4-9de1-46f7-9142-fc9a36cc37f9" providerId="ADAL" clId="{4F86AFDF-45CD-4D7D-B407-37349E5A2C28}" dt="2022-09-27T08:08:24.461" v="2092"/>
          <ac:graphicFrameMkLst>
            <pc:docMk/>
            <pc:sldMk cId="2594693886" sldId="428"/>
            <ac:graphicFrameMk id="41" creationId="{A160AB91-FFE3-649A-3B6B-34C60B1061D1}"/>
          </ac:graphicFrameMkLst>
        </pc:graphicFrameChg>
        <pc:picChg chg="add del mod">
          <ac:chgData name="Rachelle Angeline" userId="a4d03ee4-9de1-46f7-9142-fc9a36cc37f9" providerId="ADAL" clId="{4F86AFDF-45CD-4D7D-B407-37349E5A2C28}" dt="2022-09-27T08:03:49.933" v="2044"/>
          <ac:picMkLst>
            <pc:docMk/>
            <pc:sldMk cId="2594693886" sldId="428"/>
            <ac:picMk id="5" creationId="{FB288C71-C437-4F5E-91BC-913988415933}"/>
          </ac:picMkLst>
        </pc:picChg>
        <pc:picChg chg="add del mod">
          <ac:chgData name="Rachelle Angeline" userId="a4d03ee4-9de1-46f7-9142-fc9a36cc37f9" providerId="ADAL" clId="{4F86AFDF-45CD-4D7D-B407-37349E5A2C28}" dt="2022-09-27T08:03:49.933" v="2044"/>
          <ac:picMkLst>
            <pc:docMk/>
            <pc:sldMk cId="2594693886" sldId="428"/>
            <ac:picMk id="6" creationId="{EB0D5F5E-ED36-420E-A07E-C69ECCA308C8}"/>
          </ac:picMkLst>
        </pc:picChg>
        <pc:picChg chg="add del mod">
          <ac:chgData name="Rachelle Angeline" userId="a4d03ee4-9de1-46f7-9142-fc9a36cc37f9" providerId="ADAL" clId="{4F86AFDF-45CD-4D7D-B407-37349E5A2C28}" dt="2022-09-27T08:03:49.933" v="2044"/>
          <ac:picMkLst>
            <pc:docMk/>
            <pc:sldMk cId="2594693886" sldId="428"/>
            <ac:picMk id="7" creationId="{097D1C24-D4E2-4671-802F-0297D173A2D4}"/>
          </ac:picMkLst>
        </pc:picChg>
        <pc:picChg chg="add del mod">
          <ac:chgData name="Rachelle Angeline" userId="a4d03ee4-9de1-46f7-9142-fc9a36cc37f9" providerId="ADAL" clId="{4F86AFDF-45CD-4D7D-B407-37349E5A2C28}" dt="2022-09-27T08:03:49.933" v="2044"/>
          <ac:picMkLst>
            <pc:docMk/>
            <pc:sldMk cId="2594693886" sldId="428"/>
            <ac:picMk id="8" creationId="{6C59E9E5-20C5-4D77-A3A3-831DFCCE96E3}"/>
          </ac:picMkLst>
        </pc:picChg>
        <pc:picChg chg="add del mod">
          <ac:chgData name="Rachelle Angeline" userId="a4d03ee4-9de1-46f7-9142-fc9a36cc37f9" providerId="ADAL" clId="{4F86AFDF-45CD-4D7D-B407-37349E5A2C28}" dt="2022-09-27T08:03:49.933" v="2044"/>
          <ac:picMkLst>
            <pc:docMk/>
            <pc:sldMk cId="2594693886" sldId="428"/>
            <ac:picMk id="9" creationId="{E6E3499F-85F1-4C92-BFB7-7D515DA04811}"/>
          </ac:picMkLst>
        </pc:picChg>
        <pc:picChg chg="add del mod">
          <ac:chgData name="Rachelle Angeline" userId="a4d03ee4-9de1-46f7-9142-fc9a36cc37f9" providerId="ADAL" clId="{4F86AFDF-45CD-4D7D-B407-37349E5A2C28}" dt="2022-09-27T08:03:49.933" v="2044"/>
          <ac:picMkLst>
            <pc:docMk/>
            <pc:sldMk cId="2594693886" sldId="428"/>
            <ac:picMk id="10" creationId="{30A8FCDA-3B0C-4665-B6BF-B9C139CDB809}"/>
          </ac:picMkLst>
        </pc:picChg>
        <pc:picChg chg="add del mod">
          <ac:chgData name="Rachelle Angeline" userId="a4d03ee4-9de1-46f7-9142-fc9a36cc37f9" providerId="ADAL" clId="{4F86AFDF-45CD-4D7D-B407-37349E5A2C28}" dt="2022-09-27T08:03:49.933" v="2044"/>
          <ac:picMkLst>
            <pc:docMk/>
            <pc:sldMk cId="2594693886" sldId="428"/>
            <ac:picMk id="11" creationId="{111D0218-1F2B-4977-98C8-06293B8C8618}"/>
          </ac:picMkLst>
        </pc:picChg>
        <pc:picChg chg="add del mod">
          <ac:chgData name="Rachelle Angeline" userId="a4d03ee4-9de1-46f7-9142-fc9a36cc37f9" providerId="ADAL" clId="{4F86AFDF-45CD-4D7D-B407-37349E5A2C28}" dt="2022-09-27T08:03:49.933" v="2044"/>
          <ac:picMkLst>
            <pc:docMk/>
            <pc:sldMk cId="2594693886" sldId="428"/>
            <ac:picMk id="12" creationId="{30F79E10-877C-42F4-B99F-7675D13704A7}"/>
          </ac:picMkLst>
        </pc:picChg>
        <pc:picChg chg="add del mod">
          <ac:chgData name="Rachelle Angeline" userId="a4d03ee4-9de1-46f7-9142-fc9a36cc37f9" providerId="ADAL" clId="{4F86AFDF-45CD-4D7D-B407-37349E5A2C28}" dt="2022-09-27T08:03:49.933" v="2044"/>
          <ac:picMkLst>
            <pc:docMk/>
            <pc:sldMk cId="2594693886" sldId="428"/>
            <ac:picMk id="13" creationId="{8BB791B2-2825-44F9-85EE-B359BA01980A}"/>
          </ac:picMkLst>
        </pc:picChg>
        <pc:picChg chg="add del mod">
          <ac:chgData name="Rachelle Angeline" userId="a4d03ee4-9de1-46f7-9142-fc9a36cc37f9" providerId="ADAL" clId="{4F86AFDF-45CD-4D7D-B407-37349E5A2C28}" dt="2022-09-27T08:03:49.933" v="2044"/>
          <ac:picMkLst>
            <pc:docMk/>
            <pc:sldMk cId="2594693886" sldId="428"/>
            <ac:picMk id="14" creationId="{BCC15F71-EC27-4EFF-92A3-C041106114E9}"/>
          </ac:picMkLst>
        </pc:picChg>
        <pc:picChg chg="add del mod">
          <ac:chgData name="Rachelle Angeline" userId="a4d03ee4-9de1-46f7-9142-fc9a36cc37f9" providerId="ADAL" clId="{4F86AFDF-45CD-4D7D-B407-37349E5A2C28}" dt="2022-09-27T08:03:49.933" v="2044"/>
          <ac:picMkLst>
            <pc:docMk/>
            <pc:sldMk cId="2594693886" sldId="428"/>
            <ac:picMk id="15" creationId="{85FE110E-C21F-4789-A1D7-83FDC48CB4CF}"/>
          </ac:picMkLst>
        </pc:picChg>
        <pc:picChg chg="add del mod">
          <ac:chgData name="Rachelle Angeline" userId="a4d03ee4-9de1-46f7-9142-fc9a36cc37f9" providerId="ADAL" clId="{4F86AFDF-45CD-4D7D-B407-37349E5A2C28}" dt="2022-09-27T08:03:49.933" v="2044"/>
          <ac:picMkLst>
            <pc:docMk/>
            <pc:sldMk cId="2594693886" sldId="428"/>
            <ac:picMk id="16" creationId="{094225F8-D4BF-45D6-B421-D2DAD3A3F05F}"/>
          </ac:picMkLst>
        </pc:picChg>
        <pc:picChg chg="add del mod">
          <ac:chgData name="Rachelle Angeline" userId="a4d03ee4-9de1-46f7-9142-fc9a36cc37f9" providerId="ADAL" clId="{4F86AFDF-45CD-4D7D-B407-37349E5A2C28}" dt="2022-09-27T08:03:49.933" v="2044"/>
          <ac:picMkLst>
            <pc:docMk/>
            <pc:sldMk cId="2594693886" sldId="428"/>
            <ac:picMk id="17" creationId="{75871FB8-FA21-447B-B7B4-F03058EDAD32}"/>
          </ac:picMkLst>
        </pc:picChg>
        <pc:picChg chg="add del mod">
          <ac:chgData name="Rachelle Angeline" userId="a4d03ee4-9de1-46f7-9142-fc9a36cc37f9" providerId="ADAL" clId="{4F86AFDF-45CD-4D7D-B407-37349E5A2C28}" dt="2022-09-27T08:03:49.933" v="2044"/>
          <ac:picMkLst>
            <pc:docMk/>
            <pc:sldMk cId="2594693886" sldId="428"/>
            <ac:picMk id="18" creationId="{BDE1FAA5-FCE0-4BDA-A500-582FF2ADAFC8}"/>
          </ac:picMkLst>
        </pc:picChg>
        <pc:picChg chg="add mod ord modCrop">
          <ac:chgData name="Rachelle Angeline" userId="a4d03ee4-9de1-46f7-9142-fc9a36cc37f9" providerId="ADAL" clId="{4F86AFDF-45CD-4D7D-B407-37349E5A2C28}" dt="2022-09-27T08:05:11.494" v="2063" actId="164"/>
          <ac:picMkLst>
            <pc:docMk/>
            <pc:sldMk cId="2594693886" sldId="428"/>
            <ac:picMk id="19" creationId="{49EF6905-13D5-83E9-E987-34CBCDFD80E2}"/>
          </ac:picMkLst>
        </pc:picChg>
        <pc:picChg chg="add mod modCrop">
          <ac:chgData name="Rachelle Angeline" userId="a4d03ee4-9de1-46f7-9142-fc9a36cc37f9" providerId="ADAL" clId="{4F86AFDF-45CD-4D7D-B407-37349E5A2C28}" dt="2022-09-27T08:05:11.494" v="2063" actId="164"/>
          <ac:picMkLst>
            <pc:docMk/>
            <pc:sldMk cId="2594693886" sldId="428"/>
            <ac:picMk id="20" creationId="{FA34251F-24AC-2A1E-4282-469490711C8A}"/>
          </ac:picMkLst>
        </pc:picChg>
        <pc:picChg chg="add mod topLvl">
          <ac:chgData name="Rachelle Angeline" userId="a4d03ee4-9de1-46f7-9142-fc9a36cc37f9" providerId="ADAL" clId="{4F86AFDF-45CD-4D7D-B407-37349E5A2C28}" dt="2022-09-27T08:09:17.215" v="2103" actId="164"/>
          <ac:picMkLst>
            <pc:docMk/>
            <pc:sldMk cId="2594693886" sldId="428"/>
            <ac:picMk id="23" creationId="{1740BD39-05D5-B2C9-3B60-EBF0C42CE314}"/>
          </ac:picMkLst>
        </pc:picChg>
        <pc:picChg chg="add del mod">
          <ac:chgData name="Rachelle Angeline" userId="a4d03ee4-9de1-46f7-9142-fc9a36cc37f9" providerId="ADAL" clId="{4F86AFDF-45CD-4D7D-B407-37349E5A2C28}" dt="2022-09-27T08:06:23.602" v="2074"/>
          <ac:picMkLst>
            <pc:docMk/>
            <pc:sldMk cId="2594693886" sldId="428"/>
            <ac:picMk id="25" creationId="{30F79E10-877C-42F4-B99F-7675D13704A7}"/>
          </ac:picMkLst>
        </pc:picChg>
        <pc:picChg chg="add del mod">
          <ac:chgData name="Rachelle Angeline" userId="a4d03ee4-9de1-46f7-9142-fc9a36cc37f9" providerId="ADAL" clId="{4F86AFDF-45CD-4D7D-B407-37349E5A2C28}" dt="2022-09-27T08:06:23.602" v="2074"/>
          <ac:picMkLst>
            <pc:docMk/>
            <pc:sldMk cId="2594693886" sldId="428"/>
            <ac:picMk id="26" creationId="{8BB791B2-2825-44F9-85EE-B359BA01980A}"/>
          </ac:picMkLst>
        </pc:picChg>
        <pc:picChg chg="add del mod">
          <ac:chgData name="Rachelle Angeline" userId="a4d03ee4-9de1-46f7-9142-fc9a36cc37f9" providerId="ADAL" clId="{4F86AFDF-45CD-4D7D-B407-37349E5A2C28}" dt="2022-09-27T08:06:23.602" v="2074"/>
          <ac:picMkLst>
            <pc:docMk/>
            <pc:sldMk cId="2594693886" sldId="428"/>
            <ac:picMk id="27" creationId="{BCC15F71-EC27-4EFF-92A3-C041106114E9}"/>
          </ac:picMkLst>
        </pc:picChg>
        <pc:picChg chg="add del mod">
          <ac:chgData name="Rachelle Angeline" userId="a4d03ee4-9de1-46f7-9142-fc9a36cc37f9" providerId="ADAL" clId="{4F86AFDF-45CD-4D7D-B407-37349E5A2C28}" dt="2022-09-27T08:06:23.602" v="2074"/>
          <ac:picMkLst>
            <pc:docMk/>
            <pc:sldMk cId="2594693886" sldId="428"/>
            <ac:picMk id="28" creationId="{85FE110E-C21F-4789-A1D7-83FDC48CB4CF}"/>
          </ac:picMkLst>
        </pc:picChg>
        <pc:picChg chg="add del mod">
          <ac:chgData name="Rachelle Angeline" userId="a4d03ee4-9de1-46f7-9142-fc9a36cc37f9" providerId="ADAL" clId="{4F86AFDF-45CD-4D7D-B407-37349E5A2C28}" dt="2022-09-27T08:06:23.602" v="2074"/>
          <ac:picMkLst>
            <pc:docMk/>
            <pc:sldMk cId="2594693886" sldId="428"/>
            <ac:picMk id="29" creationId="{094225F8-D4BF-45D6-B421-D2DAD3A3F05F}"/>
          </ac:picMkLst>
        </pc:picChg>
        <pc:picChg chg="add del mod">
          <ac:chgData name="Rachelle Angeline" userId="a4d03ee4-9de1-46f7-9142-fc9a36cc37f9" providerId="ADAL" clId="{4F86AFDF-45CD-4D7D-B407-37349E5A2C28}" dt="2022-09-27T08:06:23.602" v="2074"/>
          <ac:picMkLst>
            <pc:docMk/>
            <pc:sldMk cId="2594693886" sldId="428"/>
            <ac:picMk id="30" creationId="{75871FB8-FA21-447B-B7B4-F03058EDAD32}"/>
          </ac:picMkLst>
        </pc:picChg>
        <pc:picChg chg="add del mod topLvl modCrop">
          <ac:chgData name="Rachelle Angeline" userId="a4d03ee4-9de1-46f7-9142-fc9a36cc37f9" providerId="ADAL" clId="{4F86AFDF-45CD-4D7D-B407-37349E5A2C28}" dt="2022-09-27T08:07:54.099" v="2082" actId="478"/>
          <ac:picMkLst>
            <pc:docMk/>
            <pc:sldMk cId="2594693886" sldId="428"/>
            <ac:picMk id="31" creationId="{9BFE889C-2592-5BC4-B7B9-8A515B9C5030}"/>
          </ac:picMkLst>
        </pc:picChg>
        <pc:picChg chg="add del mod">
          <ac:chgData name="Rachelle Angeline" userId="a4d03ee4-9de1-46f7-9142-fc9a36cc37f9" providerId="ADAL" clId="{4F86AFDF-45CD-4D7D-B407-37349E5A2C28}" dt="2022-09-27T08:07:56.730" v="2084"/>
          <ac:picMkLst>
            <pc:docMk/>
            <pc:sldMk cId="2594693886" sldId="428"/>
            <ac:picMk id="34" creationId="{30F79E10-877C-42F4-B99F-7675D13704A7}"/>
          </ac:picMkLst>
        </pc:picChg>
        <pc:picChg chg="add del mod">
          <ac:chgData name="Rachelle Angeline" userId="a4d03ee4-9de1-46f7-9142-fc9a36cc37f9" providerId="ADAL" clId="{4F86AFDF-45CD-4D7D-B407-37349E5A2C28}" dt="2022-09-27T08:07:56.730" v="2084"/>
          <ac:picMkLst>
            <pc:docMk/>
            <pc:sldMk cId="2594693886" sldId="428"/>
            <ac:picMk id="35" creationId="{8BB791B2-2825-44F9-85EE-B359BA01980A}"/>
          </ac:picMkLst>
        </pc:picChg>
        <pc:picChg chg="add del mod">
          <ac:chgData name="Rachelle Angeline" userId="a4d03ee4-9de1-46f7-9142-fc9a36cc37f9" providerId="ADAL" clId="{4F86AFDF-45CD-4D7D-B407-37349E5A2C28}" dt="2022-09-27T08:07:56.730" v="2084"/>
          <ac:picMkLst>
            <pc:docMk/>
            <pc:sldMk cId="2594693886" sldId="428"/>
            <ac:picMk id="36" creationId="{BCC15F71-EC27-4EFF-92A3-C041106114E9}"/>
          </ac:picMkLst>
        </pc:picChg>
        <pc:picChg chg="add del mod">
          <ac:chgData name="Rachelle Angeline" userId="a4d03ee4-9de1-46f7-9142-fc9a36cc37f9" providerId="ADAL" clId="{4F86AFDF-45CD-4D7D-B407-37349E5A2C28}" dt="2022-09-27T08:07:56.730" v="2084"/>
          <ac:picMkLst>
            <pc:docMk/>
            <pc:sldMk cId="2594693886" sldId="428"/>
            <ac:picMk id="37" creationId="{85FE110E-C21F-4789-A1D7-83FDC48CB4CF}"/>
          </ac:picMkLst>
        </pc:picChg>
        <pc:picChg chg="add del mod">
          <ac:chgData name="Rachelle Angeline" userId="a4d03ee4-9de1-46f7-9142-fc9a36cc37f9" providerId="ADAL" clId="{4F86AFDF-45CD-4D7D-B407-37349E5A2C28}" dt="2022-09-27T08:07:56.730" v="2084"/>
          <ac:picMkLst>
            <pc:docMk/>
            <pc:sldMk cId="2594693886" sldId="428"/>
            <ac:picMk id="38" creationId="{094225F8-D4BF-45D6-B421-D2DAD3A3F05F}"/>
          </ac:picMkLst>
        </pc:picChg>
        <pc:picChg chg="add del mod">
          <ac:chgData name="Rachelle Angeline" userId="a4d03ee4-9de1-46f7-9142-fc9a36cc37f9" providerId="ADAL" clId="{4F86AFDF-45CD-4D7D-B407-37349E5A2C28}" dt="2022-09-27T08:07:56.730" v="2084"/>
          <ac:picMkLst>
            <pc:docMk/>
            <pc:sldMk cId="2594693886" sldId="428"/>
            <ac:picMk id="39" creationId="{75871FB8-FA21-447B-B7B4-F03058EDAD32}"/>
          </ac:picMkLst>
        </pc:picChg>
        <pc:picChg chg="add del mod">
          <ac:chgData name="Rachelle Angeline" userId="a4d03ee4-9de1-46f7-9142-fc9a36cc37f9" providerId="ADAL" clId="{4F86AFDF-45CD-4D7D-B407-37349E5A2C28}" dt="2022-09-27T08:08:09.539" v="2090"/>
          <ac:picMkLst>
            <pc:docMk/>
            <pc:sldMk cId="2594693886" sldId="428"/>
            <ac:picMk id="40" creationId="{D22EC3E9-6856-94C3-0E4A-215DB5BECABF}"/>
          </ac:picMkLst>
        </pc:picChg>
        <pc:picChg chg="add del mod">
          <ac:chgData name="Rachelle Angeline" userId="a4d03ee4-9de1-46f7-9142-fc9a36cc37f9" providerId="ADAL" clId="{4F86AFDF-45CD-4D7D-B407-37349E5A2C28}" dt="2022-09-27T08:08:24.461" v="2092"/>
          <ac:picMkLst>
            <pc:docMk/>
            <pc:sldMk cId="2594693886" sldId="428"/>
            <ac:picMk id="42" creationId="{30F79E10-877C-42F4-B99F-7675D13704A7}"/>
          </ac:picMkLst>
        </pc:picChg>
        <pc:picChg chg="add del mod">
          <ac:chgData name="Rachelle Angeline" userId="a4d03ee4-9de1-46f7-9142-fc9a36cc37f9" providerId="ADAL" clId="{4F86AFDF-45CD-4D7D-B407-37349E5A2C28}" dt="2022-09-27T08:08:24.461" v="2092"/>
          <ac:picMkLst>
            <pc:docMk/>
            <pc:sldMk cId="2594693886" sldId="428"/>
            <ac:picMk id="43" creationId="{8BB791B2-2825-44F9-85EE-B359BA01980A}"/>
          </ac:picMkLst>
        </pc:picChg>
        <pc:picChg chg="add del mod">
          <ac:chgData name="Rachelle Angeline" userId="a4d03ee4-9de1-46f7-9142-fc9a36cc37f9" providerId="ADAL" clId="{4F86AFDF-45CD-4D7D-B407-37349E5A2C28}" dt="2022-09-27T08:08:24.461" v="2092"/>
          <ac:picMkLst>
            <pc:docMk/>
            <pc:sldMk cId="2594693886" sldId="428"/>
            <ac:picMk id="44" creationId="{BCC15F71-EC27-4EFF-92A3-C041106114E9}"/>
          </ac:picMkLst>
        </pc:picChg>
        <pc:picChg chg="add del mod">
          <ac:chgData name="Rachelle Angeline" userId="a4d03ee4-9de1-46f7-9142-fc9a36cc37f9" providerId="ADAL" clId="{4F86AFDF-45CD-4D7D-B407-37349E5A2C28}" dt="2022-09-27T08:08:24.461" v="2092"/>
          <ac:picMkLst>
            <pc:docMk/>
            <pc:sldMk cId="2594693886" sldId="428"/>
            <ac:picMk id="45" creationId="{85FE110E-C21F-4789-A1D7-83FDC48CB4CF}"/>
          </ac:picMkLst>
        </pc:picChg>
        <pc:picChg chg="add del mod">
          <ac:chgData name="Rachelle Angeline" userId="a4d03ee4-9de1-46f7-9142-fc9a36cc37f9" providerId="ADAL" clId="{4F86AFDF-45CD-4D7D-B407-37349E5A2C28}" dt="2022-09-27T08:08:24.461" v="2092"/>
          <ac:picMkLst>
            <pc:docMk/>
            <pc:sldMk cId="2594693886" sldId="428"/>
            <ac:picMk id="46" creationId="{094225F8-D4BF-45D6-B421-D2DAD3A3F05F}"/>
          </ac:picMkLst>
        </pc:picChg>
        <pc:picChg chg="add del mod">
          <ac:chgData name="Rachelle Angeline" userId="a4d03ee4-9de1-46f7-9142-fc9a36cc37f9" providerId="ADAL" clId="{4F86AFDF-45CD-4D7D-B407-37349E5A2C28}" dt="2022-09-27T08:08:24.461" v="2092"/>
          <ac:picMkLst>
            <pc:docMk/>
            <pc:sldMk cId="2594693886" sldId="428"/>
            <ac:picMk id="47" creationId="{75871FB8-FA21-447B-B7B4-F03058EDAD32}"/>
          </ac:picMkLst>
        </pc:picChg>
        <pc:picChg chg="add mod modCrop">
          <ac:chgData name="Rachelle Angeline" userId="a4d03ee4-9de1-46f7-9142-fc9a36cc37f9" providerId="ADAL" clId="{4F86AFDF-45CD-4D7D-B407-37349E5A2C28}" dt="2022-09-27T08:09:17.215" v="2103" actId="164"/>
          <ac:picMkLst>
            <pc:docMk/>
            <pc:sldMk cId="2594693886" sldId="428"/>
            <ac:picMk id="48" creationId="{B8189AF9-219D-E7B5-6077-5B364CF11AE5}"/>
          </ac:picMkLst>
        </pc:picChg>
        <pc:picChg chg="mod">
          <ac:chgData name="Rachelle Angeline" userId="a4d03ee4-9de1-46f7-9142-fc9a36cc37f9" providerId="ADAL" clId="{4F86AFDF-45CD-4D7D-B407-37349E5A2C28}" dt="2022-09-27T08:09:19.360" v="2105"/>
          <ac:picMkLst>
            <pc:docMk/>
            <pc:sldMk cId="2594693886" sldId="428"/>
            <ac:picMk id="51" creationId="{E9D37232-864D-D050-CC99-F106512F7465}"/>
          </ac:picMkLst>
        </pc:picChg>
        <pc:picChg chg="mod">
          <ac:chgData name="Rachelle Angeline" userId="a4d03ee4-9de1-46f7-9142-fc9a36cc37f9" providerId="ADAL" clId="{4F86AFDF-45CD-4D7D-B407-37349E5A2C28}" dt="2022-09-27T08:09:19.360" v="2105"/>
          <ac:picMkLst>
            <pc:docMk/>
            <pc:sldMk cId="2594693886" sldId="428"/>
            <ac:picMk id="52" creationId="{0D65AC56-EFF5-BFDD-CBCB-627E2B2160DF}"/>
          </ac:picMkLst>
        </pc:picChg>
        <pc:picChg chg="add mod">
          <ac:chgData name="Rachelle Angeline" userId="a4d03ee4-9de1-46f7-9142-fc9a36cc37f9" providerId="ADAL" clId="{4F86AFDF-45CD-4D7D-B407-37349E5A2C28}" dt="2022-09-27T08:10:37.852" v="2178" actId="1076"/>
          <ac:picMkLst>
            <pc:docMk/>
            <pc:sldMk cId="2594693886" sldId="428"/>
            <ac:picMk id="53" creationId="{425EE49C-91EA-AB33-C4E5-C446B19FDEBA}"/>
          </ac:picMkLst>
        </pc:picChg>
      </pc:sldChg>
      <pc:sldChg chg="del">
        <pc:chgData name="Rachelle Angeline" userId="a4d03ee4-9de1-46f7-9142-fc9a36cc37f9" providerId="ADAL" clId="{4F86AFDF-45CD-4D7D-B407-37349E5A2C28}" dt="2022-10-03T11:35:12.585" v="3008" actId="47"/>
        <pc:sldMkLst>
          <pc:docMk/>
          <pc:sldMk cId="3527575601" sldId="435"/>
        </pc:sldMkLst>
      </pc:sldChg>
      <pc:sldChg chg="del">
        <pc:chgData name="Rachelle Angeline" userId="a4d03ee4-9de1-46f7-9142-fc9a36cc37f9" providerId="ADAL" clId="{4F86AFDF-45CD-4D7D-B407-37349E5A2C28}" dt="2022-10-03T11:35:13.245" v="3009" actId="47"/>
        <pc:sldMkLst>
          <pc:docMk/>
          <pc:sldMk cId="700434764" sldId="436"/>
        </pc:sldMkLst>
      </pc:sldChg>
      <pc:sldChg chg="del">
        <pc:chgData name="Rachelle Angeline" userId="a4d03ee4-9de1-46f7-9142-fc9a36cc37f9" providerId="ADAL" clId="{4F86AFDF-45CD-4D7D-B407-37349E5A2C28}" dt="2022-10-03T11:35:14.113" v="3011" actId="47"/>
        <pc:sldMkLst>
          <pc:docMk/>
          <pc:sldMk cId="1745698567" sldId="438"/>
        </pc:sldMkLst>
      </pc:sldChg>
      <pc:sldChg chg="del">
        <pc:chgData name="Rachelle Angeline" userId="a4d03ee4-9de1-46f7-9142-fc9a36cc37f9" providerId="ADAL" clId="{4F86AFDF-45CD-4D7D-B407-37349E5A2C28}" dt="2022-10-03T11:35:13.676" v="3010" actId="47"/>
        <pc:sldMkLst>
          <pc:docMk/>
          <pc:sldMk cId="4106194458" sldId="440"/>
        </pc:sldMkLst>
      </pc:sldChg>
      <pc:sldChg chg="modSp mod">
        <pc:chgData name="Rachelle Angeline" userId="a4d03ee4-9de1-46f7-9142-fc9a36cc37f9" providerId="ADAL" clId="{4F86AFDF-45CD-4D7D-B407-37349E5A2C28}" dt="2022-10-06T12:49:24.734" v="4518" actId="207"/>
        <pc:sldMkLst>
          <pc:docMk/>
          <pc:sldMk cId="4196019130" sldId="1701"/>
        </pc:sldMkLst>
        <pc:graphicFrameChg chg="modGraphic">
          <ac:chgData name="Rachelle Angeline" userId="a4d03ee4-9de1-46f7-9142-fc9a36cc37f9" providerId="ADAL" clId="{4F86AFDF-45CD-4D7D-B407-37349E5A2C28}" dt="2022-10-06T12:49:15.751" v="4517" actId="207"/>
          <ac:graphicFrameMkLst>
            <pc:docMk/>
            <pc:sldMk cId="4196019130" sldId="1701"/>
            <ac:graphicFrameMk id="5" creationId="{CF6D47FF-D148-4B5B-8882-01848A3E9235}"/>
          </ac:graphicFrameMkLst>
        </pc:graphicFrameChg>
        <pc:graphicFrameChg chg="modGraphic">
          <ac:chgData name="Rachelle Angeline" userId="a4d03ee4-9de1-46f7-9142-fc9a36cc37f9" providerId="ADAL" clId="{4F86AFDF-45CD-4D7D-B407-37349E5A2C28}" dt="2022-10-06T12:49:24.734" v="4518" actId="207"/>
          <ac:graphicFrameMkLst>
            <pc:docMk/>
            <pc:sldMk cId="4196019130" sldId="1701"/>
            <ac:graphicFrameMk id="6" creationId="{CF9F9727-0969-4C46-9FD2-E47F525CF26F}"/>
          </ac:graphicFrameMkLst>
        </pc:graphicFrameChg>
        <pc:graphicFrameChg chg="modGraphic">
          <ac:chgData name="Rachelle Angeline" userId="a4d03ee4-9de1-46f7-9142-fc9a36cc37f9" providerId="ADAL" clId="{4F86AFDF-45CD-4D7D-B407-37349E5A2C28}" dt="2022-10-03T11:34:51.479" v="3006"/>
          <ac:graphicFrameMkLst>
            <pc:docMk/>
            <pc:sldMk cId="4196019130" sldId="1701"/>
            <ac:graphicFrameMk id="7" creationId="{33800C43-FD00-4E30-85C9-AE11EC24EDB2}"/>
          </ac:graphicFrameMkLst>
        </pc:graphicFrameChg>
        <pc:graphicFrameChg chg="modGraphic">
          <ac:chgData name="Rachelle Angeline" userId="a4d03ee4-9de1-46f7-9142-fc9a36cc37f9" providerId="ADAL" clId="{4F86AFDF-45CD-4D7D-B407-37349E5A2C28}" dt="2022-10-06T12:49:08.299" v="4516" actId="207"/>
          <ac:graphicFrameMkLst>
            <pc:docMk/>
            <pc:sldMk cId="4196019130" sldId="1701"/>
            <ac:graphicFrameMk id="8" creationId="{B3792DE3-7A57-4FEF-9B49-15A3954AA20E}"/>
          </ac:graphicFrameMkLst>
        </pc:graphicFrameChg>
        <pc:graphicFrameChg chg="modGraphic">
          <ac:chgData name="Rachelle Angeline" userId="a4d03ee4-9de1-46f7-9142-fc9a36cc37f9" providerId="ADAL" clId="{4F86AFDF-45CD-4D7D-B407-37349E5A2C28}" dt="2022-10-05T11:28:30.350" v="3222" actId="207"/>
          <ac:graphicFrameMkLst>
            <pc:docMk/>
            <pc:sldMk cId="4196019130" sldId="1701"/>
            <ac:graphicFrameMk id="9" creationId="{6A1F3623-FB43-4383-B1B3-D3CE998CD2B5}"/>
          </ac:graphicFrameMkLst>
        </pc:graphicFrameChg>
      </pc:sldChg>
      <pc:sldChg chg="addSp delSp modSp new mod ord addCm delCm modCm modNotes modNotesTx">
        <pc:chgData name="Rachelle Angeline" userId="a4d03ee4-9de1-46f7-9142-fc9a36cc37f9" providerId="ADAL" clId="{4F86AFDF-45CD-4D7D-B407-37349E5A2C28}" dt="2022-10-06T13:31:19.311" v="4528" actId="20577"/>
        <pc:sldMkLst>
          <pc:docMk/>
          <pc:sldMk cId="2236068211" sldId="1702"/>
        </pc:sldMkLst>
        <pc:spChg chg="mod">
          <ac:chgData name="Rachelle Angeline" userId="a4d03ee4-9de1-46f7-9142-fc9a36cc37f9" providerId="ADAL" clId="{4F86AFDF-45CD-4D7D-B407-37349E5A2C28}" dt="2022-09-27T09:09:25.776" v="2566" actId="20577"/>
          <ac:spMkLst>
            <pc:docMk/>
            <pc:sldMk cId="2236068211" sldId="1702"/>
            <ac:spMk id="2" creationId="{021A0601-E244-EEFD-2087-270F58F3EA9D}"/>
          </ac:spMkLst>
        </pc:spChg>
        <pc:spChg chg="mod">
          <ac:chgData name="Rachelle Angeline" userId="a4d03ee4-9de1-46f7-9142-fc9a36cc37f9" providerId="ADAL" clId="{4F86AFDF-45CD-4D7D-B407-37349E5A2C28}" dt="2022-10-05T14:32:43.358" v="3441" actId="164"/>
          <ac:spMkLst>
            <pc:docMk/>
            <pc:sldMk cId="2236068211" sldId="1702"/>
            <ac:spMk id="4" creationId="{A01D27B1-8B26-5242-F5B0-7554C3D836D2}"/>
          </ac:spMkLst>
        </pc:spChg>
        <pc:spChg chg="del">
          <ac:chgData name="Rachelle Angeline" userId="a4d03ee4-9de1-46f7-9142-fc9a36cc37f9" providerId="ADAL" clId="{4F86AFDF-45CD-4D7D-B407-37349E5A2C28}" dt="2022-10-05T14:31:05.404" v="3363" actId="478"/>
          <ac:spMkLst>
            <pc:docMk/>
            <pc:sldMk cId="2236068211" sldId="1702"/>
            <ac:spMk id="5" creationId="{371094EC-5F81-902A-6688-8163C9333DE3}"/>
          </ac:spMkLst>
        </pc:spChg>
        <pc:spChg chg="del">
          <ac:chgData name="Rachelle Angeline" userId="a4d03ee4-9de1-46f7-9142-fc9a36cc37f9" providerId="ADAL" clId="{4F86AFDF-45CD-4D7D-B407-37349E5A2C28}" dt="2022-10-05T14:31:07.549" v="3364" actId="478"/>
          <ac:spMkLst>
            <pc:docMk/>
            <pc:sldMk cId="2236068211" sldId="1702"/>
            <ac:spMk id="6" creationId="{D155EB9C-EF00-8211-7CBE-1296B61D0401}"/>
          </ac:spMkLst>
        </pc:spChg>
        <pc:spChg chg="del">
          <ac:chgData name="Rachelle Angeline" userId="a4d03ee4-9de1-46f7-9142-fc9a36cc37f9" providerId="ADAL" clId="{4F86AFDF-45CD-4D7D-B407-37349E5A2C28}" dt="2022-10-05T14:31:05.404" v="3363" actId="478"/>
          <ac:spMkLst>
            <pc:docMk/>
            <pc:sldMk cId="2236068211" sldId="1702"/>
            <ac:spMk id="7" creationId="{96AF4628-8FC7-E6F8-A3AD-A4606E3D57AA}"/>
          </ac:spMkLst>
        </pc:spChg>
        <pc:spChg chg="del">
          <ac:chgData name="Rachelle Angeline" userId="a4d03ee4-9de1-46f7-9142-fc9a36cc37f9" providerId="ADAL" clId="{4F86AFDF-45CD-4D7D-B407-37349E5A2C28}" dt="2022-10-05T14:31:07.549" v="3364" actId="478"/>
          <ac:spMkLst>
            <pc:docMk/>
            <pc:sldMk cId="2236068211" sldId="1702"/>
            <ac:spMk id="8" creationId="{09AC8D97-B22A-E4D1-1EB4-E7A5465218B5}"/>
          </ac:spMkLst>
        </pc:spChg>
        <pc:spChg chg="del">
          <ac:chgData name="Rachelle Angeline" userId="a4d03ee4-9de1-46f7-9142-fc9a36cc37f9" providerId="ADAL" clId="{4F86AFDF-45CD-4D7D-B407-37349E5A2C28}" dt="2022-10-05T14:31:05.404" v="3363" actId="478"/>
          <ac:spMkLst>
            <pc:docMk/>
            <pc:sldMk cId="2236068211" sldId="1702"/>
            <ac:spMk id="9" creationId="{321F588E-EFDB-4AC5-B957-E633DF959D75}"/>
          </ac:spMkLst>
        </pc:spChg>
        <pc:spChg chg="mod">
          <ac:chgData name="Rachelle Angeline" userId="a4d03ee4-9de1-46f7-9142-fc9a36cc37f9" providerId="ADAL" clId="{4F86AFDF-45CD-4D7D-B407-37349E5A2C28}" dt="2022-10-05T14:43:49.294" v="3602" actId="1076"/>
          <ac:spMkLst>
            <pc:docMk/>
            <pc:sldMk cId="2236068211" sldId="1702"/>
            <ac:spMk id="10" creationId="{AB1CFBA3-DBB1-6976-CA03-A3F8564E052C}"/>
          </ac:spMkLst>
        </pc:spChg>
        <pc:spChg chg="del">
          <ac:chgData name="Rachelle Angeline" userId="a4d03ee4-9de1-46f7-9142-fc9a36cc37f9" providerId="ADAL" clId="{4F86AFDF-45CD-4D7D-B407-37349E5A2C28}" dt="2022-10-05T14:31:05.404" v="3363" actId="478"/>
          <ac:spMkLst>
            <pc:docMk/>
            <pc:sldMk cId="2236068211" sldId="1702"/>
            <ac:spMk id="11" creationId="{4790AF38-5996-D0EB-1AA6-75391456A3EC}"/>
          </ac:spMkLst>
        </pc:spChg>
        <pc:spChg chg="mod">
          <ac:chgData name="Rachelle Angeline" userId="a4d03ee4-9de1-46f7-9142-fc9a36cc37f9" providerId="ADAL" clId="{4F86AFDF-45CD-4D7D-B407-37349E5A2C28}" dt="2022-10-05T14:32:14.478" v="3431" actId="164"/>
          <ac:spMkLst>
            <pc:docMk/>
            <pc:sldMk cId="2236068211" sldId="1702"/>
            <ac:spMk id="12" creationId="{B07D91B9-DD07-B886-7FC8-5C8DCF5C3D00}"/>
          </ac:spMkLst>
        </pc:spChg>
        <pc:spChg chg="mod">
          <ac:chgData name="Rachelle Angeline" userId="a4d03ee4-9de1-46f7-9142-fc9a36cc37f9" providerId="ADAL" clId="{4F86AFDF-45CD-4D7D-B407-37349E5A2C28}" dt="2022-10-05T14:32:10.659" v="3430" actId="164"/>
          <ac:spMkLst>
            <pc:docMk/>
            <pc:sldMk cId="2236068211" sldId="1702"/>
            <ac:spMk id="13" creationId="{05F6E1BA-A864-B0A3-18CF-6A09E31FA34C}"/>
          </ac:spMkLst>
        </pc:spChg>
        <pc:spChg chg="mod">
          <ac:chgData name="Rachelle Angeline" userId="a4d03ee4-9de1-46f7-9142-fc9a36cc37f9" providerId="ADAL" clId="{4F86AFDF-45CD-4D7D-B407-37349E5A2C28}" dt="2022-10-05T14:32:17.562" v="3432" actId="164"/>
          <ac:spMkLst>
            <pc:docMk/>
            <pc:sldMk cId="2236068211" sldId="1702"/>
            <ac:spMk id="14" creationId="{21895BAB-CAAD-DFC4-594A-67C1164BEAAE}"/>
          </ac:spMkLst>
        </pc:spChg>
        <pc:spChg chg="mod">
          <ac:chgData name="Rachelle Angeline" userId="a4d03ee4-9de1-46f7-9142-fc9a36cc37f9" providerId="ADAL" clId="{4F86AFDF-45CD-4D7D-B407-37349E5A2C28}" dt="2022-10-05T14:32:33.299" v="3438" actId="164"/>
          <ac:spMkLst>
            <pc:docMk/>
            <pc:sldMk cId="2236068211" sldId="1702"/>
            <ac:spMk id="15" creationId="{552450FE-5330-5661-6A62-8354A6A16955}"/>
          </ac:spMkLst>
        </pc:spChg>
        <pc:spChg chg="mod">
          <ac:chgData name="Rachelle Angeline" userId="a4d03ee4-9de1-46f7-9142-fc9a36cc37f9" providerId="ADAL" clId="{4F86AFDF-45CD-4D7D-B407-37349E5A2C28}" dt="2022-10-05T14:32:45.873" v="3442" actId="164"/>
          <ac:spMkLst>
            <pc:docMk/>
            <pc:sldMk cId="2236068211" sldId="1702"/>
            <ac:spMk id="16" creationId="{99448A34-AC2A-A687-2983-84AB0791D593}"/>
          </ac:spMkLst>
        </pc:spChg>
        <pc:spChg chg="mod">
          <ac:chgData name="Rachelle Angeline" userId="a4d03ee4-9de1-46f7-9142-fc9a36cc37f9" providerId="ADAL" clId="{4F86AFDF-45CD-4D7D-B407-37349E5A2C28}" dt="2022-10-05T14:36:57.326" v="3469" actId="164"/>
          <ac:spMkLst>
            <pc:docMk/>
            <pc:sldMk cId="2236068211" sldId="1702"/>
            <ac:spMk id="17" creationId="{868125F2-3B18-C5F8-55CC-3C68C8179754}"/>
          </ac:spMkLst>
        </pc:spChg>
        <pc:spChg chg="mod">
          <ac:chgData name="Rachelle Angeline" userId="a4d03ee4-9de1-46f7-9142-fc9a36cc37f9" providerId="ADAL" clId="{4F86AFDF-45CD-4D7D-B407-37349E5A2C28}" dt="2022-10-05T14:32:25.208" v="3436" actId="164"/>
          <ac:spMkLst>
            <pc:docMk/>
            <pc:sldMk cId="2236068211" sldId="1702"/>
            <ac:spMk id="18" creationId="{0E1B9709-85E3-50F1-E2B3-89138B142643}"/>
          </ac:spMkLst>
        </pc:spChg>
        <pc:spChg chg="mod">
          <ac:chgData name="Rachelle Angeline" userId="a4d03ee4-9de1-46f7-9142-fc9a36cc37f9" providerId="ADAL" clId="{4F86AFDF-45CD-4D7D-B407-37349E5A2C28}" dt="2022-10-05T14:32:01.743" v="3428" actId="164"/>
          <ac:spMkLst>
            <pc:docMk/>
            <pc:sldMk cId="2236068211" sldId="1702"/>
            <ac:spMk id="19" creationId="{D0D61A21-D91B-181B-78D5-505DCF382AF7}"/>
          </ac:spMkLst>
        </pc:spChg>
        <pc:spChg chg="mod">
          <ac:chgData name="Rachelle Angeline" userId="a4d03ee4-9de1-46f7-9142-fc9a36cc37f9" providerId="ADAL" clId="{4F86AFDF-45CD-4D7D-B407-37349E5A2C28}" dt="2022-10-05T14:32:40.489" v="3440" actId="164"/>
          <ac:spMkLst>
            <pc:docMk/>
            <pc:sldMk cId="2236068211" sldId="1702"/>
            <ac:spMk id="20" creationId="{A277AA81-EE71-EC7F-7913-53C1B1578D5D}"/>
          </ac:spMkLst>
        </pc:spChg>
        <pc:spChg chg="mod">
          <ac:chgData name="Rachelle Angeline" userId="a4d03ee4-9de1-46f7-9142-fc9a36cc37f9" providerId="ADAL" clId="{4F86AFDF-45CD-4D7D-B407-37349E5A2C28}" dt="2022-10-05T14:32:07.806" v="3429" actId="164"/>
          <ac:spMkLst>
            <pc:docMk/>
            <pc:sldMk cId="2236068211" sldId="1702"/>
            <ac:spMk id="21" creationId="{AEECFF05-B77E-AE4B-B523-459AB61D2987}"/>
          </ac:spMkLst>
        </pc:spChg>
        <pc:spChg chg="del">
          <ac:chgData name="Rachelle Angeline" userId="a4d03ee4-9de1-46f7-9142-fc9a36cc37f9" providerId="ADAL" clId="{4F86AFDF-45CD-4D7D-B407-37349E5A2C28}" dt="2022-10-05T14:31:07.549" v="3364" actId="478"/>
          <ac:spMkLst>
            <pc:docMk/>
            <pc:sldMk cId="2236068211" sldId="1702"/>
            <ac:spMk id="22" creationId="{56CC5DF6-C3E9-CF17-9B5F-3C2301D65C3F}"/>
          </ac:spMkLst>
        </pc:spChg>
        <pc:spChg chg="mod">
          <ac:chgData name="Rachelle Angeline" userId="a4d03ee4-9de1-46f7-9142-fc9a36cc37f9" providerId="ADAL" clId="{4F86AFDF-45CD-4D7D-B407-37349E5A2C28}" dt="2022-10-05T14:32:22.777" v="3435" actId="164"/>
          <ac:spMkLst>
            <pc:docMk/>
            <pc:sldMk cId="2236068211" sldId="1702"/>
            <ac:spMk id="23" creationId="{0D66589E-2E66-91B9-F298-D7468AAEEE32}"/>
          </ac:spMkLst>
        </pc:spChg>
        <pc:spChg chg="mod">
          <ac:chgData name="Rachelle Angeline" userId="a4d03ee4-9de1-46f7-9142-fc9a36cc37f9" providerId="ADAL" clId="{4F86AFDF-45CD-4D7D-B407-37349E5A2C28}" dt="2022-10-05T14:32:17.562" v="3432" actId="164"/>
          <ac:spMkLst>
            <pc:docMk/>
            <pc:sldMk cId="2236068211" sldId="1702"/>
            <ac:spMk id="24" creationId="{7FFD7986-7D5E-9B10-A5CB-6E13A221E2BE}"/>
          </ac:spMkLst>
        </pc:spChg>
        <pc:spChg chg="mod">
          <ac:chgData name="Rachelle Angeline" userId="a4d03ee4-9de1-46f7-9142-fc9a36cc37f9" providerId="ADAL" clId="{4F86AFDF-45CD-4D7D-B407-37349E5A2C28}" dt="2022-10-05T14:32:10.659" v="3430" actId="164"/>
          <ac:spMkLst>
            <pc:docMk/>
            <pc:sldMk cId="2236068211" sldId="1702"/>
            <ac:spMk id="25" creationId="{C9947AD2-D321-DA7A-8A1F-DA9215E87EF5}"/>
          </ac:spMkLst>
        </pc:spChg>
        <pc:spChg chg="mod">
          <ac:chgData name="Rachelle Angeline" userId="a4d03ee4-9de1-46f7-9142-fc9a36cc37f9" providerId="ADAL" clId="{4F86AFDF-45CD-4D7D-B407-37349E5A2C28}" dt="2022-10-05T14:32:14.478" v="3431" actId="164"/>
          <ac:spMkLst>
            <pc:docMk/>
            <pc:sldMk cId="2236068211" sldId="1702"/>
            <ac:spMk id="26" creationId="{C9A362CE-627E-102E-891C-9FA562373C4D}"/>
          </ac:spMkLst>
        </pc:spChg>
        <pc:spChg chg="mod">
          <ac:chgData name="Rachelle Angeline" userId="a4d03ee4-9de1-46f7-9142-fc9a36cc37f9" providerId="ADAL" clId="{4F86AFDF-45CD-4D7D-B407-37349E5A2C28}" dt="2022-10-05T14:49:05.606" v="3701" actId="20577"/>
          <ac:spMkLst>
            <pc:docMk/>
            <pc:sldMk cId="2236068211" sldId="1702"/>
            <ac:spMk id="27" creationId="{10FA04CD-BE3E-B04D-E354-5487640CF3DC}"/>
          </ac:spMkLst>
        </pc:spChg>
        <pc:spChg chg="mod">
          <ac:chgData name="Rachelle Angeline" userId="a4d03ee4-9de1-46f7-9142-fc9a36cc37f9" providerId="ADAL" clId="{4F86AFDF-45CD-4D7D-B407-37349E5A2C28}" dt="2022-10-05T14:32:33.299" v="3438" actId="164"/>
          <ac:spMkLst>
            <pc:docMk/>
            <pc:sldMk cId="2236068211" sldId="1702"/>
            <ac:spMk id="28" creationId="{559BBFED-1F82-E058-F861-D9EEC26BDFDE}"/>
          </ac:spMkLst>
        </pc:spChg>
        <pc:spChg chg="mod">
          <ac:chgData name="Rachelle Angeline" userId="a4d03ee4-9de1-46f7-9142-fc9a36cc37f9" providerId="ADAL" clId="{4F86AFDF-45CD-4D7D-B407-37349E5A2C28}" dt="2022-10-05T14:33:43.346" v="3450" actId="164"/>
          <ac:spMkLst>
            <pc:docMk/>
            <pc:sldMk cId="2236068211" sldId="1702"/>
            <ac:spMk id="29" creationId="{94D8D42B-1956-33ED-77B7-1132F8F631A5}"/>
          </ac:spMkLst>
        </pc:spChg>
        <pc:spChg chg="mod">
          <ac:chgData name="Rachelle Angeline" userId="a4d03ee4-9de1-46f7-9142-fc9a36cc37f9" providerId="ADAL" clId="{4F86AFDF-45CD-4D7D-B407-37349E5A2C28}" dt="2022-10-05T14:32:30.497" v="3437" actId="164"/>
          <ac:spMkLst>
            <pc:docMk/>
            <pc:sldMk cId="2236068211" sldId="1702"/>
            <ac:spMk id="30" creationId="{9C5BCBB6-0CA5-211F-2538-2EF6F70181DE}"/>
          </ac:spMkLst>
        </pc:spChg>
        <pc:spChg chg="mod">
          <ac:chgData name="Rachelle Angeline" userId="a4d03ee4-9de1-46f7-9142-fc9a36cc37f9" providerId="ADAL" clId="{4F86AFDF-45CD-4D7D-B407-37349E5A2C28}" dt="2022-10-05T14:36:57.326" v="3469" actId="164"/>
          <ac:spMkLst>
            <pc:docMk/>
            <pc:sldMk cId="2236068211" sldId="1702"/>
            <ac:spMk id="31" creationId="{D92E448C-336F-4FC9-2CEA-E36F7A1AF88E}"/>
          </ac:spMkLst>
        </pc:spChg>
        <pc:spChg chg="mod">
          <ac:chgData name="Rachelle Angeline" userId="a4d03ee4-9de1-46f7-9142-fc9a36cc37f9" providerId="ADAL" clId="{4F86AFDF-45CD-4D7D-B407-37349E5A2C28}" dt="2022-10-05T14:32:40.489" v="3440" actId="164"/>
          <ac:spMkLst>
            <pc:docMk/>
            <pc:sldMk cId="2236068211" sldId="1702"/>
            <ac:spMk id="32" creationId="{13E64AF2-EE38-AF14-0809-EA67BE0A7878}"/>
          </ac:spMkLst>
        </pc:spChg>
        <pc:spChg chg="mod">
          <ac:chgData name="Rachelle Angeline" userId="a4d03ee4-9de1-46f7-9142-fc9a36cc37f9" providerId="ADAL" clId="{4F86AFDF-45CD-4D7D-B407-37349E5A2C28}" dt="2022-10-05T14:32:25.208" v="3436" actId="164"/>
          <ac:spMkLst>
            <pc:docMk/>
            <pc:sldMk cId="2236068211" sldId="1702"/>
            <ac:spMk id="33" creationId="{852D07B8-A03A-0FE6-FA55-0EB50F1DAA2F}"/>
          </ac:spMkLst>
        </pc:spChg>
        <pc:spChg chg="mod">
          <ac:chgData name="Rachelle Angeline" userId="a4d03ee4-9de1-46f7-9142-fc9a36cc37f9" providerId="ADAL" clId="{4F86AFDF-45CD-4D7D-B407-37349E5A2C28}" dt="2022-10-05T14:32:22.777" v="3435" actId="164"/>
          <ac:spMkLst>
            <pc:docMk/>
            <pc:sldMk cId="2236068211" sldId="1702"/>
            <ac:spMk id="34" creationId="{5F08E35E-3183-B561-5323-0FEB65648FE5}"/>
          </ac:spMkLst>
        </pc:spChg>
        <pc:spChg chg="mod">
          <ac:chgData name="Rachelle Angeline" userId="a4d03ee4-9de1-46f7-9142-fc9a36cc37f9" providerId="ADAL" clId="{4F86AFDF-45CD-4D7D-B407-37349E5A2C28}" dt="2022-10-05T14:32:01.743" v="3428" actId="164"/>
          <ac:spMkLst>
            <pc:docMk/>
            <pc:sldMk cId="2236068211" sldId="1702"/>
            <ac:spMk id="35" creationId="{8C40221A-ECEF-AE90-6F53-189C77EFD625}"/>
          </ac:spMkLst>
        </pc:spChg>
        <pc:spChg chg="mod">
          <ac:chgData name="Rachelle Angeline" userId="a4d03ee4-9de1-46f7-9142-fc9a36cc37f9" providerId="ADAL" clId="{4F86AFDF-45CD-4D7D-B407-37349E5A2C28}" dt="2022-10-05T14:32:07.806" v="3429" actId="164"/>
          <ac:spMkLst>
            <pc:docMk/>
            <pc:sldMk cId="2236068211" sldId="1702"/>
            <ac:spMk id="36" creationId="{0EB6FB90-CDF8-98D4-2825-D3203F34DDAF}"/>
          </ac:spMkLst>
        </pc:spChg>
        <pc:spChg chg="mod">
          <ac:chgData name="Rachelle Angeline" userId="a4d03ee4-9de1-46f7-9142-fc9a36cc37f9" providerId="ADAL" clId="{4F86AFDF-45CD-4D7D-B407-37349E5A2C28}" dt="2022-10-05T14:32:43.358" v="3441" actId="164"/>
          <ac:spMkLst>
            <pc:docMk/>
            <pc:sldMk cId="2236068211" sldId="1702"/>
            <ac:spMk id="37" creationId="{A29950C6-1BB0-3EFD-E8A8-C348165F1278}"/>
          </ac:spMkLst>
        </pc:spChg>
        <pc:spChg chg="mod">
          <ac:chgData name="Rachelle Angeline" userId="a4d03ee4-9de1-46f7-9142-fc9a36cc37f9" providerId="ADAL" clId="{4F86AFDF-45CD-4D7D-B407-37349E5A2C28}" dt="2022-10-05T14:32:45.873" v="3442" actId="164"/>
          <ac:spMkLst>
            <pc:docMk/>
            <pc:sldMk cId="2236068211" sldId="1702"/>
            <ac:spMk id="38" creationId="{BBB60AB2-5500-4298-0081-60559E303CE6}"/>
          </ac:spMkLst>
        </pc:spChg>
        <pc:spChg chg="mod">
          <ac:chgData name="Rachelle Angeline" userId="a4d03ee4-9de1-46f7-9142-fc9a36cc37f9" providerId="ADAL" clId="{4F86AFDF-45CD-4D7D-B407-37349E5A2C28}" dt="2022-10-06T12:29:57.003" v="4294" actId="1035"/>
          <ac:spMkLst>
            <pc:docMk/>
            <pc:sldMk cId="2236068211" sldId="1702"/>
            <ac:spMk id="39" creationId="{C33D8A5E-DA1A-3C3E-277A-8E7639FC3980}"/>
          </ac:spMkLst>
        </pc:spChg>
        <pc:spChg chg="mod">
          <ac:chgData name="Rachelle Angeline" userId="a4d03ee4-9de1-46f7-9142-fc9a36cc37f9" providerId="ADAL" clId="{4F86AFDF-45CD-4D7D-B407-37349E5A2C28}" dt="2022-10-05T14:32:30.497" v="3437" actId="164"/>
          <ac:spMkLst>
            <pc:docMk/>
            <pc:sldMk cId="2236068211" sldId="1702"/>
            <ac:spMk id="40" creationId="{87E66A53-05E8-0B5A-4047-946937685AA6}"/>
          </ac:spMkLst>
        </pc:spChg>
        <pc:spChg chg="mod">
          <ac:chgData name="Rachelle Angeline" userId="a4d03ee4-9de1-46f7-9142-fc9a36cc37f9" providerId="ADAL" clId="{4F86AFDF-45CD-4D7D-B407-37349E5A2C28}" dt="2022-10-05T14:33:43.346" v="3450" actId="164"/>
          <ac:spMkLst>
            <pc:docMk/>
            <pc:sldMk cId="2236068211" sldId="1702"/>
            <ac:spMk id="41" creationId="{A95FD07F-91BA-D67C-214C-1DE6C58C46E3}"/>
          </ac:spMkLst>
        </pc:spChg>
        <pc:spChg chg="add del mod">
          <ac:chgData name="Rachelle Angeline" userId="a4d03ee4-9de1-46f7-9142-fc9a36cc37f9" providerId="ADAL" clId="{4F86AFDF-45CD-4D7D-B407-37349E5A2C28}" dt="2022-10-05T14:58:19.844" v="4068" actId="1076"/>
          <ac:spMkLst>
            <pc:docMk/>
            <pc:sldMk cId="2236068211" sldId="1702"/>
            <ac:spMk id="42" creationId="{696E9D68-A741-A0A6-21AE-4E9DA8892D59}"/>
          </ac:spMkLst>
        </pc:spChg>
        <pc:spChg chg="mod">
          <ac:chgData name="Rachelle Angeline" userId="a4d03ee4-9de1-46f7-9142-fc9a36cc37f9" providerId="ADAL" clId="{4F86AFDF-45CD-4D7D-B407-37349E5A2C28}" dt="2022-10-05T14:58:24.123" v="4069" actId="1076"/>
          <ac:spMkLst>
            <pc:docMk/>
            <pc:sldMk cId="2236068211" sldId="1702"/>
            <ac:spMk id="43" creationId="{01BFB012-1832-8B2A-0872-662A0A893B36}"/>
          </ac:spMkLst>
        </pc:spChg>
        <pc:spChg chg="add del mod">
          <ac:chgData name="Rachelle Angeline" userId="a4d03ee4-9de1-46f7-9142-fc9a36cc37f9" providerId="ADAL" clId="{4F86AFDF-45CD-4D7D-B407-37349E5A2C28}" dt="2022-10-06T12:29:41.420" v="4289" actId="478"/>
          <ac:spMkLst>
            <pc:docMk/>
            <pc:sldMk cId="2236068211" sldId="1702"/>
            <ac:spMk id="44" creationId="{6239155F-1B4F-7BE2-23BC-2AC305804C7F}"/>
          </ac:spMkLst>
        </pc:spChg>
        <pc:spChg chg="mod">
          <ac:chgData name="Rachelle Angeline" userId="a4d03ee4-9de1-46f7-9142-fc9a36cc37f9" providerId="ADAL" clId="{4F86AFDF-45CD-4D7D-B407-37349E5A2C28}" dt="2022-10-05T14:57:05.194" v="4053" actId="1038"/>
          <ac:spMkLst>
            <pc:docMk/>
            <pc:sldMk cId="2236068211" sldId="1702"/>
            <ac:spMk id="45" creationId="{B109306A-72D1-F63D-2F8F-C43932FBD2B1}"/>
          </ac:spMkLst>
        </pc:spChg>
        <pc:spChg chg="mod">
          <ac:chgData name="Rachelle Angeline" userId="a4d03ee4-9de1-46f7-9142-fc9a36cc37f9" providerId="ADAL" clId="{4F86AFDF-45CD-4D7D-B407-37349E5A2C28}" dt="2022-10-05T14:58:17.474" v="4067" actId="1076"/>
          <ac:spMkLst>
            <pc:docMk/>
            <pc:sldMk cId="2236068211" sldId="1702"/>
            <ac:spMk id="46" creationId="{684C41C3-A237-D65E-B43C-5189785937F9}"/>
          </ac:spMkLst>
        </pc:spChg>
        <pc:spChg chg="mod">
          <ac:chgData name="Rachelle Angeline" userId="a4d03ee4-9de1-46f7-9142-fc9a36cc37f9" providerId="ADAL" clId="{4F86AFDF-45CD-4D7D-B407-37349E5A2C28}" dt="2022-10-05T14:58:24.123" v="4069" actId="1076"/>
          <ac:spMkLst>
            <pc:docMk/>
            <pc:sldMk cId="2236068211" sldId="1702"/>
            <ac:spMk id="47" creationId="{3238BD79-9AFD-7D23-AC88-3C73AA1A709A}"/>
          </ac:spMkLst>
        </pc:spChg>
        <pc:spChg chg="mod">
          <ac:chgData name="Rachelle Angeline" userId="a4d03ee4-9de1-46f7-9142-fc9a36cc37f9" providerId="ADAL" clId="{4F86AFDF-45CD-4D7D-B407-37349E5A2C28}" dt="2022-10-05T14:57:02.018" v="4047" actId="1038"/>
          <ac:spMkLst>
            <pc:docMk/>
            <pc:sldMk cId="2236068211" sldId="1702"/>
            <ac:spMk id="48" creationId="{51BEA43D-4FDD-0924-90C6-C7F1D333E6BE}"/>
          </ac:spMkLst>
        </pc:spChg>
        <pc:spChg chg="mod">
          <ac:chgData name="Rachelle Angeline" userId="a4d03ee4-9de1-46f7-9142-fc9a36cc37f9" providerId="ADAL" clId="{4F86AFDF-45CD-4D7D-B407-37349E5A2C28}" dt="2022-10-06T12:29:42.770" v="4290" actId="1076"/>
          <ac:spMkLst>
            <pc:docMk/>
            <pc:sldMk cId="2236068211" sldId="1702"/>
            <ac:spMk id="49" creationId="{73F204A4-2D17-07D3-5F1E-0DCA4DE835FF}"/>
          </ac:spMkLst>
        </pc:spChg>
        <pc:spChg chg="del">
          <ac:chgData name="Rachelle Angeline" userId="a4d03ee4-9de1-46f7-9142-fc9a36cc37f9" providerId="ADAL" clId="{4F86AFDF-45CD-4D7D-B407-37349E5A2C28}" dt="2022-10-05T14:31:07.549" v="3364" actId="478"/>
          <ac:spMkLst>
            <pc:docMk/>
            <pc:sldMk cId="2236068211" sldId="1702"/>
            <ac:spMk id="50" creationId="{71698BC9-3934-3E77-00A3-CB6DD5DCDFB2}"/>
          </ac:spMkLst>
        </pc:spChg>
        <pc:spChg chg="mod">
          <ac:chgData name="Rachelle Angeline" userId="a4d03ee4-9de1-46f7-9142-fc9a36cc37f9" providerId="ADAL" clId="{4F86AFDF-45CD-4D7D-B407-37349E5A2C28}" dt="2022-10-05T14:32:18.548" v="3434" actId="571"/>
          <ac:spMkLst>
            <pc:docMk/>
            <pc:sldMk cId="2236068211" sldId="1702"/>
            <ac:spMk id="57" creationId="{95A1D1F9-624A-A8C9-2C60-8986C8EA4C13}"/>
          </ac:spMkLst>
        </pc:spChg>
        <pc:spChg chg="mod">
          <ac:chgData name="Rachelle Angeline" userId="a4d03ee4-9de1-46f7-9142-fc9a36cc37f9" providerId="ADAL" clId="{4F86AFDF-45CD-4D7D-B407-37349E5A2C28}" dt="2022-10-05T14:32:18.548" v="3434" actId="571"/>
          <ac:spMkLst>
            <pc:docMk/>
            <pc:sldMk cId="2236068211" sldId="1702"/>
            <ac:spMk id="58" creationId="{0B965D95-9959-0992-9B0B-C0E2FDE15939}"/>
          </ac:spMkLst>
        </pc:spChg>
        <pc:spChg chg="mod topLvl">
          <ac:chgData name="Rachelle Angeline" userId="a4d03ee4-9de1-46f7-9142-fc9a36cc37f9" providerId="ADAL" clId="{4F86AFDF-45CD-4D7D-B407-37349E5A2C28}" dt="2022-10-06T11:43:34.899" v="4101" actId="1035"/>
          <ac:spMkLst>
            <pc:docMk/>
            <pc:sldMk cId="2236068211" sldId="1702"/>
            <ac:spMk id="70" creationId="{176D95CE-396B-88D6-F3D9-2B5052F76996}"/>
          </ac:spMkLst>
        </pc:spChg>
        <pc:spChg chg="mod topLvl">
          <ac:chgData name="Rachelle Angeline" userId="a4d03ee4-9de1-46f7-9142-fc9a36cc37f9" providerId="ADAL" clId="{4F86AFDF-45CD-4D7D-B407-37349E5A2C28}" dt="2022-10-06T11:42:03.835" v="4070" actId="165"/>
          <ac:spMkLst>
            <pc:docMk/>
            <pc:sldMk cId="2236068211" sldId="1702"/>
            <ac:spMk id="71" creationId="{27917D73-3904-2A41-2DB7-384868F157A4}"/>
          </ac:spMkLst>
        </pc:spChg>
        <pc:spChg chg="mod topLvl">
          <ac:chgData name="Rachelle Angeline" userId="a4d03ee4-9de1-46f7-9142-fc9a36cc37f9" providerId="ADAL" clId="{4F86AFDF-45CD-4D7D-B407-37349E5A2C28}" dt="2022-10-06T11:43:38.474" v="4103" actId="1035"/>
          <ac:spMkLst>
            <pc:docMk/>
            <pc:sldMk cId="2236068211" sldId="1702"/>
            <ac:spMk id="73" creationId="{0A0E1238-7904-936B-BE60-EA772D4531E8}"/>
          </ac:spMkLst>
        </pc:spChg>
        <pc:spChg chg="mod topLvl">
          <ac:chgData name="Rachelle Angeline" userId="a4d03ee4-9de1-46f7-9142-fc9a36cc37f9" providerId="ADAL" clId="{4F86AFDF-45CD-4D7D-B407-37349E5A2C28}" dt="2022-10-06T11:42:03.835" v="4070" actId="165"/>
          <ac:spMkLst>
            <pc:docMk/>
            <pc:sldMk cId="2236068211" sldId="1702"/>
            <ac:spMk id="74" creationId="{584F7863-8B99-2E92-D915-E3B6A3BD895C}"/>
          </ac:spMkLst>
        </pc:spChg>
        <pc:spChg chg="mod topLvl">
          <ac:chgData name="Rachelle Angeline" userId="a4d03ee4-9de1-46f7-9142-fc9a36cc37f9" providerId="ADAL" clId="{4F86AFDF-45CD-4D7D-B407-37349E5A2C28}" dt="2022-10-06T11:43:34.899" v="4101" actId="1035"/>
          <ac:spMkLst>
            <pc:docMk/>
            <pc:sldMk cId="2236068211" sldId="1702"/>
            <ac:spMk id="76" creationId="{ABD84FDB-F92C-345E-4125-F074E62D5143}"/>
          </ac:spMkLst>
        </pc:spChg>
        <pc:spChg chg="mod topLvl">
          <ac:chgData name="Rachelle Angeline" userId="a4d03ee4-9de1-46f7-9142-fc9a36cc37f9" providerId="ADAL" clId="{4F86AFDF-45CD-4D7D-B407-37349E5A2C28}" dt="2022-10-06T11:42:03.835" v="4070" actId="165"/>
          <ac:spMkLst>
            <pc:docMk/>
            <pc:sldMk cId="2236068211" sldId="1702"/>
            <ac:spMk id="77" creationId="{CF2EC664-E195-FAE3-6A44-E456E8C93DE5}"/>
          </ac:spMkLst>
        </pc:spChg>
        <pc:spChg chg="add mod">
          <ac:chgData name="Rachelle Angeline" userId="a4d03ee4-9de1-46f7-9142-fc9a36cc37f9" providerId="ADAL" clId="{4F86AFDF-45CD-4D7D-B407-37349E5A2C28}" dt="2022-10-06T12:30:03.723" v="4295" actId="1076"/>
          <ac:spMkLst>
            <pc:docMk/>
            <pc:sldMk cId="2236068211" sldId="1702"/>
            <ac:spMk id="78" creationId="{B8772040-3099-C8B6-1EA5-7FB87086FD6F}"/>
          </ac:spMkLst>
        </pc:spChg>
        <pc:spChg chg="add mod">
          <ac:chgData name="Rachelle Angeline" userId="a4d03ee4-9de1-46f7-9142-fc9a36cc37f9" providerId="ADAL" clId="{4F86AFDF-45CD-4D7D-B407-37349E5A2C28}" dt="2022-10-06T12:30:03.723" v="4295" actId="1076"/>
          <ac:spMkLst>
            <pc:docMk/>
            <pc:sldMk cId="2236068211" sldId="1702"/>
            <ac:spMk id="79" creationId="{772842B6-DD38-E2A8-2C14-4DF13D6E1EC9}"/>
          </ac:spMkLst>
        </pc:spChg>
        <pc:spChg chg="add mod topLvl">
          <ac:chgData name="Rachelle Angeline" userId="a4d03ee4-9de1-46f7-9142-fc9a36cc37f9" providerId="ADAL" clId="{4F86AFDF-45CD-4D7D-B407-37349E5A2C28}" dt="2022-10-06T11:47:17.094" v="4210" actId="1076"/>
          <ac:spMkLst>
            <pc:docMk/>
            <pc:sldMk cId="2236068211" sldId="1702"/>
            <ac:spMk id="80" creationId="{1FDEDB94-655B-293E-C89E-2AF9D5D80B7F}"/>
          </ac:spMkLst>
        </pc:spChg>
        <pc:spChg chg="add mod topLvl">
          <ac:chgData name="Rachelle Angeline" userId="a4d03ee4-9de1-46f7-9142-fc9a36cc37f9" providerId="ADAL" clId="{4F86AFDF-45CD-4D7D-B407-37349E5A2C28}" dt="2022-10-06T11:47:17.094" v="4210" actId="1076"/>
          <ac:spMkLst>
            <pc:docMk/>
            <pc:sldMk cId="2236068211" sldId="1702"/>
            <ac:spMk id="81" creationId="{C4616445-053A-0F13-A8AC-2AD407033C21}"/>
          </ac:spMkLst>
        </pc:spChg>
        <pc:spChg chg="add mod topLvl">
          <ac:chgData name="Rachelle Angeline" userId="a4d03ee4-9de1-46f7-9142-fc9a36cc37f9" providerId="ADAL" clId="{4F86AFDF-45CD-4D7D-B407-37349E5A2C28}" dt="2022-10-06T11:43:34.899" v="4101" actId="1035"/>
          <ac:spMkLst>
            <pc:docMk/>
            <pc:sldMk cId="2236068211" sldId="1702"/>
            <ac:spMk id="82" creationId="{2750BAE2-CE45-0361-911A-A2A7BE003404}"/>
          </ac:spMkLst>
        </pc:spChg>
        <pc:spChg chg="add mod topLvl">
          <ac:chgData name="Rachelle Angeline" userId="a4d03ee4-9de1-46f7-9142-fc9a36cc37f9" providerId="ADAL" clId="{4F86AFDF-45CD-4D7D-B407-37349E5A2C28}" dt="2022-10-06T11:42:03.835" v="4070" actId="165"/>
          <ac:spMkLst>
            <pc:docMk/>
            <pc:sldMk cId="2236068211" sldId="1702"/>
            <ac:spMk id="83" creationId="{1A9AD818-EA8D-8A46-32F2-A2E9C1234248}"/>
          </ac:spMkLst>
        </pc:spChg>
        <pc:spChg chg="add mod topLvl">
          <ac:chgData name="Rachelle Angeline" userId="a4d03ee4-9de1-46f7-9142-fc9a36cc37f9" providerId="ADAL" clId="{4F86AFDF-45CD-4D7D-B407-37349E5A2C28}" dt="2022-10-06T11:43:34.899" v="4101" actId="1035"/>
          <ac:spMkLst>
            <pc:docMk/>
            <pc:sldMk cId="2236068211" sldId="1702"/>
            <ac:spMk id="84" creationId="{385EE192-FCFB-D565-F668-BBB5DE218602}"/>
          </ac:spMkLst>
        </pc:spChg>
        <pc:spChg chg="add mod topLvl">
          <ac:chgData name="Rachelle Angeline" userId="a4d03ee4-9de1-46f7-9142-fc9a36cc37f9" providerId="ADAL" clId="{4F86AFDF-45CD-4D7D-B407-37349E5A2C28}" dt="2022-10-06T11:42:03.835" v="4070" actId="165"/>
          <ac:spMkLst>
            <pc:docMk/>
            <pc:sldMk cId="2236068211" sldId="1702"/>
            <ac:spMk id="85" creationId="{CC8810EC-2DD7-C0B0-3C37-4E3BC2C302C2}"/>
          </ac:spMkLst>
        </pc:spChg>
        <pc:spChg chg="add mod topLvl">
          <ac:chgData name="Rachelle Angeline" userId="a4d03ee4-9de1-46f7-9142-fc9a36cc37f9" providerId="ADAL" clId="{4F86AFDF-45CD-4D7D-B407-37349E5A2C28}" dt="2022-10-06T11:43:34.899" v="4101" actId="1035"/>
          <ac:spMkLst>
            <pc:docMk/>
            <pc:sldMk cId="2236068211" sldId="1702"/>
            <ac:spMk id="86" creationId="{45EBC5BA-CFDC-D12D-F5A3-52108189DA0E}"/>
          </ac:spMkLst>
        </pc:spChg>
        <pc:spChg chg="add mod topLvl">
          <ac:chgData name="Rachelle Angeline" userId="a4d03ee4-9de1-46f7-9142-fc9a36cc37f9" providerId="ADAL" clId="{4F86AFDF-45CD-4D7D-B407-37349E5A2C28}" dt="2022-10-06T11:42:03.835" v="4070" actId="165"/>
          <ac:spMkLst>
            <pc:docMk/>
            <pc:sldMk cId="2236068211" sldId="1702"/>
            <ac:spMk id="87" creationId="{B98630BF-8633-C2E9-38BC-AB0F659B93A3}"/>
          </ac:spMkLst>
        </pc:spChg>
        <pc:spChg chg="add mod">
          <ac:chgData name="Rachelle Angeline" userId="a4d03ee4-9de1-46f7-9142-fc9a36cc37f9" providerId="ADAL" clId="{4F86AFDF-45CD-4D7D-B407-37349E5A2C28}" dt="2022-10-05T14:44:01.765" v="3604" actId="1076"/>
          <ac:spMkLst>
            <pc:docMk/>
            <pc:sldMk cId="2236068211" sldId="1702"/>
            <ac:spMk id="88" creationId="{73944638-6A98-75AB-78DD-9A9FCEAE7501}"/>
          </ac:spMkLst>
        </pc:spChg>
        <pc:spChg chg="add mod">
          <ac:chgData name="Rachelle Angeline" userId="a4d03ee4-9de1-46f7-9142-fc9a36cc37f9" providerId="ADAL" clId="{4F86AFDF-45CD-4D7D-B407-37349E5A2C28}" dt="2022-10-06T13:31:19.311" v="4528" actId="20577"/>
          <ac:spMkLst>
            <pc:docMk/>
            <pc:sldMk cId="2236068211" sldId="1702"/>
            <ac:spMk id="89" creationId="{A1DC4B5B-3E04-A59E-B6D1-7D9E5713163C}"/>
          </ac:spMkLst>
        </pc:spChg>
        <pc:spChg chg="add mod topLvl">
          <ac:chgData name="Rachelle Angeline" userId="a4d03ee4-9de1-46f7-9142-fc9a36cc37f9" providerId="ADAL" clId="{4F86AFDF-45CD-4D7D-B407-37349E5A2C28}" dt="2022-10-06T11:43:34.899" v="4101" actId="1035"/>
          <ac:spMkLst>
            <pc:docMk/>
            <pc:sldMk cId="2236068211" sldId="1702"/>
            <ac:spMk id="90" creationId="{BC334F3C-A040-5B4A-75D7-D4B223E85A9C}"/>
          </ac:spMkLst>
        </pc:spChg>
        <pc:spChg chg="add mod topLvl">
          <ac:chgData name="Rachelle Angeline" userId="a4d03ee4-9de1-46f7-9142-fc9a36cc37f9" providerId="ADAL" clId="{4F86AFDF-45CD-4D7D-B407-37349E5A2C28}" dt="2022-10-06T11:42:03.835" v="4070" actId="165"/>
          <ac:spMkLst>
            <pc:docMk/>
            <pc:sldMk cId="2236068211" sldId="1702"/>
            <ac:spMk id="91" creationId="{0CAAE609-6325-70D9-6402-609F0956E0F2}"/>
          </ac:spMkLst>
        </pc:spChg>
        <pc:spChg chg="add mod topLvl">
          <ac:chgData name="Rachelle Angeline" userId="a4d03ee4-9de1-46f7-9142-fc9a36cc37f9" providerId="ADAL" clId="{4F86AFDF-45CD-4D7D-B407-37349E5A2C28}" dt="2022-10-06T11:43:34.899" v="4101" actId="1035"/>
          <ac:spMkLst>
            <pc:docMk/>
            <pc:sldMk cId="2236068211" sldId="1702"/>
            <ac:spMk id="92" creationId="{3B41B397-1204-E5A6-EACE-564A12D872EF}"/>
          </ac:spMkLst>
        </pc:spChg>
        <pc:spChg chg="add mod topLvl">
          <ac:chgData name="Rachelle Angeline" userId="a4d03ee4-9de1-46f7-9142-fc9a36cc37f9" providerId="ADAL" clId="{4F86AFDF-45CD-4D7D-B407-37349E5A2C28}" dt="2022-10-06T11:47:33.444" v="4236" actId="1037"/>
          <ac:spMkLst>
            <pc:docMk/>
            <pc:sldMk cId="2236068211" sldId="1702"/>
            <ac:spMk id="93" creationId="{832694F4-75F0-EAF5-EC3A-4B005EEB9FED}"/>
          </ac:spMkLst>
        </pc:spChg>
        <pc:spChg chg="add del mod topLvl">
          <ac:chgData name="Rachelle Angeline" userId="a4d03ee4-9de1-46f7-9142-fc9a36cc37f9" providerId="ADAL" clId="{4F86AFDF-45CD-4D7D-B407-37349E5A2C28}" dt="2022-10-06T11:45:36.904" v="4150" actId="478"/>
          <ac:spMkLst>
            <pc:docMk/>
            <pc:sldMk cId="2236068211" sldId="1702"/>
            <ac:spMk id="94" creationId="{0A4A56D5-0ADD-D5E4-B59D-E86511023D96}"/>
          </ac:spMkLst>
        </pc:spChg>
        <pc:spChg chg="add mod topLvl">
          <ac:chgData name="Rachelle Angeline" userId="a4d03ee4-9de1-46f7-9142-fc9a36cc37f9" providerId="ADAL" clId="{4F86AFDF-45CD-4D7D-B407-37349E5A2C28}" dt="2022-10-06T11:47:12.258" v="4209" actId="1036"/>
          <ac:spMkLst>
            <pc:docMk/>
            <pc:sldMk cId="2236068211" sldId="1702"/>
            <ac:spMk id="95" creationId="{07EB0265-2579-4DD6-4161-4D69C55A4A01}"/>
          </ac:spMkLst>
        </pc:spChg>
        <pc:spChg chg="add del mod topLvl">
          <ac:chgData name="Rachelle Angeline" userId="a4d03ee4-9de1-46f7-9142-fc9a36cc37f9" providerId="ADAL" clId="{4F86AFDF-45CD-4D7D-B407-37349E5A2C28}" dt="2022-10-06T11:45:36.904" v="4150" actId="478"/>
          <ac:spMkLst>
            <pc:docMk/>
            <pc:sldMk cId="2236068211" sldId="1702"/>
            <ac:spMk id="96" creationId="{06D6F28F-EF6A-4637-3300-D91B4C432259}"/>
          </ac:spMkLst>
        </pc:spChg>
        <pc:spChg chg="add mod topLvl">
          <ac:chgData name="Rachelle Angeline" userId="a4d03ee4-9de1-46f7-9142-fc9a36cc37f9" providerId="ADAL" clId="{4F86AFDF-45CD-4D7D-B407-37349E5A2C28}" dt="2022-10-06T11:47:12.258" v="4209" actId="1036"/>
          <ac:spMkLst>
            <pc:docMk/>
            <pc:sldMk cId="2236068211" sldId="1702"/>
            <ac:spMk id="97" creationId="{D78CFD38-9F2C-B1FD-A7B4-CEF176B87077}"/>
          </ac:spMkLst>
        </pc:spChg>
        <pc:spChg chg="add del mod topLvl">
          <ac:chgData name="Rachelle Angeline" userId="a4d03ee4-9de1-46f7-9142-fc9a36cc37f9" providerId="ADAL" clId="{4F86AFDF-45CD-4D7D-B407-37349E5A2C28}" dt="2022-10-06T11:45:09.565" v="4144" actId="478"/>
          <ac:spMkLst>
            <pc:docMk/>
            <pc:sldMk cId="2236068211" sldId="1702"/>
            <ac:spMk id="98" creationId="{DBBF063C-13F9-A6F7-5895-936DE456434B}"/>
          </ac:spMkLst>
        </pc:spChg>
        <pc:spChg chg="add mod topLvl">
          <ac:chgData name="Rachelle Angeline" userId="a4d03ee4-9de1-46f7-9142-fc9a36cc37f9" providerId="ADAL" clId="{4F86AFDF-45CD-4D7D-B407-37349E5A2C28}" dt="2022-10-06T11:46:15.969" v="4161" actId="555"/>
          <ac:spMkLst>
            <pc:docMk/>
            <pc:sldMk cId="2236068211" sldId="1702"/>
            <ac:spMk id="99" creationId="{B3BBE0B8-53C7-0311-A765-69B669B467F4}"/>
          </ac:spMkLst>
        </pc:spChg>
        <pc:spChg chg="add del mod topLvl">
          <ac:chgData name="Rachelle Angeline" userId="a4d03ee4-9de1-46f7-9142-fc9a36cc37f9" providerId="ADAL" clId="{4F86AFDF-45CD-4D7D-B407-37349E5A2C28}" dt="2022-10-06T11:45:15.075" v="4145" actId="478"/>
          <ac:spMkLst>
            <pc:docMk/>
            <pc:sldMk cId="2236068211" sldId="1702"/>
            <ac:spMk id="109" creationId="{C33EE332-62FF-96B7-BF6D-89E373B2A8B2}"/>
          </ac:spMkLst>
        </pc:spChg>
        <pc:spChg chg="add mod topLvl">
          <ac:chgData name="Rachelle Angeline" userId="a4d03ee4-9de1-46f7-9142-fc9a36cc37f9" providerId="ADAL" clId="{4F86AFDF-45CD-4D7D-B407-37349E5A2C28}" dt="2022-10-06T11:46:15.969" v="4161" actId="555"/>
          <ac:spMkLst>
            <pc:docMk/>
            <pc:sldMk cId="2236068211" sldId="1702"/>
            <ac:spMk id="110" creationId="{279D7A40-813C-850A-7616-D15E63B9C9D5}"/>
          </ac:spMkLst>
        </pc:spChg>
        <pc:spChg chg="add del mod topLvl">
          <ac:chgData name="Rachelle Angeline" userId="a4d03ee4-9de1-46f7-9142-fc9a36cc37f9" providerId="ADAL" clId="{4F86AFDF-45CD-4D7D-B407-37349E5A2C28}" dt="2022-10-06T11:45:15.075" v="4145" actId="478"/>
          <ac:spMkLst>
            <pc:docMk/>
            <pc:sldMk cId="2236068211" sldId="1702"/>
            <ac:spMk id="111" creationId="{8B2270FE-A82B-06C6-EA09-F96DE8D35980}"/>
          </ac:spMkLst>
        </pc:spChg>
        <pc:spChg chg="add mod topLvl">
          <ac:chgData name="Rachelle Angeline" userId="a4d03ee4-9de1-46f7-9142-fc9a36cc37f9" providerId="ADAL" clId="{4F86AFDF-45CD-4D7D-B407-37349E5A2C28}" dt="2022-10-06T11:46:15.969" v="4161" actId="555"/>
          <ac:spMkLst>
            <pc:docMk/>
            <pc:sldMk cId="2236068211" sldId="1702"/>
            <ac:spMk id="112" creationId="{D39457AC-761B-7B3F-55E9-B83DFF6136CB}"/>
          </ac:spMkLst>
        </pc:spChg>
        <pc:spChg chg="add del mod topLvl">
          <ac:chgData name="Rachelle Angeline" userId="a4d03ee4-9de1-46f7-9142-fc9a36cc37f9" providerId="ADAL" clId="{4F86AFDF-45CD-4D7D-B407-37349E5A2C28}" dt="2022-10-06T11:45:36.904" v="4150" actId="478"/>
          <ac:spMkLst>
            <pc:docMk/>
            <pc:sldMk cId="2236068211" sldId="1702"/>
            <ac:spMk id="113" creationId="{3E2595D4-712F-C9A2-CABD-AD394A3979CD}"/>
          </ac:spMkLst>
        </pc:spChg>
        <pc:spChg chg="add mod topLvl">
          <ac:chgData name="Rachelle Angeline" userId="a4d03ee4-9de1-46f7-9142-fc9a36cc37f9" providerId="ADAL" clId="{4F86AFDF-45CD-4D7D-B407-37349E5A2C28}" dt="2022-10-06T11:46:15.969" v="4161" actId="555"/>
          <ac:spMkLst>
            <pc:docMk/>
            <pc:sldMk cId="2236068211" sldId="1702"/>
            <ac:spMk id="114" creationId="{7C6FCED2-00E2-B564-D718-6A2DBCD86EA5}"/>
          </ac:spMkLst>
        </pc:spChg>
        <pc:spChg chg="del mod topLvl">
          <ac:chgData name="Rachelle Angeline" userId="a4d03ee4-9de1-46f7-9142-fc9a36cc37f9" providerId="ADAL" clId="{4F86AFDF-45CD-4D7D-B407-37349E5A2C28}" dt="2022-10-06T11:45:42.764" v="4153" actId="478"/>
          <ac:spMkLst>
            <pc:docMk/>
            <pc:sldMk cId="2236068211" sldId="1702"/>
            <ac:spMk id="122" creationId="{422A2B20-D7B5-C080-0222-91D3E0DC018E}"/>
          </ac:spMkLst>
        </pc:spChg>
        <pc:spChg chg="mod topLvl">
          <ac:chgData name="Rachelle Angeline" userId="a4d03ee4-9de1-46f7-9142-fc9a36cc37f9" providerId="ADAL" clId="{4F86AFDF-45CD-4D7D-B407-37349E5A2C28}" dt="2022-10-06T11:46:36.699" v="4190" actId="1035"/>
          <ac:spMkLst>
            <pc:docMk/>
            <pc:sldMk cId="2236068211" sldId="1702"/>
            <ac:spMk id="123" creationId="{031B6FBE-EB5D-51F7-B2F0-CBA1B9A02CB8}"/>
          </ac:spMkLst>
        </pc:spChg>
        <pc:spChg chg="del mod topLvl">
          <ac:chgData name="Rachelle Angeline" userId="a4d03ee4-9de1-46f7-9142-fc9a36cc37f9" providerId="ADAL" clId="{4F86AFDF-45CD-4D7D-B407-37349E5A2C28}" dt="2022-10-06T11:45:31.100" v="4149" actId="478"/>
          <ac:spMkLst>
            <pc:docMk/>
            <pc:sldMk cId="2236068211" sldId="1702"/>
            <ac:spMk id="125" creationId="{66BB2B59-293D-FB9C-2FE0-A87814977691}"/>
          </ac:spMkLst>
        </pc:spChg>
        <pc:spChg chg="mod topLvl">
          <ac:chgData name="Rachelle Angeline" userId="a4d03ee4-9de1-46f7-9142-fc9a36cc37f9" providerId="ADAL" clId="{4F86AFDF-45CD-4D7D-B407-37349E5A2C28}" dt="2022-10-06T11:46:36.699" v="4190" actId="1035"/>
          <ac:spMkLst>
            <pc:docMk/>
            <pc:sldMk cId="2236068211" sldId="1702"/>
            <ac:spMk id="126" creationId="{7AD380F6-2BB0-00C6-C8F2-F6319194C0EA}"/>
          </ac:spMkLst>
        </pc:spChg>
        <pc:spChg chg="del mod topLvl">
          <ac:chgData name="Rachelle Angeline" userId="a4d03ee4-9de1-46f7-9142-fc9a36cc37f9" providerId="ADAL" clId="{4F86AFDF-45CD-4D7D-B407-37349E5A2C28}" dt="2022-10-06T11:45:31.100" v="4149" actId="478"/>
          <ac:spMkLst>
            <pc:docMk/>
            <pc:sldMk cId="2236068211" sldId="1702"/>
            <ac:spMk id="128" creationId="{0C32FFAA-599C-69F9-5059-896D4331DE39}"/>
          </ac:spMkLst>
        </pc:spChg>
        <pc:spChg chg="mod topLvl">
          <ac:chgData name="Rachelle Angeline" userId="a4d03ee4-9de1-46f7-9142-fc9a36cc37f9" providerId="ADAL" clId="{4F86AFDF-45CD-4D7D-B407-37349E5A2C28}" dt="2022-10-06T11:46:36.699" v="4190" actId="1035"/>
          <ac:spMkLst>
            <pc:docMk/>
            <pc:sldMk cId="2236068211" sldId="1702"/>
            <ac:spMk id="129" creationId="{84575AE9-2443-486E-95D5-A45872F5788C}"/>
          </ac:spMkLst>
        </pc:spChg>
        <pc:spChg chg="del mod topLvl">
          <ac:chgData name="Rachelle Angeline" userId="a4d03ee4-9de1-46f7-9142-fc9a36cc37f9" providerId="ADAL" clId="{4F86AFDF-45CD-4D7D-B407-37349E5A2C28}" dt="2022-10-06T11:45:31.100" v="4149" actId="478"/>
          <ac:spMkLst>
            <pc:docMk/>
            <pc:sldMk cId="2236068211" sldId="1702"/>
            <ac:spMk id="131" creationId="{B8A30DBD-F4FB-04C1-1C55-FCD82210BB69}"/>
          </ac:spMkLst>
        </pc:spChg>
        <pc:spChg chg="add del mod topLvl">
          <ac:chgData name="Rachelle Angeline" userId="a4d03ee4-9de1-46f7-9142-fc9a36cc37f9" providerId="ADAL" clId="{4F86AFDF-45CD-4D7D-B407-37349E5A2C28}" dt="2022-10-06T11:46:36.699" v="4190" actId="1035"/>
          <ac:spMkLst>
            <pc:docMk/>
            <pc:sldMk cId="2236068211" sldId="1702"/>
            <ac:spMk id="132" creationId="{7FEEBBE0-40F4-4A45-F115-53BC07A0D436}"/>
          </ac:spMkLst>
        </pc:spChg>
        <pc:spChg chg="del mod topLvl">
          <ac:chgData name="Rachelle Angeline" userId="a4d03ee4-9de1-46f7-9142-fc9a36cc37f9" providerId="ADAL" clId="{4F86AFDF-45CD-4D7D-B407-37349E5A2C28}" dt="2022-10-06T11:45:36.904" v="4150" actId="478"/>
          <ac:spMkLst>
            <pc:docMk/>
            <pc:sldMk cId="2236068211" sldId="1702"/>
            <ac:spMk id="134" creationId="{508C7455-D8B9-534E-8E7E-49DF8B511750}"/>
          </ac:spMkLst>
        </pc:spChg>
        <pc:spChg chg="mod topLvl">
          <ac:chgData name="Rachelle Angeline" userId="a4d03ee4-9de1-46f7-9142-fc9a36cc37f9" providerId="ADAL" clId="{4F86AFDF-45CD-4D7D-B407-37349E5A2C28}" dt="2022-10-06T11:47:12.258" v="4209" actId="1036"/>
          <ac:spMkLst>
            <pc:docMk/>
            <pc:sldMk cId="2236068211" sldId="1702"/>
            <ac:spMk id="135" creationId="{3DF02E49-021A-F593-D128-80284DF84B45}"/>
          </ac:spMkLst>
        </pc:spChg>
        <pc:spChg chg="del mod topLvl">
          <ac:chgData name="Rachelle Angeline" userId="a4d03ee4-9de1-46f7-9142-fc9a36cc37f9" providerId="ADAL" clId="{4F86AFDF-45CD-4D7D-B407-37349E5A2C28}" dt="2022-10-06T11:45:31.100" v="4149" actId="478"/>
          <ac:spMkLst>
            <pc:docMk/>
            <pc:sldMk cId="2236068211" sldId="1702"/>
            <ac:spMk id="137" creationId="{7E4B232F-401B-EF35-D3A7-B63FA7BB5E83}"/>
          </ac:spMkLst>
        </pc:spChg>
        <pc:spChg chg="mod topLvl">
          <ac:chgData name="Rachelle Angeline" userId="a4d03ee4-9de1-46f7-9142-fc9a36cc37f9" providerId="ADAL" clId="{4F86AFDF-45CD-4D7D-B407-37349E5A2C28}" dt="2022-10-06T11:46:36.699" v="4190" actId="1035"/>
          <ac:spMkLst>
            <pc:docMk/>
            <pc:sldMk cId="2236068211" sldId="1702"/>
            <ac:spMk id="138" creationId="{C39157F3-30A9-F152-7C3F-05B2D44487DD}"/>
          </ac:spMkLst>
        </pc:spChg>
        <pc:spChg chg="del mod topLvl">
          <ac:chgData name="Rachelle Angeline" userId="a4d03ee4-9de1-46f7-9142-fc9a36cc37f9" providerId="ADAL" clId="{4F86AFDF-45CD-4D7D-B407-37349E5A2C28}" dt="2022-10-06T11:45:31.100" v="4149" actId="478"/>
          <ac:spMkLst>
            <pc:docMk/>
            <pc:sldMk cId="2236068211" sldId="1702"/>
            <ac:spMk id="140" creationId="{781F74B2-5B97-D80E-B962-595319299CC4}"/>
          </ac:spMkLst>
        </pc:spChg>
        <pc:spChg chg="mod topLvl">
          <ac:chgData name="Rachelle Angeline" userId="a4d03ee4-9de1-46f7-9142-fc9a36cc37f9" providerId="ADAL" clId="{4F86AFDF-45CD-4D7D-B407-37349E5A2C28}" dt="2022-10-06T11:47:12.258" v="4209" actId="1036"/>
          <ac:spMkLst>
            <pc:docMk/>
            <pc:sldMk cId="2236068211" sldId="1702"/>
            <ac:spMk id="141" creationId="{42960BCD-C8EF-4232-6034-AC0E7A061CB1}"/>
          </ac:spMkLst>
        </pc:spChg>
        <pc:spChg chg="del mod topLvl">
          <ac:chgData name="Rachelle Angeline" userId="a4d03ee4-9de1-46f7-9142-fc9a36cc37f9" providerId="ADAL" clId="{4F86AFDF-45CD-4D7D-B407-37349E5A2C28}" dt="2022-10-06T11:45:15.075" v="4145" actId="478"/>
          <ac:spMkLst>
            <pc:docMk/>
            <pc:sldMk cId="2236068211" sldId="1702"/>
            <ac:spMk id="143" creationId="{D86A5BDA-BD03-5AEE-17AA-EC5771504ABC}"/>
          </ac:spMkLst>
        </pc:spChg>
        <pc:spChg chg="mod topLvl">
          <ac:chgData name="Rachelle Angeline" userId="a4d03ee4-9de1-46f7-9142-fc9a36cc37f9" providerId="ADAL" clId="{4F86AFDF-45CD-4D7D-B407-37349E5A2C28}" dt="2022-10-06T11:47:00.381" v="4198" actId="408"/>
          <ac:spMkLst>
            <pc:docMk/>
            <pc:sldMk cId="2236068211" sldId="1702"/>
            <ac:spMk id="144" creationId="{242A7090-9B73-CD9E-D68E-4AA585CAE670}"/>
          </ac:spMkLst>
        </pc:spChg>
        <pc:spChg chg="del mod topLvl">
          <ac:chgData name="Rachelle Angeline" userId="a4d03ee4-9de1-46f7-9142-fc9a36cc37f9" providerId="ADAL" clId="{4F86AFDF-45CD-4D7D-B407-37349E5A2C28}" dt="2022-10-06T11:45:09.565" v="4144" actId="478"/>
          <ac:spMkLst>
            <pc:docMk/>
            <pc:sldMk cId="2236068211" sldId="1702"/>
            <ac:spMk id="146" creationId="{6866C993-6097-CE73-E262-CD0C1D3BEFF3}"/>
          </ac:spMkLst>
        </pc:spChg>
        <pc:spChg chg="mod topLvl">
          <ac:chgData name="Rachelle Angeline" userId="a4d03ee4-9de1-46f7-9142-fc9a36cc37f9" providerId="ADAL" clId="{4F86AFDF-45CD-4D7D-B407-37349E5A2C28}" dt="2022-10-06T11:46:58.303" v="4197" actId="12789"/>
          <ac:spMkLst>
            <pc:docMk/>
            <pc:sldMk cId="2236068211" sldId="1702"/>
            <ac:spMk id="147" creationId="{05A5DE72-8409-4EAF-C57A-5631D415CF97}"/>
          </ac:spMkLst>
        </pc:spChg>
        <pc:spChg chg="del mod topLvl">
          <ac:chgData name="Rachelle Angeline" userId="a4d03ee4-9de1-46f7-9142-fc9a36cc37f9" providerId="ADAL" clId="{4F86AFDF-45CD-4D7D-B407-37349E5A2C28}" dt="2022-10-06T11:45:50.837" v="4156" actId="478"/>
          <ac:spMkLst>
            <pc:docMk/>
            <pc:sldMk cId="2236068211" sldId="1702"/>
            <ac:spMk id="149" creationId="{6CFDC52C-66FC-1073-67A5-467669D1E5A5}"/>
          </ac:spMkLst>
        </pc:spChg>
        <pc:spChg chg="mod topLvl">
          <ac:chgData name="Rachelle Angeline" userId="a4d03ee4-9de1-46f7-9142-fc9a36cc37f9" providerId="ADAL" clId="{4F86AFDF-45CD-4D7D-B407-37349E5A2C28}" dt="2022-10-06T11:46:15.969" v="4161" actId="555"/>
          <ac:spMkLst>
            <pc:docMk/>
            <pc:sldMk cId="2236068211" sldId="1702"/>
            <ac:spMk id="150" creationId="{75C06AFC-DD65-E823-1682-224D17D7CD10}"/>
          </ac:spMkLst>
        </pc:spChg>
        <pc:spChg chg="del mod topLvl">
          <ac:chgData name="Rachelle Angeline" userId="a4d03ee4-9de1-46f7-9142-fc9a36cc37f9" providerId="ADAL" clId="{4F86AFDF-45CD-4D7D-B407-37349E5A2C28}" dt="2022-10-06T11:45:36.904" v="4150" actId="478"/>
          <ac:spMkLst>
            <pc:docMk/>
            <pc:sldMk cId="2236068211" sldId="1702"/>
            <ac:spMk id="152" creationId="{CD986FE2-4828-4E3C-D017-5EECA5E3DD2E}"/>
          </ac:spMkLst>
        </pc:spChg>
        <pc:spChg chg="mod topLvl">
          <ac:chgData name="Rachelle Angeline" userId="a4d03ee4-9de1-46f7-9142-fc9a36cc37f9" providerId="ADAL" clId="{4F86AFDF-45CD-4D7D-B407-37349E5A2C28}" dt="2022-10-06T11:47:12.258" v="4209" actId="1036"/>
          <ac:spMkLst>
            <pc:docMk/>
            <pc:sldMk cId="2236068211" sldId="1702"/>
            <ac:spMk id="153" creationId="{46693180-E8D7-5ACA-5CCF-1D53461CF5ED}"/>
          </ac:spMkLst>
        </pc:spChg>
        <pc:spChg chg="del mod topLvl">
          <ac:chgData name="Rachelle Angeline" userId="a4d03ee4-9de1-46f7-9142-fc9a36cc37f9" providerId="ADAL" clId="{4F86AFDF-45CD-4D7D-B407-37349E5A2C28}" dt="2022-10-06T11:45:09.565" v="4144" actId="478"/>
          <ac:spMkLst>
            <pc:docMk/>
            <pc:sldMk cId="2236068211" sldId="1702"/>
            <ac:spMk id="155" creationId="{E7FD16D7-99D3-D57C-FE59-75FE5E20E4B4}"/>
          </ac:spMkLst>
        </pc:spChg>
        <pc:spChg chg="mod topLvl">
          <ac:chgData name="Rachelle Angeline" userId="a4d03ee4-9de1-46f7-9142-fc9a36cc37f9" providerId="ADAL" clId="{4F86AFDF-45CD-4D7D-B407-37349E5A2C28}" dt="2022-10-06T11:47:00.381" v="4198" actId="408"/>
          <ac:spMkLst>
            <pc:docMk/>
            <pc:sldMk cId="2236068211" sldId="1702"/>
            <ac:spMk id="156" creationId="{A09728A8-E99D-A199-6C6E-F588BB68B515}"/>
          </ac:spMkLst>
        </pc:spChg>
        <pc:spChg chg="add del">
          <ac:chgData name="Rachelle Angeline" userId="a4d03ee4-9de1-46f7-9142-fc9a36cc37f9" providerId="ADAL" clId="{4F86AFDF-45CD-4D7D-B407-37349E5A2C28}" dt="2022-10-05T14:51:43.688" v="3852" actId="22"/>
          <ac:spMkLst>
            <pc:docMk/>
            <pc:sldMk cId="2236068211" sldId="1702"/>
            <ac:spMk id="158" creationId="{5E9029BF-A066-CBF8-AAF5-988801A79E5C}"/>
          </ac:spMkLst>
        </pc:spChg>
        <pc:spChg chg="del mod topLvl">
          <ac:chgData name="Rachelle Angeline" userId="a4d03ee4-9de1-46f7-9142-fc9a36cc37f9" providerId="ADAL" clId="{4F86AFDF-45CD-4D7D-B407-37349E5A2C28}" dt="2022-10-06T11:45:48.931" v="4155" actId="478"/>
          <ac:spMkLst>
            <pc:docMk/>
            <pc:sldMk cId="2236068211" sldId="1702"/>
            <ac:spMk id="160" creationId="{6C1474AF-3F00-0675-0F1C-F5A55BD449C6}"/>
          </ac:spMkLst>
        </pc:spChg>
        <pc:spChg chg="mod topLvl">
          <ac:chgData name="Rachelle Angeline" userId="a4d03ee4-9de1-46f7-9142-fc9a36cc37f9" providerId="ADAL" clId="{4F86AFDF-45CD-4D7D-B407-37349E5A2C28}" dt="2022-10-06T11:47:12.258" v="4209" actId="1036"/>
          <ac:spMkLst>
            <pc:docMk/>
            <pc:sldMk cId="2236068211" sldId="1702"/>
            <ac:spMk id="161" creationId="{3380F478-4987-C471-9394-D15754EF7FD5}"/>
          </ac:spMkLst>
        </pc:spChg>
        <pc:spChg chg="del mod topLvl">
          <ac:chgData name="Rachelle Angeline" userId="a4d03ee4-9de1-46f7-9142-fc9a36cc37f9" providerId="ADAL" clId="{4F86AFDF-45CD-4D7D-B407-37349E5A2C28}" dt="2022-10-06T11:45:46.926" v="4154" actId="478"/>
          <ac:spMkLst>
            <pc:docMk/>
            <pc:sldMk cId="2236068211" sldId="1702"/>
            <ac:spMk id="163" creationId="{3EAB535B-01E6-C665-BA74-3854A141E207}"/>
          </ac:spMkLst>
        </pc:spChg>
        <pc:spChg chg="mod topLvl">
          <ac:chgData name="Rachelle Angeline" userId="a4d03ee4-9de1-46f7-9142-fc9a36cc37f9" providerId="ADAL" clId="{4F86AFDF-45CD-4D7D-B407-37349E5A2C28}" dt="2022-10-06T11:47:12.258" v="4209" actId="1036"/>
          <ac:spMkLst>
            <pc:docMk/>
            <pc:sldMk cId="2236068211" sldId="1702"/>
            <ac:spMk id="164" creationId="{12B28757-4B4B-20AE-52F4-A2775858A0D4}"/>
          </ac:spMkLst>
        </pc:spChg>
        <pc:spChg chg="del mod topLvl">
          <ac:chgData name="Rachelle Angeline" userId="a4d03ee4-9de1-46f7-9142-fc9a36cc37f9" providerId="ADAL" clId="{4F86AFDF-45CD-4D7D-B407-37349E5A2C28}" dt="2022-10-06T11:45:15.075" v="4145" actId="478"/>
          <ac:spMkLst>
            <pc:docMk/>
            <pc:sldMk cId="2236068211" sldId="1702"/>
            <ac:spMk id="166" creationId="{ACD74ED4-C6F7-AA8A-6EC5-A76D02881612}"/>
          </ac:spMkLst>
        </pc:spChg>
        <pc:spChg chg="mod topLvl">
          <ac:chgData name="Rachelle Angeline" userId="a4d03ee4-9de1-46f7-9142-fc9a36cc37f9" providerId="ADAL" clId="{4F86AFDF-45CD-4D7D-B407-37349E5A2C28}" dt="2022-10-06T11:46:58.303" v="4197" actId="12789"/>
          <ac:spMkLst>
            <pc:docMk/>
            <pc:sldMk cId="2236068211" sldId="1702"/>
            <ac:spMk id="167" creationId="{76A7A60C-FD57-BEE6-87F1-3C27759CF5C7}"/>
          </ac:spMkLst>
        </pc:spChg>
        <pc:spChg chg="del mod topLvl">
          <ac:chgData name="Rachelle Angeline" userId="a4d03ee4-9de1-46f7-9142-fc9a36cc37f9" providerId="ADAL" clId="{4F86AFDF-45CD-4D7D-B407-37349E5A2C28}" dt="2022-10-06T11:45:09.565" v="4144" actId="478"/>
          <ac:spMkLst>
            <pc:docMk/>
            <pc:sldMk cId="2236068211" sldId="1702"/>
            <ac:spMk id="169" creationId="{6EBF3BA1-695D-1654-A5D5-1F4BE52A75D7}"/>
          </ac:spMkLst>
        </pc:spChg>
        <pc:spChg chg="mod topLvl">
          <ac:chgData name="Rachelle Angeline" userId="a4d03ee4-9de1-46f7-9142-fc9a36cc37f9" providerId="ADAL" clId="{4F86AFDF-45CD-4D7D-B407-37349E5A2C28}" dt="2022-10-06T11:46:15.969" v="4161" actId="555"/>
          <ac:spMkLst>
            <pc:docMk/>
            <pc:sldMk cId="2236068211" sldId="1702"/>
            <ac:spMk id="170" creationId="{5B28E2BB-98B6-69F5-3531-A976A4770D99}"/>
          </ac:spMkLst>
        </pc:spChg>
        <pc:spChg chg="del mod topLvl">
          <ac:chgData name="Rachelle Angeline" userId="a4d03ee4-9de1-46f7-9142-fc9a36cc37f9" providerId="ADAL" clId="{4F86AFDF-45CD-4D7D-B407-37349E5A2C28}" dt="2022-10-06T12:30:10.886" v="4297" actId="478"/>
          <ac:spMkLst>
            <pc:docMk/>
            <pc:sldMk cId="2236068211" sldId="1702"/>
            <ac:spMk id="172" creationId="{AD68FD9A-D7EE-BF83-E4BE-0786BFDF840C}"/>
          </ac:spMkLst>
        </pc:spChg>
        <pc:spChg chg="mod topLvl">
          <ac:chgData name="Rachelle Angeline" userId="a4d03ee4-9de1-46f7-9142-fc9a36cc37f9" providerId="ADAL" clId="{4F86AFDF-45CD-4D7D-B407-37349E5A2C28}" dt="2022-10-06T12:30:09.170" v="4296" actId="1076"/>
          <ac:spMkLst>
            <pc:docMk/>
            <pc:sldMk cId="2236068211" sldId="1702"/>
            <ac:spMk id="173" creationId="{44CCA6ED-FF0B-47BF-6F68-6D007774A5A1}"/>
          </ac:spMkLst>
        </pc:spChg>
        <pc:spChg chg="del mod topLvl">
          <ac:chgData name="Rachelle Angeline" userId="a4d03ee4-9de1-46f7-9142-fc9a36cc37f9" providerId="ADAL" clId="{4F86AFDF-45CD-4D7D-B407-37349E5A2C28}" dt="2022-10-06T11:45:17.009" v="4146" actId="478"/>
          <ac:spMkLst>
            <pc:docMk/>
            <pc:sldMk cId="2236068211" sldId="1702"/>
            <ac:spMk id="175" creationId="{9A70FC70-AC89-A1D6-B43A-E7B9C5084AC3}"/>
          </ac:spMkLst>
        </pc:spChg>
        <pc:spChg chg="mod topLvl">
          <ac:chgData name="Rachelle Angeline" userId="a4d03ee4-9de1-46f7-9142-fc9a36cc37f9" providerId="ADAL" clId="{4F86AFDF-45CD-4D7D-B407-37349E5A2C28}" dt="2022-10-06T11:46:36.699" v="4190" actId="1035"/>
          <ac:spMkLst>
            <pc:docMk/>
            <pc:sldMk cId="2236068211" sldId="1702"/>
            <ac:spMk id="176" creationId="{1C8C612B-61B6-824B-1DCF-0DB4E6937D7D}"/>
          </ac:spMkLst>
        </pc:spChg>
        <pc:grpChg chg="add mod">
          <ac:chgData name="Rachelle Angeline" userId="a4d03ee4-9de1-46f7-9142-fc9a36cc37f9" providerId="ADAL" clId="{4F86AFDF-45CD-4D7D-B407-37349E5A2C28}" dt="2022-10-05T14:58:11.285" v="4063" actId="1076"/>
          <ac:grpSpMkLst>
            <pc:docMk/>
            <pc:sldMk cId="2236068211" sldId="1702"/>
            <ac:grpSpMk id="51" creationId="{B282CA69-F618-EBE8-4192-F3993EA64A7C}"/>
          </ac:grpSpMkLst>
        </pc:grpChg>
        <pc:grpChg chg="add del mod">
          <ac:chgData name="Rachelle Angeline" userId="a4d03ee4-9de1-46f7-9142-fc9a36cc37f9" providerId="ADAL" clId="{4F86AFDF-45CD-4D7D-B407-37349E5A2C28}" dt="2022-10-05T14:44:10.495" v="3605" actId="478"/>
          <ac:grpSpMkLst>
            <pc:docMk/>
            <pc:sldMk cId="2236068211" sldId="1702"/>
            <ac:grpSpMk id="52" creationId="{F4A8FB0B-CF40-FD0F-3195-1E10668342A1}"/>
          </ac:grpSpMkLst>
        </pc:grpChg>
        <pc:grpChg chg="add mod">
          <ac:chgData name="Rachelle Angeline" userId="a4d03ee4-9de1-46f7-9142-fc9a36cc37f9" providerId="ADAL" clId="{4F86AFDF-45CD-4D7D-B407-37349E5A2C28}" dt="2022-10-05T14:58:11.285" v="4063" actId="1076"/>
          <ac:grpSpMkLst>
            <pc:docMk/>
            <pc:sldMk cId="2236068211" sldId="1702"/>
            <ac:grpSpMk id="53" creationId="{E173485D-8101-3591-34F0-D6C17E17CFD6}"/>
          </ac:grpSpMkLst>
        </pc:grpChg>
        <pc:grpChg chg="add mod">
          <ac:chgData name="Rachelle Angeline" userId="a4d03ee4-9de1-46f7-9142-fc9a36cc37f9" providerId="ADAL" clId="{4F86AFDF-45CD-4D7D-B407-37349E5A2C28}" dt="2022-10-05T14:44:34.846" v="3610" actId="1076"/>
          <ac:grpSpMkLst>
            <pc:docMk/>
            <pc:sldMk cId="2236068211" sldId="1702"/>
            <ac:grpSpMk id="54" creationId="{7F4775BE-859E-C830-E8C8-A2276B1F0206}"/>
          </ac:grpSpMkLst>
        </pc:grpChg>
        <pc:grpChg chg="add mod">
          <ac:chgData name="Rachelle Angeline" userId="a4d03ee4-9de1-46f7-9142-fc9a36cc37f9" providerId="ADAL" clId="{4F86AFDF-45CD-4D7D-B407-37349E5A2C28}" dt="2022-10-05T14:44:34.846" v="3610" actId="1076"/>
          <ac:grpSpMkLst>
            <pc:docMk/>
            <pc:sldMk cId="2236068211" sldId="1702"/>
            <ac:grpSpMk id="55" creationId="{933A30F5-F933-EE50-1D1E-0064A7003A08}"/>
          </ac:grpSpMkLst>
        </pc:grpChg>
        <pc:grpChg chg="add mod">
          <ac:chgData name="Rachelle Angeline" userId="a4d03ee4-9de1-46f7-9142-fc9a36cc37f9" providerId="ADAL" clId="{4F86AFDF-45CD-4D7D-B407-37349E5A2C28}" dt="2022-10-05T14:32:18.548" v="3434" actId="571"/>
          <ac:grpSpMkLst>
            <pc:docMk/>
            <pc:sldMk cId="2236068211" sldId="1702"/>
            <ac:grpSpMk id="56" creationId="{F2F1868A-3DB3-DC42-C6B5-D5EC241D9163}"/>
          </ac:grpSpMkLst>
        </pc:grpChg>
        <pc:grpChg chg="add mod">
          <ac:chgData name="Rachelle Angeline" userId="a4d03ee4-9de1-46f7-9142-fc9a36cc37f9" providerId="ADAL" clId="{4F86AFDF-45CD-4D7D-B407-37349E5A2C28}" dt="2022-10-05T14:44:34.846" v="3610" actId="1076"/>
          <ac:grpSpMkLst>
            <pc:docMk/>
            <pc:sldMk cId="2236068211" sldId="1702"/>
            <ac:grpSpMk id="59" creationId="{518B75B9-2C0A-8357-4011-DA52ED496B36}"/>
          </ac:grpSpMkLst>
        </pc:grpChg>
        <pc:grpChg chg="add mod">
          <ac:chgData name="Rachelle Angeline" userId="a4d03ee4-9de1-46f7-9142-fc9a36cc37f9" providerId="ADAL" clId="{4F86AFDF-45CD-4D7D-B407-37349E5A2C28}" dt="2022-10-05T14:44:34.846" v="3610" actId="1076"/>
          <ac:grpSpMkLst>
            <pc:docMk/>
            <pc:sldMk cId="2236068211" sldId="1702"/>
            <ac:grpSpMk id="60" creationId="{91902A39-F5DE-1E21-6744-94249EAABCB7}"/>
          </ac:grpSpMkLst>
        </pc:grpChg>
        <pc:grpChg chg="add mod">
          <ac:chgData name="Rachelle Angeline" userId="a4d03ee4-9de1-46f7-9142-fc9a36cc37f9" providerId="ADAL" clId="{4F86AFDF-45CD-4D7D-B407-37349E5A2C28}" dt="2022-10-05T14:43:54.399" v="3603" actId="1076"/>
          <ac:grpSpMkLst>
            <pc:docMk/>
            <pc:sldMk cId="2236068211" sldId="1702"/>
            <ac:grpSpMk id="61" creationId="{C3B7241F-F9B4-7CA5-4DEC-BF0C34541A25}"/>
          </ac:grpSpMkLst>
        </pc:grpChg>
        <pc:grpChg chg="add mod">
          <ac:chgData name="Rachelle Angeline" userId="a4d03ee4-9de1-46f7-9142-fc9a36cc37f9" providerId="ADAL" clId="{4F86AFDF-45CD-4D7D-B407-37349E5A2C28}" dt="2022-10-05T14:43:54.399" v="3603" actId="1076"/>
          <ac:grpSpMkLst>
            <pc:docMk/>
            <pc:sldMk cId="2236068211" sldId="1702"/>
            <ac:grpSpMk id="62" creationId="{91933653-AF18-CE13-6585-5626F644DF2A}"/>
          </ac:grpSpMkLst>
        </pc:grpChg>
        <pc:grpChg chg="add mod">
          <ac:chgData name="Rachelle Angeline" userId="a4d03ee4-9de1-46f7-9142-fc9a36cc37f9" providerId="ADAL" clId="{4F86AFDF-45CD-4D7D-B407-37349E5A2C28}" dt="2022-10-06T12:29:54.260" v="4291" actId="1076"/>
          <ac:grpSpMkLst>
            <pc:docMk/>
            <pc:sldMk cId="2236068211" sldId="1702"/>
            <ac:grpSpMk id="63" creationId="{E53E22F5-AC3E-6DA0-33B5-A1F6D8FC9A40}"/>
          </ac:grpSpMkLst>
        </pc:grpChg>
        <pc:grpChg chg="add mod">
          <ac:chgData name="Rachelle Angeline" userId="a4d03ee4-9de1-46f7-9142-fc9a36cc37f9" providerId="ADAL" clId="{4F86AFDF-45CD-4D7D-B407-37349E5A2C28}" dt="2022-10-05T14:43:49.294" v="3602" actId="1076"/>
          <ac:grpSpMkLst>
            <pc:docMk/>
            <pc:sldMk cId="2236068211" sldId="1702"/>
            <ac:grpSpMk id="64" creationId="{7C1DF0C1-5ADD-54E3-F2D1-2077A315D7A7}"/>
          </ac:grpSpMkLst>
        </pc:grpChg>
        <pc:grpChg chg="add mod">
          <ac:chgData name="Rachelle Angeline" userId="a4d03ee4-9de1-46f7-9142-fc9a36cc37f9" providerId="ADAL" clId="{4F86AFDF-45CD-4D7D-B407-37349E5A2C28}" dt="2022-10-05T14:43:49.294" v="3602" actId="1076"/>
          <ac:grpSpMkLst>
            <pc:docMk/>
            <pc:sldMk cId="2236068211" sldId="1702"/>
            <ac:grpSpMk id="65" creationId="{C10BF133-1A5E-EB9C-A971-D5B3A098DD6C}"/>
          </ac:grpSpMkLst>
        </pc:grpChg>
        <pc:grpChg chg="add mod">
          <ac:chgData name="Rachelle Angeline" userId="a4d03ee4-9de1-46f7-9142-fc9a36cc37f9" providerId="ADAL" clId="{4F86AFDF-45CD-4D7D-B407-37349E5A2C28}" dt="2022-10-05T14:43:49.294" v="3602" actId="1076"/>
          <ac:grpSpMkLst>
            <pc:docMk/>
            <pc:sldMk cId="2236068211" sldId="1702"/>
            <ac:grpSpMk id="66" creationId="{FD7C16DC-E08A-05B7-16F9-1938EE3F27FB}"/>
          </ac:grpSpMkLst>
        </pc:grpChg>
        <pc:grpChg chg="add mod">
          <ac:chgData name="Rachelle Angeline" userId="a4d03ee4-9de1-46f7-9142-fc9a36cc37f9" providerId="ADAL" clId="{4F86AFDF-45CD-4D7D-B407-37349E5A2C28}" dt="2022-10-05T14:43:54.399" v="3603" actId="1076"/>
          <ac:grpSpMkLst>
            <pc:docMk/>
            <pc:sldMk cId="2236068211" sldId="1702"/>
            <ac:grpSpMk id="67" creationId="{239A53C2-87A3-93EC-C779-9F8F3976AF71}"/>
          </ac:grpSpMkLst>
        </pc:grpChg>
        <pc:grpChg chg="add mod">
          <ac:chgData name="Rachelle Angeline" userId="a4d03ee4-9de1-46f7-9142-fc9a36cc37f9" providerId="ADAL" clId="{4F86AFDF-45CD-4D7D-B407-37349E5A2C28}" dt="2022-10-05T14:44:34.846" v="3610" actId="1076"/>
          <ac:grpSpMkLst>
            <pc:docMk/>
            <pc:sldMk cId="2236068211" sldId="1702"/>
            <ac:grpSpMk id="68" creationId="{3E9066C1-A394-372E-1436-688EC927782D}"/>
          </ac:grpSpMkLst>
        </pc:grpChg>
        <pc:grpChg chg="add del mod">
          <ac:chgData name="Rachelle Angeline" userId="a4d03ee4-9de1-46f7-9142-fc9a36cc37f9" providerId="ADAL" clId="{4F86AFDF-45CD-4D7D-B407-37349E5A2C28}" dt="2022-10-05T14:40:33.119" v="3551" actId="165"/>
          <ac:grpSpMkLst>
            <pc:docMk/>
            <pc:sldMk cId="2236068211" sldId="1702"/>
            <ac:grpSpMk id="69" creationId="{429E2FAA-5D7A-8C33-912C-AF18F59E1109}"/>
          </ac:grpSpMkLst>
        </pc:grpChg>
        <pc:grpChg chg="add del mod">
          <ac:chgData name="Rachelle Angeline" userId="a4d03ee4-9de1-46f7-9142-fc9a36cc37f9" providerId="ADAL" clId="{4F86AFDF-45CD-4D7D-B407-37349E5A2C28}" dt="2022-10-05T14:40:33.119" v="3551" actId="165"/>
          <ac:grpSpMkLst>
            <pc:docMk/>
            <pc:sldMk cId="2236068211" sldId="1702"/>
            <ac:grpSpMk id="72" creationId="{41DBCFFF-F1F9-1ED3-6E8F-9205A0AC0ABF}"/>
          </ac:grpSpMkLst>
        </pc:grpChg>
        <pc:grpChg chg="add del mod">
          <ac:chgData name="Rachelle Angeline" userId="a4d03ee4-9de1-46f7-9142-fc9a36cc37f9" providerId="ADAL" clId="{4F86AFDF-45CD-4D7D-B407-37349E5A2C28}" dt="2022-10-05T14:40:33.119" v="3551" actId="165"/>
          <ac:grpSpMkLst>
            <pc:docMk/>
            <pc:sldMk cId="2236068211" sldId="1702"/>
            <ac:grpSpMk id="75" creationId="{A4D56D8C-F6C3-B08F-BA79-61A3A57A2035}"/>
          </ac:grpSpMkLst>
        </pc:grpChg>
        <pc:grpChg chg="add del mod">
          <ac:chgData name="Rachelle Angeline" userId="a4d03ee4-9de1-46f7-9142-fc9a36cc37f9" providerId="ADAL" clId="{4F86AFDF-45CD-4D7D-B407-37349E5A2C28}" dt="2022-10-06T11:42:03.835" v="4070" actId="165"/>
          <ac:grpSpMkLst>
            <pc:docMk/>
            <pc:sldMk cId="2236068211" sldId="1702"/>
            <ac:grpSpMk id="100" creationId="{27409255-B6B3-DA1A-74DD-41EF022CE828}"/>
          </ac:grpSpMkLst>
        </pc:grpChg>
        <pc:grpChg chg="add del mod">
          <ac:chgData name="Rachelle Angeline" userId="a4d03ee4-9de1-46f7-9142-fc9a36cc37f9" providerId="ADAL" clId="{4F86AFDF-45CD-4D7D-B407-37349E5A2C28}" dt="2022-10-06T11:42:03.835" v="4070" actId="165"/>
          <ac:grpSpMkLst>
            <pc:docMk/>
            <pc:sldMk cId="2236068211" sldId="1702"/>
            <ac:grpSpMk id="101" creationId="{D2E1B1D5-4D9E-3E2A-B7D5-3ADA2257CD8E}"/>
          </ac:grpSpMkLst>
        </pc:grpChg>
        <pc:grpChg chg="add del mod">
          <ac:chgData name="Rachelle Angeline" userId="a4d03ee4-9de1-46f7-9142-fc9a36cc37f9" providerId="ADAL" clId="{4F86AFDF-45CD-4D7D-B407-37349E5A2C28}" dt="2022-10-06T11:42:03.835" v="4070" actId="165"/>
          <ac:grpSpMkLst>
            <pc:docMk/>
            <pc:sldMk cId="2236068211" sldId="1702"/>
            <ac:grpSpMk id="102" creationId="{D948FFF1-7B82-EFC2-4BF4-18B8C890FB49}"/>
          </ac:grpSpMkLst>
        </pc:grpChg>
        <pc:grpChg chg="add del mod">
          <ac:chgData name="Rachelle Angeline" userId="a4d03ee4-9de1-46f7-9142-fc9a36cc37f9" providerId="ADAL" clId="{4F86AFDF-45CD-4D7D-B407-37349E5A2C28}" dt="2022-10-06T11:42:03.835" v="4070" actId="165"/>
          <ac:grpSpMkLst>
            <pc:docMk/>
            <pc:sldMk cId="2236068211" sldId="1702"/>
            <ac:grpSpMk id="103" creationId="{872767B0-528B-F8A8-0082-E4880FE057F6}"/>
          </ac:grpSpMkLst>
        </pc:grpChg>
        <pc:grpChg chg="add del mod">
          <ac:chgData name="Rachelle Angeline" userId="a4d03ee4-9de1-46f7-9142-fc9a36cc37f9" providerId="ADAL" clId="{4F86AFDF-45CD-4D7D-B407-37349E5A2C28}" dt="2022-10-06T11:42:03.835" v="4070" actId="165"/>
          <ac:grpSpMkLst>
            <pc:docMk/>
            <pc:sldMk cId="2236068211" sldId="1702"/>
            <ac:grpSpMk id="104" creationId="{3D5CA90D-4C4B-820E-E282-68A801E3F427}"/>
          </ac:grpSpMkLst>
        </pc:grpChg>
        <pc:grpChg chg="add del mod">
          <ac:chgData name="Rachelle Angeline" userId="a4d03ee4-9de1-46f7-9142-fc9a36cc37f9" providerId="ADAL" clId="{4F86AFDF-45CD-4D7D-B407-37349E5A2C28}" dt="2022-10-06T11:42:03.835" v="4070" actId="165"/>
          <ac:grpSpMkLst>
            <pc:docMk/>
            <pc:sldMk cId="2236068211" sldId="1702"/>
            <ac:grpSpMk id="105" creationId="{F14A4752-9587-F0E3-B1A1-A2E672712F37}"/>
          </ac:grpSpMkLst>
        </pc:grpChg>
        <pc:grpChg chg="add del mod">
          <ac:chgData name="Rachelle Angeline" userId="a4d03ee4-9de1-46f7-9142-fc9a36cc37f9" providerId="ADAL" clId="{4F86AFDF-45CD-4D7D-B407-37349E5A2C28}" dt="2022-10-06T11:42:03.835" v="4070" actId="165"/>
          <ac:grpSpMkLst>
            <pc:docMk/>
            <pc:sldMk cId="2236068211" sldId="1702"/>
            <ac:grpSpMk id="106" creationId="{7E638CAF-85E7-4308-B60C-996BC6DFD0A0}"/>
          </ac:grpSpMkLst>
        </pc:grpChg>
        <pc:grpChg chg="add del mod">
          <ac:chgData name="Rachelle Angeline" userId="a4d03ee4-9de1-46f7-9142-fc9a36cc37f9" providerId="ADAL" clId="{4F86AFDF-45CD-4D7D-B407-37349E5A2C28}" dt="2022-10-06T11:42:03.835" v="4070" actId="165"/>
          <ac:grpSpMkLst>
            <pc:docMk/>
            <pc:sldMk cId="2236068211" sldId="1702"/>
            <ac:grpSpMk id="107" creationId="{C36096F9-3BDD-3E71-A752-E991CCFAAED6}"/>
          </ac:grpSpMkLst>
        </pc:grpChg>
        <pc:grpChg chg="add del mod">
          <ac:chgData name="Rachelle Angeline" userId="a4d03ee4-9de1-46f7-9142-fc9a36cc37f9" providerId="ADAL" clId="{4F86AFDF-45CD-4D7D-B407-37349E5A2C28}" dt="2022-10-06T11:42:03.835" v="4070" actId="165"/>
          <ac:grpSpMkLst>
            <pc:docMk/>
            <pc:sldMk cId="2236068211" sldId="1702"/>
            <ac:grpSpMk id="108" creationId="{4C42E804-A046-4F03-BEDD-FB8A4DC88AB0}"/>
          </ac:grpSpMkLst>
        </pc:grpChg>
        <pc:grpChg chg="add del mod">
          <ac:chgData name="Rachelle Angeline" userId="a4d03ee4-9de1-46f7-9142-fc9a36cc37f9" providerId="ADAL" clId="{4F86AFDF-45CD-4D7D-B407-37349E5A2C28}" dt="2022-10-06T11:42:03.835" v="4070" actId="165"/>
          <ac:grpSpMkLst>
            <pc:docMk/>
            <pc:sldMk cId="2236068211" sldId="1702"/>
            <ac:grpSpMk id="115" creationId="{F395E7DE-5A4C-776F-4E28-800F764B3ACF}"/>
          </ac:grpSpMkLst>
        </pc:grpChg>
        <pc:grpChg chg="add del mod">
          <ac:chgData name="Rachelle Angeline" userId="a4d03ee4-9de1-46f7-9142-fc9a36cc37f9" providerId="ADAL" clId="{4F86AFDF-45CD-4D7D-B407-37349E5A2C28}" dt="2022-10-06T11:42:03.835" v="4070" actId="165"/>
          <ac:grpSpMkLst>
            <pc:docMk/>
            <pc:sldMk cId="2236068211" sldId="1702"/>
            <ac:grpSpMk id="116" creationId="{0880CF56-A19F-EBF9-A0CC-3F61F2072048}"/>
          </ac:grpSpMkLst>
        </pc:grpChg>
        <pc:grpChg chg="add del mod">
          <ac:chgData name="Rachelle Angeline" userId="a4d03ee4-9de1-46f7-9142-fc9a36cc37f9" providerId="ADAL" clId="{4F86AFDF-45CD-4D7D-B407-37349E5A2C28}" dt="2022-10-06T11:42:03.835" v="4070" actId="165"/>
          <ac:grpSpMkLst>
            <pc:docMk/>
            <pc:sldMk cId="2236068211" sldId="1702"/>
            <ac:grpSpMk id="117" creationId="{1785C4FB-751C-78A0-93BD-F8E43A55044B}"/>
          </ac:grpSpMkLst>
        </pc:grpChg>
        <pc:grpChg chg="add del mod">
          <ac:chgData name="Rachelle Angeline" userId="a4d03ee4-9de1-46f7-9142-fc9a36cc37f9" providerId="ADAL" clId="{4F86AFDF-45CD-4D7D-B407-37349E5A2C28}" dt="2022-10-06T11:42:03.835" v="4070" actId="165"/>
          <ac:grpSpMkLst>
            <pc:docMk/>
            <pc:sldMk cId="2236068211" sldId="1702"/>
            <ac:grpSpMk id="118" creationId="{C3AFEBFD-DC8A-5263-26DA-533BD43B1A03}"/>
          </ac:grpSpMkLst>
        </pc:grpChg>
        <pc:grpChg chg="add del mod">
          <ac:chgData name="Rachelle Angeline" userId="a4d03ee4-9de1-46f7-9142-fc9a36cc37f9" providerId="ADAL" clId="{4F86AFDF-45CD-4D7D-B407-37349E5A2C28}" dt="2022-10-06T11:42:03.835" v="4070" actId="165"/>
          <ac:grpSpMkLst>
            <pc:docMk/>
            <pc:sldMk cId="2236068211" sldId="1702"/>
            <ac:grpSpMk id="119" creationId="{012A50F6-E229-52F5-72D8-4B31EDA45B4F}"/>
          </ac:grpSpMkLst>
        </pc:grpChg>
        <pc:grpChg chg="add del mod">
          <ac:chgData name="Rachelle Angeline" userId="a4d03ee4-9de1-46f7-9142-fc9a36cc37f9" providerId="ADAL" clId="{4F86AFDF-45CD-4D7D-B407-37349E5A2C28}" dt="2022-10-06T11:42:03.835" v="4070" actId="165"/>
          <ac:grpSpMkLst>
            <pc:docMk/>
            <pc:sldMk cId="2236068211" sldId="1702"/>
            <ac:grpSpMk id="120" creationId="{12CF6D16-462A-F31C-A42F-09096A2A0637}"/>
          </ac:grpSpMkLst>
        </pc:grpChg>
        <pc:grpChg chg="add del mod">
          <ac:chgData name="Rachelle Angeline" userId="a4d03ee4-9de1-46f7-9142-fc9a36cc37f9" providerId="ADAL" clId="{4F86AFDF-45CD-4D7D-B407-37349E5A2C28}" dt="2022-10-06T11:42:03.835" v="4070" actId="165"/>
          <ac:grpSpMkLst>
            <pc:docMk/>
            <pc:sldMk cId="2236068211" sldId="1702"/>
            <ac:grpSpMk id="121" creationId="{6D7BF01C-6387-8DED-05AC-2740069206C8}"/>
          </ac:grpSpMkLst>
        </pc:grpChg>
        <pc:grpChg chg="add del mod">
          <ac:chgData name="Rachelle Angeline" userId="a4d03ee4-9de1-46f7-9142-fc9a36cc37f9" providerId="ADAL" clId="{4F86AFDF-45CD-4D7D-B407-37349E5A2C28}" dt="2022-10-06T11:42:03.835" v="4070" actId="165"/>
          <ac:grpSpMkLst>
            <pc:docMk/>
            <pc:sldMk cId="2236068211" sldId="1702"/>
            <ac:grpSpMk id="124" creationId="{F8AFBDAD-B96D-EE78-2FDE-D73B2799371C}"/>
          </ac:grpSpMkLst>
        </pc:grpChg>
        <pc:grpChg chg="add del mod">
          <ac:chgData name="Rachelle Angeline" userId="a4d03ee4-9de1-46f7-9142-fc9a36cc37f9" providerId="ADAL" clId="{4F86AFDF-45CD-4D7D-B407-37349E5A2C28}" dt="2022-10-06T11:42:03.835" v="4070" actId="165"/>
          <ac:grpSpMkLst>
            <pc:docMk/>
            <pc:sldMk cId="2236068211" sldId="1702"/>
            <ac:grpSpMk id="127" creationId="{83A78E65-62BC-06BE-F1A2-92A89671EDDB}"/>
          </ac:grpSpMkLst>
        </pc:grpChg>
        <pc:grpChg chg="add del mod">
          <ac:chgData name="Rachelle Angeline" userId="a4d03ee4-9de1-46f7-9142-fc9a36cc37f9" providerId="ADAL" clId="{4F86AFDF-45CD-4D7D-B407-37349E5A2C28}" dt="2022-10-06T11:42:03.835" v="4070" actId="165"/>
          <ac:grpSpMkLst>
            <pc:docMk/>
            <pc:sldMk cId="2236068211" sldId="1702"/>
            <ac:grpSpMk id="130" creationId="{7F91896C-4429-19EA-4BEB-EDFE8AD0C5F9}"/>
          </ac:grpSpMkLst>
        </pc:grpChg>
        <pc:grpChg chg="add del mod">
          <ac:chgData name="Rachelle Angeline" userId="a4d03ee4-9de1-46f7-9142-fc9a36cc37f9" providerId="ADAL" clId="{4F86AFDF-45CD-4D7D-B407-37349E5A2C28}" dt="2022-10-06T11:42:03.835" v="4070" actId="165"/>
          <ac:grpSpMkLst>
            <pc:docMk/>
            <pc:sldMk cId="2236068211" sldId="1702"/>
            <ac:grpSpMk id="133" creationId="{9FB0384E-64BA-E968-FEE4-34C994A1F3E8}"/>
          </ac:grpSpMkLst>
        </pc:grpChg>
        <pc:grpChg chg="add del mod">
          <ac:chgData name="Rachelle Angeline" userId="a4d03ee4-9de1-46f7-9142-fc9a36cc37f9" providerId="ADAL" clId="{4F86AFDF-45CD-4D7D-B407-37349E5A2C28}" dt="2022-10-06T11:42:03.835" v="4070" actId="165"/>
          <ac:grpSpMkLst>
            <pc:docMk/>
            <pc:sldMk cId="2236068211" sldId="1702"/>
            <ac:grpSpMk id="136" creationId="{2B0BBAFD-EC96-689A-AC46-1CC0FD2722E3}"/>
          </ac:grpSpMkLst>
        </pc:grpChg>
        <pc:grpChg chg="add del mod">
          <ac:chgData name="Rachelle Angeline" userId="a4d03ee4-9de1-46f7-9142-fc9a36cc37f9" providerId="ADAL" clId="{4F86AFDF-45CD-4D7D-B407-37349E5A2C28}" dt="2022-10-06T11:42:52.402" v="4073" actId="165"/>
          <ac:grpSpMkLst>
            <pc:docMk/>
            <pc:sldMk cId="2236068211" sldId="1702"/>
            <ac:grpSpMk id="139" creationId="{2BEB8774-0A9A-E533-CF78-E39DF8975EA3}"/>
          </ac:grpSpMkLst>
        </pc:grpChg>
        <pc:grpChg chg="add del mod">
          <ac:chgData name="Rachelle Angeline" userId="a4d03ee4-9de1-46f7-9142-fc9a36cc37f9" providerId="ADAL" clId="{4F86AFDF-45CD-4D7D-B407-37349E5A2C28}" dt="2022-10-06T11:42:03.835" v="4070" actId="165"/>
          <ac:grpSpMkLst>
            <pc:docMk/>
            <pc:sldMk cId="2236068211" sldId="1702"/>
            <ac:grpSpMk id="142" creationId="{3E3D4EEA-D370-2516-EAD8-8E6D07D1FEE1}"/>
          </ac:grpSpMkLst>
        </pc:grpChg>
        <pc:grpChg chg="add del mod">
          <ac:chgData name="Rachelle Angeline" userId="a4d03ee4-9de1-46f7-9142-fc9a36cc37f9" providerId="ADAL" clId="{4F86AFDF-45CD-4D7D-B407-37349E5A2C28}" dt="2022-10-06T11:42:03.835" v="4070" actId="165"/>
          <ac:grpSpMkLst>
            <pc:docMk/>
            <pc:sldMk cId="2236068211" sldId="1702"/>
            <ac:grpSpMk id="145" creationId="{3A46051D-4F47-D698-2B82-DE69D362DD9F}"/>
          </ac:grpSpMkLst>
        </pc:grpChg>
        <pc:grpChg chg="add del mod">
          <ac:chgData name="Rachelle Angeline" userId="a4d03ee4-9de1-46f7-9142-fc9a36cc37f9" providerId="ADAL" clId="{4F86AFDF-45CD-4D7D-B407-37349E5A2C28}" dt="2022-10-06T11:42:03.835" v="4070" actId="165"/>
          <ac:grpSpMkLst>
            <pc:docMk/>
            <pc:sldMk cId="2236068211" sldId="1702"/>
            <ac:grpSpMk id="148" creationId="{AF0D9422-D982-14E6-256E-20AEEA87B8EA}"/>
          </ac:grpSpMkLst>
        </pc:grpChg>
        <pc:grpChg chg="add del mod">
          <ac:chgData name="Rachelle Angeline" userId="a4d03ee4-9de1-46f7-9142-fc9a36cc37f9" providerId="ADAL" clId="{4F86AFDF-45CD-4D7D-B407-37349E5A2C28}" dt="2022-10-06T11:42:03.835" v="4070" actId="165"/>
          <ac:grpSpMkLst>
            <pc:docMk/>
            <pc:sldMk cId="2236068211" sldId="1702"/>
            <ac:grpSpMk id="151" creationId="{2AC2B93D-B30A-E801-D447-3E048A012F68}"/>
          </ac:grpSpMkLst>
        </pc:grpChg>
        <pc:grpChg chg="add del mod">
          <ac:chgData name="Rachelle Angeline" userId="a4d03ee4-9de1-46f7-9142-fc9a36cc37f9" providerId="ADAL" clId="{4F86AFDF-45CD-4D7D-B407-37349E5A2C28}" dt="2022-10-06T11:42:03.835" v="4070" actId="165"/>
          <ac:grpSpMkLst>
            <pc:docMk/>
            <pc:sldMk cId="2236068211" sldId="1702"/>
            <ac:grpSpMk id="154" creationId="{206D0011-37B5-EFE7-96EC-42BD4238660C}"/>
          </ac:grpSpMkLst>
        </pc:grpChg>
        <pc:grpChg chg="add del mod">
          <ac:chgData name="Rachelle Angeline" userId="a4d03ee4-9de1-46f7-9142-fc9a36cc37f9" providerId="ADAL" clId="{4F86AFDF-45CD-4D7D-B407-37349E5A2C28}" dt="2022-10-06T11:42:03.835" v="4070" actId="165"/>
          <ac:grpSpMkLst>
            <pc:docMk/>
            <pc:sldMk cId="2236068211" sldId="1702"/>
            <ac:grpSpMk id="159" creationId="{BC8D7C32-1125-D5C4-59FA-7C7112A03883}"/>
          </ac:grpSpMkLst>
        </pc:grpChg>
        <pc:grpChg chg="add del mod">
          <ac:chgData name="Rachelle Angeline" userId="a4d03ee4-9de1-46f7-9142-fc9a36cc37f9" providerId="ADAL" clId="{4F86AFDF-45CD-4D7D-B407-37349E5A2C28}" dt="2022-10-06T11:42:03.835" v="4070" actId="165"/>
          <ac:grpSpMkLst>
            <pc:docMk/>
            <pc:sldMk cId="2236068211" sldId="1702"/>
            <ac:grpSpMk id="162" creationId="{A14211A1-17A3-6E94-1C2B-92DC8B87235C}"/>
          </ac:grpSpMkLst>
        </pc:grpChg>
        <pc:grpChg chg="add del mod">
          <ac:chgData name="Rachelle Angeline" userId="a4d03ee4-9de1-46f7-9142-fc9a36cc37f9" providerId="ADAL" clId="{4F86AFDF-45CD-4D7D-B407-37349E5A2C28}" dt="2022-10-06T11:42:03.835" v="4070" actId="165"/>
          <ac:grpSpMkLst>
            <pc:docMk/>
            <pc:sldMk cId="2236068211" sldId="1702"/>
            <ac:grpSpMk id="165" creationId="{40285A40-BC8A-BC32-9D23-F218C618CC22}"/>
          </ac:grpSpMkLst>
        </pc:grpChg>
        <pc:grpChg chg="add del mod">
          <ac:chgData name="Rachelle Angeline" userId="a4d03ee4-9de1-46f7-9142-fc9a36cc37f9" providerId="ADAL" clId="{4F86AFDF-45CD-4D7D-B407-37349E5A2C28}" dt="2022-10-06T11:42:03.835" v="4070" actId="165"/>
          <ac:grpSpMkLst>
            <pc:docMk/>
            <pc:sldMk cId="2236068211" sldId="1702"/>
            <ac:grpSpMk id="168" creationId="{A7724A3B-4D3A-5849-40F5-7432B9227214}"/>
          </ac:grpSpMkLst>
        </pc:grpChg>
        <pc:grpChg chg="add del mod">
          <ac:chgData name="Rachelle Angeline" userId="a4d03ee4-9de1-46f7-9142-fc9a36cc37f9" providerId="ADAL" clId="{4F86AFDF-45CD-4D7D-B407-37349E5A2C28}" dt="2022-10-06T11:42:03.835" v="4070" actId="165"/>
          <ac:grpSpMkLst>
            <pc:docMk/>
            <pc:sldMk cId="2236068211" sldId="1702"/>
            <ac:grpSpMk id="171" creationId="{4279F349-C7C2-EE48-6284-D6E0CF83039B}"/>
          </ac:grpSpMkLst>
        </pc:grpChg>
        <pc:grpChg chg="add del mod">
          <ac:chgData name="Rachelle Angeline" userId="a4d03ee4-9de1-46f7-9142-fc9a36cc37f9" providerId="ADAL" clId="{4F86AFDF-45CD-4D7D-B407-37349E5A2C28}" dt="2022-10-06T11:44:34.684" v="4133" actId="165"/>
          <ac:grpSpMkLst>
            <pc:docMk/>
            <pc:sldMk cId="2236068211" sldId="1702"/>
            <ac:grpSpMk id="174" creationId="{3EF269C0-54AF-C3B8-A86E-D0BAD73779B4}"/>
          </ac:grpSpMkLst>
        </pc:grpChg>
      </pc:sldChg>
      <pc:sldChg chg="addSp delSp modSp mod ord modClrScheme chgLayout">
        <pc:chgData name="Rachelle Angeline" userId="a4d03ee4-9de1-46f7-9142-fc9a36cc37f9" providerId="ADAL" clId="{4F86AFDF-45CD-4D7D-B407-37349E5A2C28}" dt="2022-10-06T11:51:15.196" v="4273"/>
        <pc:sldMkLst>
          <pc:docMk/>
          <pc:sldMk cId="1422898238" sldId="1705"/>
        </pc:sldMkLst>
        <pc:spChg chg="mod ord">
          <ac:chgData name="Rachelle Angeline" userId="a4d03ee4-9de1-46f7-9142-fc9a36cc37f9" providerId="ADAL" clId="{4F86AFDF-45CD-4D7D-B407-37349E5A2C28}" dt="2022-10-03T11:20:11.480" v="2575" actId="700"/>
          <ac:spMkLst>
            <pc:docMk/>
            <pc:sldMk cId="1422898238" sldId="1705"/>
            <ac:spMk id="2" creationId="{29EA20BE-1B57-4368-A98F-1F07841838B4}"/>
          </ac:spMkLst>
        </pc:spChg>
        <pc:spChg chg="mod ord">
          <ac:chgData name="Rachelle Angeline" userId="a4d03ee4-9de1-46f7-9142-fc9a36cc37f9" providerId="ADAL" clId="{4F86AFDF-45CD-4D7D-B407-37349E5A2C28}" dt="2022-10-03T11:20:11.480" v="2575" actId="700"/>
          <ac:spMkLst>
            <pc:docMk/>
            <pc:sldMk cId="1422898238" sldId="1705"/>
            <ac:spMk id="3" creationId="{09E07069-0C2C-46AE-A98C-A163F63DA550}"/>
          </ac:spMkLst>
        </pc:spChg>
        <pc:spChg chg="add del mod ord">
          <ac:chgData name="Rachelle Angeline" userId="a4d03ee4-9de1-46f7-9142-fc9a36cc37f9" providerId="ADAL" clId="{4F86AFDF-45CD-4D7D-B407-37349E5A2C28}" dt="2022-10-03T11:20:11.480" v="2575" actId="700"/>
          <ac:spMkLst>
            <pc:docMk/>
            <pc:sldMk cId="1422898238" sldId="1705"/>
            <ac:spMk id="4" creationId="{30692994-8F60-B121-7589-59B3B974FFE6}"/>
          </ac:spMkLst>
        </pc:spChg>
        <pc:spChg chg="add del mod ord">
          <ac:chgData name="Rachelle Angeline" userId="a4d03ee4-9de1-46f7-9142-fc9a36cc37f9" providerId="ADAL" clId="{4F86AFDF-45CD-4D7D-B407-37349E5A2C28}" dt="2022-10-03T11:20:11.480" v="2575" actId="700"/>
          <ac:spMkLst>
            <pc:docMk/>
            <pc:sldMk cId="1422898238" sldId="1705"/>
            <ac:spMk id="5" creationId="{5588D33C-0A31-C54B-5E7D-82FABF9D2D6F}"/>
          </ac:spMkLst>
        </pc:spChg>
        <pc:spChg chg="add del mod ord">
          <ac:chgData name="Rachelle Angeline" userId="a4d03ee4-9de1-46f7-9142-fc9a36cc37f9" providerId="ADAL" clId="{4F86AFDF-45CD-4D7D-B407-37349E5A2C28}" dt="2022-10-03T11:21:06.552" v="2589" actId="478"/>
          <ac:spMkLst>
            <pc:docMk/>
            <pc:sldMk cId="1422898238" sldId="1705"/>
            <ac:spMk id="6" creationId="{60E389F2-D75C-98C8-B2EE-EAC66EEEA8BD}"/>
          </ac:spMkLst>
        </pc:spChg>
        <pc:spChg chg="add mod ord">
          <ac:chgData name="Rachelle Angeline" userId="a4d03ee4-9de1-46f7-9142-fc9a36cc37f9" providerId="ADAL" clId="{4F86AFDF-45CD-4D7D-B407-37349E5A2C28}" dt="2022-10-03T11:31:28.455" v="2987" actId="1036"/>
          <ac:spMkLst>
            <pc:docMk/>
            <pc:sldMk cId="1422898238" sldId="1705"/>
            <ac:spMk id="7" creationId="{8428105A-AF53-6B0E-8E3E-454300DAC158}"/>
          </ac:spMkLst>
        </pc:spChg>
        <pc:spChg chg="mod topLvl">
          <ac:chgData name="Rachelle Angeline" userId="a4d03ee4-9de1-46f7-9142-fc9a36cc37f9" providerId="ADAL" clId="{4F86AFDF-45CD-4D7D-B407-37349E5A2C28}" dt="2022-10-03T11:24:19.492" v="2631" actId="164"/>
          <ac:spMkLst>
            <pc:docMk/>
            <pc:sldMk cId="1422898238" sldId="1705"/>
            <ac:spMk id="9" creationId="{CF404A88-1D04-4418-B4CB-B3CACAC73180}"/>
          </ac:spMkLst>
        </pc:spChg>
        <pc:spChg chg="mod">
          <ac:chgData name="Rachelle Angeline" userId="a4d03ee4-9de1-46f7-9142-fc9a36cc37f9" providerId="ADAL" clId="{4F86AFDF-45CD-4D7D-B407-37349E5A2C28}" dt="2022-10-03T11:31:15.160" v="2964" actId="1035"/>
          <ac:spMkLst>
            <pc:docMk/>
            <pc:sldMk cId="1422898238" sldId="1705"/>
            <ac:spMk id="10" creationId="{A70AEC10-A389-446A-8153-5C1A8E22D763}"/>
          </ac:spMkLst>
        </pc:spChg>
        <pc:spChg chg="mod topLvl">
          <ac:chgData name="Rachelle Angeline" userId="a4d03ee4-9de1-46f7-9142-fc9a36cc37f9" providerId="ADAL" clId="{4F86AFDF-45CD-4D7D-B407-37349E5A2C28}" dt="2022-10-03T11:24:28.916" v="2633" actId="164"/>
          <ac:spMkLst>
            <pc:docMk/>
            <pc:sldMk cId="1422898238" sldId="1705"/>
            <ac:spMk id="43" creationId="{C65FE94A-8337-4ABB-A29A-CD06DC94E40D}"/>
          </ac:spMkLst>
        </pc:spChg>
        <pc:spChg chg="mod topLvl">
          <ac:chgData name="Rachelle Angeline" userId="a4d03ee4-9de1-46f7-9142-fc9a36cc37f9" providerId="ADAL" clId="{4F86AFDF-45CD-4D7D-B407-37349E5A2C28}" dt="2022-10-03T11:24:34.643" v="2635" actId="164"/>
          <ac:spMkLst>
            <pc:docMk/>
            <pc:sldMk cId="1422898238" sldId="1705"/>
            <ac:spMk id="44" creationId="{A4936AB6-6754-4F4E-B8EE-B554BE9AF991}"/>
          </ac:spMkLst>
        </pc:spChg>
        <pc:spChg chg="mod topLvl">
          <ac:chgData name="Rachelle Angeline" userId="a4d03ee4-9de1-46f7-9142-fc9a36cc37f9" providerId="ADAL" clId="{4F86AFDF-45CD-4D7D-B407-37349E5A2C28}" dt="2022-10-03T11:27:06.236" v="2792" actId="207"/>
          <ac:spMkLst>
            <pc:docMk/>
            <pc:sldMk cId="1422898238" sldId="1705"/>
            <ac:spMk id="45" creationId="{53DF11F7-BC59-48A3-952E-BB461D7E08D0}"/>
          </ac:spMkLst>
        </pc:spChg>
        <pc:spChg chg="mod topLvl">
          <ac:chgData name="Rachelle Angeline" userId="a4d03ee4-9de1-46f7-9142-fc9a36cc37f9" providerId="ADAL" clId="{4F86AFDF-45CD-4D7D-B407-37349E5A2C28}" dt="2022-10-03T11:24:19.492" v="2631" actId="164"/>
          <ac:spMkLst>
            <pc:docMk/>
            <pc:sldMk cId="1422898238" sldId="1705"/>
            <ac:spMk id="50" creationId="{FE13486E-78C9-4777-A686-F9706C3488C8}"/>
          </ac:spMkLst>
        </pc:spChg>
        <pc:spChg chg="mod topLvl">
          <ac:chgData name="Rachelle Angeline" userId="a4d03ee4-9de1-46f7-9142-fc9a36cc37f9" providerId="ADAL" clId="{4F86AFDF-45CD-4D7D-B407-37349E5A2C28}" dt="2022-10-03T11:24:28.916" v="2633" actId="164"/>
          <ac:spMkLst>
            <pc:docMk/>
            <pc:sldMk cId="1422898238" sldId="1705"/>
            <ac:spMk id="51" creationId="{9248B30D-41E9-4318-AA4C-D7ED0C9D318E}"/>
          </ac:spMkLst>
        </pc:spChg>
        <pc:spChg chg="mod topLvl">
          <ac:chgData name="Rachelle Angeline" userId="a4d03ee4-9de1-46f7-9142-fc9a36cc37f9" providerId="ADAL" clId="{4F86AFDF-45CD-4D7D-B407-37349E5A2C28}" dt="2022-10-03T11:24:34.643" v="2635" actId="164"/>
          <ac:spMkLst>
            <pc:docMk/>
            <pc:sldMk cId="1422898238" sldId="1705"/>
            <ac:spMk id="53" creationId="{C353F277-B535-4581-ACA5-2CD7EBA4C5F8}"/>
          </ac:spMkLst>
        </pc:spChg>
        <pc:spChg chg="mod topLvl">
          <ac:chgData name="Rachelle Angeline" userId="a4d03ee4-9de1-46f7-9142-fc9a36cc37f9" providerId="ADAL" clId="{4F86AFDF-45CD-4D7D-B407-37349E5A2C28}" dt="2022-10-03T11:24:39.395" v="2637" actId="164"/>
          <ac:spMkLst>
            <pc:docMk/>
            <pc:sldMk cId="1422898238" sldId="1705"/>
            <ac:spMk id="55" creationId="{5BB7CCFD-B2B0-491A-BAC9-085650AF386C}"/>
          </ac:spMkLst>
        </pc:spChg>
        <pc:spChg chg="mod topLvl">
          <ac:chgData name="Rachelle Angeline" userId="a4d03ee4-9de1-46f7-9142-fc9a36cc37f9" providerId="ADAL" clId="{4F86AFDF-45CD-4D7D-B407-37349E5A2C28}" dt="2022-10-03T11:28:37.102" v="2794" actId="403"/>
          <ac:spMkLst>
            <pc:docMk/>
            <pc:sldMk cId="1422898238" sldId="1705"/>
            <ac:spMk id="57" creationId="{3CBD8694-70DD-4DF9-82F2-0E771200CA5C}"/>
          </ac:spMkLst>
        </pc:spChg>
        <pc:spChg chg="mod topLvl">
          <ac:chgData name="Rachelle Angeline" userId="a4d03ee4-9de1-46f7-9142-fc9a36cc37f9" providerId="ADAL" clId="{4F86AFDF-45CD-4D7D-B407-37349E5A2C28}" dt="2022-10-03T11:30:43.239" v="2912" actId="20577"/>
          <ac:spMkLst>
            <pc:docMk/>
            <pc:sldMk cId="1422898238" sldId="1705"/>
            <ac:spMk id="58" creationId="{E0973A56-4B1F-4789-BFFA-2CA159E93023}"/>
          </ac:spMkLst>
        </pc:spChg>
        <pc:spChg chg="mod topLvl">
          <ac:chgData name="Rachelle Angeline" userId="a4d03ee4-9de1-46f7-9142-fc9a36cc37f9" providerId="ADAL" clId="{4F86AFDF-45CD-4D7D-B407-37349E5A2C28}" dt="2022-10-03T11:28:39.187" v="2795" actId="403"/>
          <ac:spMkLst>
            <pc:docMk/>
            <pc:sldMk cId="1422898238" sldId="1705"/>
            <ac:spMk id="59" creationId="{75BB489A-5EE4-4FDE-BDA2-2C40E1F04B0F}"/>
          </ac:spMkLst>
        </pc:spChg>
        <pc:spChg chg="mod topLvl">
          <ac:chgData name="Rachelle Angeline" userId="a4d03ee4-9de1-46f7-9142-fc9a36cc37f9" providerId="ADAL" clId="{4F86AFDF-45CD-4D7D-B407-37349E5A2C28}" dt="2022-10-03T11:29:39.424" v="2898" actId="20577"/>
          <ac:spMkLst>
            <pc:docMk/>
            <pc:sldMk cId="1422898238" sldId="1705"/>
            <ac:spMk id="60" creationId="{68E84509-F85A-4689-92FF-BD6C277A7AAB}"/>
          </ac:spMkLst>
        </pc:spChg>
        <pc:grpChg chg="add del mod">
          <ac:chgData name="Rachelle Angeline" userId="a4d03ee4-9de1-46f7-9142-fc9a36cc37f9" providerId="ADAL" clId="{4F86AFDF-45CD-4D7D-B407-37349E5A2C28}" dt="2022-10-03T11:22:53.717" v="2616" actId="165"/>
          <ac:grpSpMkLst>
            <pc:docMk/>
            <pc:sldMk cId="1422898238" sldId="1705"/>
            <ac:grpSpMk id="8" creationId="{29777C7F-78A7-42AD-4D9A-974DFC9B9C9F}"/>
          </ac:grpSpMkLst>
        </pc:grpChg>
        <pc:grpChg chg="add del mod">
          <ac:chgData name="Rachelle Angeline" userId="a4d03ee4-9de1-46f7-9142-fc9a36cc37f9" providerId="ADAL" clId="{4F86AFDF-45CD-4D7D-B407-37349E5A2C28}" dt="2022-10-03T11:22:53.717" v="2616" actId="165"/>
          <ac:grpSpMkLst>
            <pc:docMk/>
            <pc:sldMk cId="1422898238" sldId="1705"/>
            <ac:grpSpMk id="11" creationId="{5704897E-8C77-7DF5-494D-1E9D04A53961}"/>
          </ac:grpSpMkLst>
        </pc:grpChg>
        <pc:grpChg chg="add del mod">
          <ac:chgData name="Rachelle Angeline" userId="a4d03ee4-9de1-46f7-9142-fc9a36cc37f9" providerId="ADAL" clId="{4F86AFDF-45CD-4D7D-B407-37349E5A2C28}" dt="2022-10-03T11:22:53.717" v="2616" actId="165"/>
          <ac:grpSpMkLst>
            <pc:docMk/>
            <pc:sldMk cId="1422898238" sldId="1705"/>
            <ac:grpSpMk id="12" creationId="{CB4B11A0-7B12-AC11-39F8-1EA9A02D0027}"/>
          </ac:grpSpMkLst>
        </pc:grpChg>
        <pc:grpChg chg="add del mod">
          <ac:chgData name="Rachelle Angeline" userId="a4d03ee4-9de1-46f7-9142-fc9a36cc37f9" providerId="ADAL" clId="{4F86AFDF-45CD-4D7D-B407-37349E5A2C28}" dt="2022-10-03T11:22:53.717" v="2616" actId="165"/>
          <ac:grpSpMkLst>
            <pc:docMk/>
            <pc:sldMk cId="1422898238" sldId="1705"/>
            <ac:grpSpMk id="13" creationId="{A8BE3164-A415-D96E-BB4E-B81D44BB040D}"/>
          </ac:grpSpMkLst>
        </pc:grpChg>
        <pc:grpChg chg="add mod">
          <ac:chgData name="Rachelle Angeline" userId="a4d03ee4-9de1-46f7-9142-fc9a36cc37f9" providerId="ADAL" clId="{4F86AFDF-45CD-4D7D-B407-37349E5A2C28}" dt="2022-10-03T11:31:15.160" v="2964" actId="1035"/>
          <ac:grpSpMkLst>
            <pc:docMk/>
            <pc:sldMk cId="1422898238" sldId="1705"/>
            <ac:grpSpMk id="14" creationId="{FE1924C3-5058-F414-05E6-20D098FA1280}"/>
          </ac:grpSpMkLst>
        </pc:grpChg>
        <pc:grpChg chg="add mod">
          <ac:chgData name="Rachelle Angeline" userId="a4d03ee4-9de1-46f7-9142-fc9a36cc37f9" providerId="ADAL" clId="{4F86AFDF-45CD-4D7D-B407-37349E5A2C28}" dt="2022-10-03T11:31:15.160" v="2964" actId="1035"/>
          <ac:grpSpMkLst>
            <pc:docMk/>
            <pc:sldMk cId="1422898238" sldId="1705"/>
            <ac:grpSpMk id="15" creationId="{4BDA67E2-CBD5-6EC9-A4E9-DBBEEC586230}"/>
          </ac:grpSpMkLst>
        </pc:grpChg>
        <pc:grpChg chg="add mod">
          <ac:chgData name="Rachelle Angeline" userId="a4d03ee4-9de1-46f7-9142-fc9a36cc37f9" providerId="ADAL" clId="{4F86AFDF-45CD-4D7D-B407-37349E5A2C28}" dt="2022-10-03T11:31:15.160" v="2964" actId="1035"/>
          <ac:grpSpMkLst>
            <pc:docMk/>
            <pc:sldMk cId="1422898238" sldId="1705"/>
            <ac:grpSpMk id="16" creationId="{677C603F-6B88-1D06-AA79-B97D71BE7F73}"/>
          </ac:grpSpMkLst>
        </pc:grpChg>
        <pc:grpChg chg="add mod">
          <ac:chgData name="Rachelle Angeline" userId="a4d03ee4-9de1-46f7-9142-fc9a36cc37f9" providerId="ADAL" clId="{4F86AFDF-45CD-4D7D-B407-37349E5A2C28}" dt="2022-10-03T11:31:15.160" v="2964" actId="1035"/>
          <ac:grpSpMkLst>
            <pc:docMk/>
            <pc:sldMk cId="1422898238" sldId="1705"/>
            <ac:grpSpMk id="17" creationId="{58654B03-5300-697E-0135-A12AC64668AC}"/>
          </ac:grpSpMkLst>
        </pc:grpChg>
        <pc:grpChg chg="del">
          <ac:chgData name="Rachelle Angeline" userId="a4d03ee4-9de1-46f7-9142-fc9a36cc37f9" providerId="ADAL" clId="{4F86AFDF-45CD-4D7D-B407-37349E5A2C28}" dt="2022-10-03T11:20:25.291" v="2583" actId="478"/>
          <ac:grpSpMkLst>
            <pc:docMk/>
            <pc:sldMk cId="1422898238" sldId="1705"/>
            <ac:grpSpMk id="62" creationId="{874EF40F-B42A-456B-9599-0F2444F3B0FC}"/>
          </ac:grpSpMkLst>
        </pc:grpChg>
        <pc:picChg chg="mod topLvl">
          <ac:chgData name="Rachelle Angeline" userId="a4d03ee4-9de1-46f7-9142-fc9a36cc37f9" providerId="ADAL" clId="{4F86AFDF-45CD-4D7D-B407-37349E5A2C28}" dt="2022-10-03T11:24:19.492" v="2631" actId="164"/>
          <ac:picMkLst>
            <pc:docMk/>
            <pc:sldMk cId="1422898238" sldId="1705"/>
            <ac:picMk id="46" creationId="{9752E566-83C5-4AA3-973B-891423A0483D}"/>
          </ac:picMkLst>
        </pc:picChg>
        <pc:picChg chg="mod topLvl">
          <ac:chgData name="Rachelle Angeline" userId="a4d03ee4-9de1-46f7-9142-fc9a36cc37f9" providerId="ADAL" clId="{4F86AFDF-45CD-4D7D-B407-37349E5A2C28}" dt="2022-10-03T11:24:28.916" v="2633" actId="164"/>
          <ac:picMkLst>
            <pc:docMk/>
            <pc:sldMk cId="1422898238" sldId="1705"/>
            <ac:picMk id="47" creationId="{B9994F00-BB77-4B0A-B2B8-CB6D2348C410}"/>
          </ac:picMkLst>
        </pc:picChg>
        <pc:picChg chg="mod topLvl">
          <ac:chgData name="Rachelle Angeline" userId="a4d03ee4-9de1-46f7-9142-fc9a36cc37f9" providerId="ADAL" clId="{4F86AFDF-45CD-4D7D-B407-37349E5A2C28}" dt="2022-10-03T11:24:34.643" v="2635" actId="164"/>
          <ac:picMkLst>
            <pc:docMk/>
            <pc:sldMk cId="1422898238" sldId="1705"/>
            <ac:picMk id="48" creationId="{97613A6B-C5E1-4EFD-8CCA-3E50D3C31EA0}"/>
          </ac:picMkLst>
        </pc:picChg>
        <pc:picChg chg="mod topLvl">
          <ac:chgData name="Rachelle Angeline" userId="a4d03ee4-9de1-46f7-9142-fc9a36cc37f9" providerId="ADAL" clId="{4F86AFDF-45CD-4D7D-B407-37349E5A2C28}" dt="2022-10-03T11:24:39.395" v="2637" actId="164"/>
          <ac:picMkLst>
            <pc:docMk/>
            <pc:sldMk cId="1422898238" sldId="1705"/>
            <ac:picMk id="49" creationId="{177CAB5E-26B9-415F-9B4D-4528D48B3633}"/>
          </ac:picMkLst>
        </pc:picChg>
      </pc:sldChg>
      <pc:sldChg chg="modSp mod delCm">
        <pc:chgData name="Rachelle Angeline" userId="a4d03ee4-9de1-46f7-9142-fc9a36cc37f9" providerId="ADAL" clId="{4F86AFDF-45CD-4D7D-B407-37349E5A2C28}" dt="2022-10-06T13:14:19.694" v="4521" actId="108"/>
        <pc:sldMkLst>
          <pc:docMk/>
          <pc:sldMk cId="2904418246" sldId="1706"/>
        </pc:sldMkLst>
        <pc:spChg chg="mod">
          <ac:chgData name="Rachelle Angeline" userId="a4d03ee4-9de1-46f7-9142-fc9a36cc37f9" providerId="ADAL" clId="{4F86AFDF-45CD-4D7D-B407-37349E5A2C28}" dt="2022-10-06T13:14:19.694" v="4521" actId="108"/>
          <ac:spMkLst>
            <pc:docMk/>
            <pc:sldMk cId="2904418246" sldId="1706"/>
            <ac:spMk id="5" creationId="{6A525560-27E6-F7EC-7A83-19E0046B32DD}"/>
          </ac:spMkLst>
        </pc:spChg>
        <pc:spChg chg="mod">
          <ac:chgData name="Rachelle Angeline" userId="a4d03ee4-9de1-46f7-9142-fc9a36cc37f9" providerId="ADAL" clId="{4F86AFDF-45CD-4D7D-B407-37349E5A2C28}" dt="2022-10-06T13:14:15.079" v="4520" actId="948"/>
          <ac:spMkLst>
            <pc:docMk/>
            <pc:sldMk cId="2904418246" sldId="1706"/>
            <ac:spMk id="13" creationId="{8A988F32-81FF-958F-8D15-AF7CFC2B9BD6}"/>
          </ac:spMkLst>
        </pc:spChg>
      </pc:sldChg>
      <pc:sldChg chg="add">
        <pc:chgData name="Rachelle Angeline" userId="a4d03ee4-9de1-46f7-9142-fc9a36cc37f9" providerId="ADAL" clId="{4F86AFDF-45CD-4D7D-B407-37349E5A2C28}" dt="2022-10-06T13:00:00.372" v="4519"/>
        <pc:sldMkLst>
          <pc:docMk/>
          <pc:sldMk cId="326994377" sldId="10395"/>
        </pc:sldMkLst>
      </pc:sldChg>
      <pc:sldChg chg="add">
        <pc:chgData name="Rachelle Angeline" userId="a4d03ee4-9de1-46f7-9142-fc9a36cc37f9" providerId="ADAL" clId="{4F86AFDF-45CD-4D7D-B407-37349E5A2C28}" dt="2022-10-06T13:00:00.372" v="4519"/>
        <pc:sldMkLst>
          <pc:docMk/>
          <pc:sldMk cId="748617149" sldId="10397"/>
        </pc:sldMkLst>
      </pc:sldChg>
      <pc:sldChg chg="addSp delSp modSp new mod modClrScheme chgLayout modNotesTx">
        <pc:chgData name="Rachelle Angeline" userId="a4d03ee4-9de1-46f7-9142-fc9a36cc37f9" providerId="ADAL" clId="{4F86AFDF-45CD-4D7D-B407-37349E5A2C28}" dt="2022-10-06T13:45:05.013" v="4606"/>
        <pc:sldMkLst>
          <pc:docMk/>
          <pc:sldMk cId="624761620" sldId="10398"/>
        </pc:sldMkLst>
        <pc:spChg chg="del mod ord">
          <ac:chgData name="Rachelle Angeline" userId="a4d03ee4-9de1-46f7-9142-fc9a36cc37f9" providerId="ADAL" clId="{4F86AFDF-45CD-4D7D-B407-37349E5A2C28}" dt="2022-10-06T13:35:21.589" v="4530" actId="700"/>
          <ac:spMkLst>
            <pc:docMk/>
            <pc:sldMk cId="624761620" sldId="10398"/>
            <ac:spMk id="2" creationId="{81C9F4F1-56D9-28BC-FF73-799E97AD9C2C}"/>
          </ac:spMkLst>
        </pc:spChg>
        <pc:spChg chg="del">
          <ac:chgData name="Rachelle Angeline" userId="a4d03ee4-9de1-46f7-9142-fc9a36cc37f9" providerId="ADAL" clId="{4F86AFDF-45CD-4D7D-B407-37349E5A2C28}" dt="2022-10-06T13:35:21.589" v="4530" actId="700"/>
          <ac:spMkLst>
            <pc:docMk/>
            <pc:sldMk cId="624761620" sldId="10398"/>
            <ac:spMk id="3" creationId="{86262D46-4B48-F3AE-F99A-0B6C31AC6E82}"/>
          </ac:spMkLst>
        </pc:spChg>
        <pc:spChg chg="mod ord">
          <ac:chgData name="Rachelle Angeline" userId="a4d03ee4-9de1-46f7-9142-fc9a36cc37f9" providerId="ADAL" clId="{4F86AFDF-45CD-4D7D-B407-37349E5A2C28}" dt="2022-10-06T13:35:21.589" v="4530" actId="700"/>
          <ac:spMkLst>
            <pc:docMk/>
            <pc:sldMk cId="624761620" sldId="10398"/>
            <ac:spMk id="4" creationId="{05DAE319-4C15-9BA5-1212-092E435563D0}"/>
          </ac:spMkLst>
        </pc:spChg>
        <pc:spChg chg="add mod ord">
          <ac:chgData name="Rachelle Angeline" userId="a4d03ee4-9de1-46f7-9142-fc9a36cc37f9" providerId="ADAL" clId="{4F86AFDF-45CD-4D7D-B407-37349E5A2C28}" dt="2022-10-06T13:35:31.491" v="4574" actId="313"/>
          <ac:spMkLst>
            <pc:docMk/>
            <pc:sldMk cId="624761620" sldId="10398"/>
            <ac:spMk id="5" creationId="{642FB8D8-37DF-07F3-3B51-C6750B9A4A64}"/>
          </ac:spMkLst>
        </pc:spChg>
        <pc:picChg chg="add mod">
          <ac:chgData name="Rachelle Angeline" userId="a4d03ee4-9de1-46f7-9142-fc9a36cc37f9" providerId="ADAL" clId="{4F86AFDF-45CD-4D7D-B407-37349E5A2C28}" dt="2022-10-06T13:35:56.982" v="4582" actId="1076"/>
          <ac:picMkLst>
            <pc:docMk/>
            <pc:sldMk cId="624761620" sldId="10398"/>
            <ac:picMk id="6" creationId="{48A7D106-483F-BA8B-1EE5-4F5162A9335B}"/>
          </ac:picMkLst>
        </pc:picChg>
      </pc:sldChg>
    </pc:docChg>
  </pc:docChgLst>
  <pc:docChgLst>
    <pc:chgData name="Sabrina Rafael" userId="4d3c7509-17f7-4533-9d11-bd6c968a521c" providerId="ADAL" clId="{D52041BB-7D21-4FAE-B0E7-2D20ACB7D9DB}"/>
    <pc:docChg chg="undo custSel addSld delSld modSld modSection">
      <pc:chgData name="Sabrina Rafael" userId="4d3c7509-17f7-4533-9d11-bd6c968a521c" providerId="ADAL" clId="{D52041BB-7D21-4FAE-B0E7-2D20ACB7D9DB}" dt="2022-09-28T11:24:08.424" v="6831" actId="207"/>
      <pc:docMkLst>
        <pc:docMk/>
      </pc:docMkLst>
      <pc:sldChg chg="addSp delSp modSp mod addCm delCm modCm">
        <pc:chgData name="Sabrina Rafael" userId="4d3c7509-17f7-4533-9d11-bd6c968a521c" providerId="ADAL" clId="{D52041BB-7D21-4FAE-B0E7-2D20ACB7D9DB}" dt="2022-09-28T11:24:08.424" v="6831" actId="207"/>
        <pc:sldMkLst>
          <pc:docMk/>
          <pc:sldMk cId="4229230210" sldId="423"/>
        </pc:sldMkLst>
        <pc:spChg chg="mod">
          <ac:chgData name="Sabrina Rafael" userId="4d3c7509-17f7-4533-9d11-bd6c968a521c" providerId="ADAL" clId="{D52041BB-7D21-4FAE-B0E7-2D20ACB7D9DB}" dt="2022-09-26T15:01:53.836" v="4776" actId="20577"/>
          <ac:spMkLst>
            <pc:docMk/>
            <pc:sldMk cId="4229230210" sldId="423"/>
            <ac:spMk id="2" creationId="{CF2198AA-0D3E-F45E-A420-E13799AC7F0A}"/>
          </ac:spMkLst>
        </pc:spChg>
        <pc:spChg chg="del mod">
          <ac:chgData name="Sabrina Rafael" userId="4d3c7509-17f7-4533-9d11-bd6c968a521c" providerId="ADAL" clId="{D52041BB-7D21-4FAE-B0E7-2D20ACB7D9DB}" dt="2022-09-28T11:12:41.066" v="6065" actId="478"/>
          <ac:spMkLst>
            <pc:docMk/>
            <pc:sldMk cId="4229230210" sldId="423"/>
            <ac:spMk id="4" creationId="{A968EECE-C782-1D59-EADB-DF1B7598D87B}"/>
          </ac:spMkLst>
        </pc:spChg>
        <pc:spChg chg="add mod">
          <ac:chgData name="Sabrina Rafael" userId="4d3c7509-17f7-4533-9d11-bd6c968a521c" providerId="ADAL" clId="{D52041BB-7D21-4FAE-B0E7-2D20ACB7D9DB}" dt="2022-09-28T11:15:45.117" v="6095" actId="207"/>
          <ac:spMkLst>
            <pc:docMk/>
            <pc:sldMk cId="4229230210" sldId="423"/>
            <ac:spMk id="5" creationId="{63017B64-1BA4-42F3-A55B-E3F8348B6682}"/>
          </ac:spMkLst>
        </pc:spChg>
        <pc:spChg chg="add mod">
          <ac:chgData name="Sabrina Rafael" userId="4d3c7509-17f7-4533-9d11-bd6c968a521c" providerId="ADAL" clId="{D52041BB-7D21-4FAE-B0E7-2D20ACB7D9DB}" dt="2022-09-28T11:15:56.031" v="6096" actId="207"/>
          <ac:spMkLst>
            <pc:docMk/>
            <pc:sldMk cId="4229230210" sldId="423"/>
            <ac:spMk id="6" creationId="{1743584A-C77A-433D-BA6B-3B8E34059C51}"/>
          </ac:spMkLst>
        </pc:spChg>
        <pc:spChg chg="add del mod">
          <ac:chgData name="Sabrina Rafael" userId="4d3c7509-17f7-4533-9d11-bd6c968a521c" providerId="ADAL" clId="{D52041BB-7D21-4FAE-B0E7-2D20ACB7D9DB}" dt="2022-09-28T11:12:51.621" v="6068" actId="478"/>
          <ac:spMkLst>
            <pc:docMk/>
            <pc:sldMk cId="4229230210" sldId="423"/>
            <ac:spMk id="8" creationId="{C1195219-3174-4FCA-8AAB-4B7C76FCACF4}"/>
          </ac:spMkLst>
        </pc:spChg>
        <pc:spChg chg="mod">
          <ac:chgData name="Sabrina Rafael" userId="4d3c7509-17f7-4533-9d11-bd6c968a521c" providerId="ADAL" clId="{D52041BB-7D21-4FAE-B0E7-2D20ACB7D9DB}" dt="2022-09-26T13:33:33.872" v="1"/>
          <ac:spMkLst>
            <pc:docMk/>
            <pc:sldMk cId="4229230210" sldId="423"/>
            <ac:spMk id="10" creationId="{6E8F0C42-2E73-464A-9094-73DC871059DD}"/>
          </ac:spMkLst>
        </pc:spChg>
        <pc:spChg chg="mod">
          <ac:chgData name="Sabrina Rafael" userId="4d3c7509-17f7-4533-9d11-bd6c968a521c" providerId="ADAL" clId="{D52041BB-7D21-4FAE-B0E7-2D20ACB7D9DB}" dt="2022-09-26T13:33:33.872" v="1"/>
          <ac:spMkLst>
            <pc:docMk/>
            <pc:sldMk cId="4229230210" sldId="423"/>
            <ac:spMk id="11" creationId="{675D3DB8-2706-4597-AFF7-FC73263AD37C}"/>
          </ac:spMkLst>
        </pc:spChg>
        <pc:spChg chg="mod">
          <ac:chgData name="Sabrina Rafael" userId="4d3c7509-17f7-4533-9d11-bd6c968a521c" providerId="ADAL" clId="{D52041BB-7D21-4FAE-B0E7-2D20ACB7D9DB}" dt="2022-09-26T13:33:33.872" v="1"/>
          <ac:spMkLst>
            <pc:docMk/>
            <pc:sldMk cId="4229230210" sldId="423"/>
            <ac:spMk id="12" creationId="{670B3B8D-AA6C-40F6-A6CB-0D5850283BC2}"/>
          </ac:spMkLst>
        </pc:spChg>
        <pc:spChg chg="mod">
          <ac:chgData name="Sabrina Rafael" userId="4d3c7509-17f7-4533-9d11-bd6c968a521c" providerId="ADAL" clId="{D52041BB-7D21-4FAE-B0E7-2D20ACB7D9DB}" dt="2022-09-26T13:33:33.872" v="1"/>
          <ac:spMkLst>
            <pc:docMk/>
            <pc:sldMk cId="4229230210" sldId="423"/>
            <ac:spMk id="14" creationId="{FB86A89D-5055-4CCB-9CAB-2EC78A3E3F88}"/>
          </ac:spMkLst>
        </pc:spChg>
        <pc:spChg chg="mod">
          <ac:chgData name="Sabrina Rafael" userId="4d3c7509-17f7-4533-9d11-bd6c968a521c" providerId="ADAL" clId="{D52041BB-7D21-4FAE-B0E7-2D20ACB7D9DB}" dt="2022-09-26T13:33:33.872" v="1"/>
          <ac:spMkLst>
            <pc:docMk/>
            <pc:sldMk cId="4229230210" sldId="423"/>
            <ac:spMk id="15" creationId="{88845F8E-72DB-4186-A093-FC6A161B6C21}"/>
          </ac:spMkLst>
        </pc:spChg>
        <pc:spChg chg="mod">
          <ac:chgData name="Sabrina Rafael" userId="4d3c7509-17f7-4533-9d11-bd6c968a521c" providerId="ADAL" clId="{D52041BB-7D21-4FAE-B0E7-2D20ACB7D9DB}" dt="2022-09-26T13:33:33.872" v="1"/>
          <ac:spMkLst>
            <pc:docMk/>
            <pc:sldMk cId="4229230210" sldId="423"/>
            <ac:spMk id="16" creationId="{A2F83094-1D14-4C96-8930-C427927EFF41}"/>
          </ac:spMkLst>
        </pc:spChg>
        <pc:spChg chg="add mod">
          <ac:chgData name="Sabrina Rafael" userId="4d3c7509-17f7-4533-9d11-bd6c968a521c" providerId="ADAL" clId="{D52041BB-7D21-4FAE-B0E7-2D20ACB7D9DB}" dt="2022-09-28T11:15:33.134" v="6094" actId="207"/>
          <ac:spMkLst>
            <pc:docMk/>
            <pc:sldMk cId="4229230210" sldId="423"/>
            <ac:spMk id="17" creationId="{5BA6F8F4-1441-4BE6-9292-E21BF59D0A0D}"/>
          </ac:spMkLst>
        </pc:spChg>
        <pc:spChg chg="mod">
          <ac:chgData name="Sabrina Rafael" userId="4d3c7509-17f7-4533-9d11-bd6c968a521c" providerId="ADAL" clId="{D52041BB-7D21-4FAE-B0E7-2D20ACB7D9DB}" dt="2022-09-26T13:33:33.872" v="1"/>
          <ac:spMkLst>
            <pc:docMk/>
            <pc:sldMk cId="4229230210" sldId="423"/>
            <ac:spMk id="17" creationId="{7367336C-F873-4C98-BBCB-D880FCD96906}"/>
          </ac:spMkLst>
        </pc:spChg>
        <pc:spChg chg="mod">
          <ac:chgData name="Sabrina Rafael" userId="4d3c7509-17f7-4533-9d11-bd6c968a521c" providerId="ADAL" clId="{D52041BB-7D21-4FAE-B0E7-2D20ACB7D9DB}" dt="2022-09-26T13:33:33.872" v="1"/>
          <ac:spMkLst>
            <pc:docMk/>
            <pc:sldMk cId="4229230210" sldId="423"/>
            <ac:spMk id="18" creationId="{09C00DD3-41B8-4ECB-AD82-64450EBEA76B}"/>
          </ac:spMkLst>
        </pc:spChg>
        <pc:spChg chg="mod">
          <ac:chgData name="Sabrina Rafael" userId="4d3c7509-17f7-4533-9d11-bd6c968a521c" providerId="ADAL" clId="{D52041BB-7D21-4FAE-B0E7-2D20ACB7D9DB}" dt="2022-09-26T13:33:33.872" v="1"/>
          <ac:spMkLst>
            <pc:docMk/>
            <pc:sldMk cId="4229230210" sldId="423"/>
            <ac:spMk id="19" creationId="{40C6E1D2-DB15-4A55-BF97-D086D729CD56}"/>
          </ac:spMkLst>
        </pc:spChg>
        <pc:spChg chg="mod">
          <ac:chgData name="Sabrina Rafael" userId="4d3c7509-17f7-4533-9d11-bd6c968a521c" providerId="ADAL" clId="{D52041BB-7D21-4FAE-B0E7-2D20ACB7D9DB}" dt="2022-09-26T13:33:33.872" v="1"/>
          <ac:spMkLst>
            <pc:docMk/>
            <pc:sldMk cId="4229230210" sldId="423"/>
            <ac:spMk id="21" creationId="{4F79EAED-37C6-4E06-8090-F7AABF3F8ED5}"/>
          </ac:spMkLst>
        </pc:spChg>
        <pc:spChg chg="mod">
          <ac:chgData name="Sabrina Rafael" userId="4d3c7509-17f7-4533-9d11-bd6c968a521c" providerId="ADAL" clId="{D52041BB-7D21-4FAE-B0E7-2D20ACB7D9DB}" dt="2022-09-26T13:33:33.872" v="1"/>
          <ac:spMkLst>
            <pc:docMk/>
            <pc:sldMk cId="4229230210" sldId="423"/>
            <ac:spMk id="22" creationId="{8A51D97A-CA2C-40B2-813D-E4DC9DA3AF1D}"/>
          </ac:spMkLst>
        </pc:spChg>
        <pc:spChg chg="mod">
          <ac:chgData name="Sabrina Rafael" userId="4d3c7509-17f7-4533-9d11-bd6c968a521c" providerId="ADAL" clId="{D52041BB-7D21-4FAE-B0E7-2D20ACB7D9DB}" dt="2022-09-26T13:33:33.872" v="1"/>
          <ac:spMkLst>
            <pc:docMk/>
            <pc:sldMk cId="4229230210" sldId="423"/>
            <ac:spMk id="23" creationId="{B984E309-99B6-4AA6-AD69-5404C148087F}"/>
          </ac:spMkLst>
        </pc:spChg>
        <pc:spChg chg="add mod">
          <ac:chgData name="Sabrina Rafael" userId="4d3c7509-17f7-4533-9d11-bd6c968a521c" providerId="ADAL" clId="{D52041BB-7D21-4FAE-B0E7-2D20ACB7D9DB}" dt="2022-09-28T11:16:37.117" v="6130" actId="20577"/>
          <ac:spMkLst>
            <pc:docMk/>
            <pc:sldMk cId="4229230210" sldId="423"/>
            <ac:spMk id="25" creationId="{D399C547-A67F-4A92-B520-16B3E27F4C60}"/>
          </ac:spMkLst>
        </pc:spChg>
        <pc:spChg chg="mod">
          <ac:chgData name="Sabrina Rafael" userId="4d3c7509-17f7-4533-9d11-bd6c968a521c" providerId="ADAL" clId="{D52041BB-7D21-4FAE-B0E7-2D20ACB7D9DB}" dt="2022-09-26T14:51:49.170" v="4043"/>
          <ac:spMkLst>
            <pc:docMk/>
            <pc:sldMk cId="4229230210" sldId="423"/>
            <ac:spMk id="29" creationId="{D3434DCB-E1C8-4271-9D76-0AEF7DBF0D7E}"/>
          </ac:spMkLst>
        </pc:spChg>
        <pc:spChg chg="mod">
          <ac:chgData name="Sabrina Rafael" userId="4d3c7509-17f7-4533-9d11-bd6c968a521c" providerId="ADAL" clId="{D52041BB-7D21-4FAE-B0E7-2D20ACB7D9DB}" dt="2022-09-26T14:51:49.170" v="4043"/>
          <ac:spMkLst>
            <pc:docMk/>
            <pc:sldMk cId="4229230210" sldId="423"/>
            <ac:spMk id="30" creationId="{DF22E217-0748-4841-9421-941006340158}"/>
          </ac:spMkLst>
        </pc:spChg>
        <pc:spChg chg="add mod">
          <ac:chgData name="Sabrina Rafael" userId="4d3c7509-17f7-4533-9d11-bd6c968a521c" providerId="ADAL" clId="{D52041BB-7D21-4FAE-B0E7-2D20ACB7D9DB}" dt="2022-09-28T11:24:08.424" v="6831" actId="207"/>
          <ac:spMkLst>
            <pc:docMk/>
            <pc:sldMk cId="4229230210" sldId="423"/>
            <ac:spMk id="31" creationId="{507E6DB0-77F9-4B1E-8892-1DBF37B23753}"/>
          </ac:spMkLst>
        </pc:spChg>
        <pc:spChg chg="add mod">
          <ac:chgData name="Sabrina Rafael" userId="4d3c7509-17f7-4533-9d11-bd6c968a521c" providerId="ADAL" clId="{D52041BB-7D21-4FAE-B0E7-2D20ACB7D9DB}" dt="2022-09-28T11:24:08.424" v="6831" actId="207"/>
          <ac:spMkLst>
            <pc:docMk/>
            <pc:sldMk cId="4229230210" sldId="423"/>
            <ac:spMk id="32" creationId="{838A59A2-0BB6-48D8-9EC6-1616EB397E93}"/>
          </ac:spMkLst>
        </pc:spChg>
        <pc:spChg chg="add mod">
          <ac:chgData name="Sabrina Rafael" userId="4d3c7509-17f7-4533-9d11-bd6c968a521c" providerId="ADAL" clId="{D52041BB-7D21-4FAE-B0E7-2D20ACB7D9DB}" dt="2022-09-28T11:24:08.424" v="6831" actId="207"/>
          <ac:spMkLst>
            <pc:docMk/>
            <pc:sldMk cId="4229230210" sldId="423"/>
            <ac:spMk id="33" creationId="{8E330034-2BFA-4DF3-AA0D-A4006275F954}"/>
          </ac:spMkLst>
        </pc:spChg>
        <pc:spChg chg="add mod">
          <ac:chgData name="Sabrina Rafael" userId="4d3c7509-17f7-4533-9d11-bd6c968a521c" providerId="ADAL" clId="{D52041BB-7D21-4FAE-B0E7-2D20ACB7D9DB}" dt="2022-09-28T11:17:10.172" v="6132" actId="108"/>
          <ac:spMkLst>
            <pc:docMk/>
            <pc:sldMk cId="4229230210" sldId="423"/>
            <ac:spMk id="34" creationId="{066A8E81-837D-4D0B-BAF5-788D7719B5E7}"/>
          </ac:spMkLst>
        </pc:spChg>
        <pc:grpChg chg="add del mod">
          <ac:chgData name="Sabrina Rafael" userId="4d3c7509-17f7-4533-9d11-bd6c968a521c" providerId="ADAL" clId="{D52041BB-7D21-4FAE-B0E7-2D20ACB7D9DB}" dt="2022-09-26T13:33:38.648" v="2"/>
          <ac:grpSpMkLst>
            <pc:docMk/>
            <pc:sldMk cId="4229230210" sldId="423"/>
            <ac:grpSpMk id="5" creationId="{05807724-D9FE-41E3-B9A8-74408FBE4D51}"/>
          </ac:grpSpMkLst>
        </pc:grpChg>
        <pc:grpChg chg="mod">
          <ac:chgData name="Sabrina Rafael" userId="4d3c7509-17f7-4533-9d11-bd6c968a521c" providerId="ADAL" clId="{D52041BB-7D21-4FAE-B0E7-2D20ACB7D9DB}" dt="2022-09-26T13:33:33.872" v="1"/>
          <ac:grpSpMkLst>
            <pc:docMk/>
            <pc:sldMk cId="4229230210" sldId="423"/>
            <ac:grpSpMk id="6" creationId="{FB2BC788-B06C-4B45-9166-B67A7CB0A889}"/>
          </ac:grpSpMkLst>
        </pc:grpChg>
        <pc:grpChg chg="mod">
          <ac:chgData name="Sabrina Rafael" userId="4d3c7509-17f7-4533-9d11-bd6c968a521c" providerId="ADAL" clId="{D52041BB-7D21-4FAE-B0E7-2D20ACB7D9DB}" dt="2022-09-26T13:33:33.872" v="1"/>
          <ac:grpSpMkLst>
            <pc:docMk/>
            <pc:sldMk cId="4229230210" sldId="423"/>
            <ac:grpSpMk id="7" creationId="{2EB82279-8CEC-4C7B-B884-70AA5A7BB282}"/>
          </ac:grpSpMkLst>
        </pc:grpChg>
        <pc:grpChg chg="mod">
          <ac:chgData name="Sabrina Rafael" userId="4d3c7509-17f7-4533-9d11-bd6c968a521c" providerId="ADAL" clId="{D52041BB-7D21-4FAE-B0E7-2D20ACB7D9DB}" dt="2022-09-26T13:33:33.872" v="1"/>
          <ac:grpSpMkLst>
            <pc:docMk/>
            <pc:sldMk cId="4229230210" sldId="423"/>
            <ac:grpSpMk id="8" creationId="{3763927B-CE14-4E28-B178-0722322F8C6E}"/>
          </ac:grpSpMkLst>
        </pc:grpChg>
        <pc:grpChg chg="mod">
          <ac:chgData name="Sabrina Rafael" userId="4d3c7509-17f7-4533-9d11-bd6c968a521c" providerId="ADAL" clId="{D52041BB-7D21-4FAE-B0E7-2D20ACB7D9DB}" dt="2022-09-26T13:33:33.872" v="1"/>
          <ac:grpSpMkLst>
            <pc:docMk/>
            <pc:sldMk cId="4229230210" sldId="423"/>
            <ac:grpSpMk id="9" creationId="{EA0F0588-8056-4166-8612-B69632F27745}"/>
          </ac:grpSpMkLst>
        </pc:grpChg>
        <pc:grpChg chg="add mod">
          <ac:chgData name="Sabrina Rafael" userId="4d3c7509-17f7-4533-9d11-bd6c968a521c" providerId="ADAL" clId="{D52041BB-7D21-4FAE-B0E7-2D20ACB7D9DB}" dt="2022-09-26T14:51:52.820" v="4044" actId="1076"/>
          <ac:grpSpMkLst>
            <pc:docMk/>
            <pc:sldMk cId="4229230210" sldId="423"/>
            <ac:grpSpMk id="26" creationId="{7B2CDE30-82F8-44C1-B179-E989A8215971}"/>
          </ac:grpSpMkLst>
        </pc:grpChg>
        <pc:grpChg chg="mod">
          <ac:chgData name="Sabrina Rafael" userId="4d3c7509-17f7-4533-9d11-bd6c968a521c" providerId="ADAL" clId="{D52041BB-7D21-4FAE-B0E7-2D20ACB7D9DB}" dt="2022-09-26T14:51:49.170" v="4043"/>
          <ac:grpSpMkLst>
            <pc:docMk/>
            <pc:sldMk cId="4229230210" sldId="423"/>
            <ac:grpSpMk id="28" creationId="{3B1F6710-9FCA-44B0-B980-3E77A125224C}"/>
          </ac:grpSpMkLst>
        </pc:grpChg>
        <pc:picChg chg="mod">
          <ac:chgData name="Sabrina Rafael" userId="4d3c7509-17f7-4533-9d11-bd6c968a521c" providerId="ADAL" clId="{D52041BB-7D21-4FAE-B0E7-2D20ACB7D9DB}" dt="2022-09-26T13:33:33.872" v="1"/>
          <ac:picMkLst>
            <pc:docMk/>
            <pc:sldMk cId="4229230210" sldId="423"/>
            <ac:picMk id="13" creationId="{4D4E4ECB-885B-4ABE-9D5B-C0D323BD472B}"/>
          </ac:picMkLst>
        </pc:picChg>
        <pc:picChg chg="mod">
          <ac:chgData name="Sabrina Rafael" userId="4d3c7509-17f7-4533-9d11-bd6c968a521c" providerId="ADAL" clId="{D52041BB-7D21-4FAE-B0E7-2D20ACB7D9DB}" dt="2022-09-26T13:33:33.872" v="1"/>
          <ac:picMkLst>
            <pc:docMk/>
            <pc:sldMk cId="4229230210" sldId="423"/>
            <ac:picMk id="20" creationId="{5768709E-1FE4-4133-B779-E26DA9B3E2CB}"/>
          </ac:picMkLst>
        </pc:picChg>
        <pc:picChg chg="mod">
          <ac:chgData name="Sabrina Rafael" userId="4d3c7509-17f7-4533-9d11-bd6c968a521c" providerId="ADAL" clId="{D52041BB-7D21-4FAE-B0E7-2D20ACB7D9DB}" dt="2022-09-26T13:33:33.872" v="1"/>
          <ac:picMkLst>
            <pc:docMk/>
            <pc:sldMk cId="4229230210" sldId="423"/>
            <ac:picMk id="24" creationId="{E3FE29B9-8508-4546-8A35-60C4CB7D3436}"/>
          </ac:picMkLst>
        </pc:picChg>
        <pc:cxnChg chg="mod">
          <ac:chgData name="Sabrina Rafael" userId="4d3c7509-17f7-4533-9d11-bd6c968a521c" providerId="ADAL" clId="{D52041BB-7D21-4FAE-B0E7-2D20ACB7D9DB}" dt="2022-09-26T14:51:49.170" v="4043"/>
          <ac:cxnSpMkLst>
            <pc:docMk/>
            <pc:sldMk cId="4229230210" sldId="423"/>
            <ac:cxnSpMk id="27" creationId="{46747D18-0721-45C0-8E51-1296DBE01F51}"/>
          </ac:cxnSpMkLst>
        </pc:cxnChg>
      </pc:sldChg>
      <pc:sldChg chg="del">
        <pc:chgData name="Sabrina Rafael" userId="4d3c7509-17f7-4533-9d11-bd6c968a521c" providerId="ADAL" clId="{D52041BB-7D21-4FAE-B0E7-2D20ACB7D9DB}" dt="2022-09-28T10:50:26.478" v="4883" actId="47"/>
        <pc:sldMkLst>
          <pc:docMk/>
          <pc:sldMk cId="929130882" sldId="424"/>
        </pc:sldMkLst>
      </pc:sldChg>
      <pc:sldChg chg="del">
        <pc:chgData name="Sabrina Rafael" userId="4d3c7509-17f7-4533-9d11-bd6c968a521c" providerId="ADAL" clId="{D52041BB-7D21-4FAE-B0E7-2D20ACB7D9DB}" dt="2022-09-28T11:03:57.873" v="5284" actId="47"/>
        <pc:sldMkLst>
          <pc:docMk/>
          <pc:sldMk cId="25240617" sldId="425"/>
        </pc:sldMkLst>
      </pc:sldChg>
      <pc:sldChg chg="addSp delSp modSp new del mod delCm modCm">
        <pc:chgData name="Sabrina Rafael" userId="4d3c7509-17f7-4533-9d11-bd6c968a521c" providerId="ADAL" clId="{D52041BB-7D21-4FAE-B0E7-2D20ACB7D9DB}" dt="2022-09-28T10:55:58.755" v="5205" actId="47"/>
        <pc:sldMkLst>
          <pc:docMk/>
          <pc:sldMk cId="1863919461" sldId="426"/>
        </pc:sldMkLst>
        <pc:spChg chg="mod">
          <ac:chgData name="Sabrina Rafael" userId="4d3c7509-17f7-4533-9d11-bd6c968a521c" providerId="ADAL" clId="{D52041BB-7D21-4FAE-B0E7-2D20ACB7D9DB}" dt="2022-09-26T14:32:11.833" v="2358" actId="20577"/>
          <ac:spMkLst>
            <pc:docMk/>
            <pc:sldMk cId="1863919461" sldId="426"/>
            <ac:spMk id="2" creationId="{29EA20BE-1B57-4368-A98F-1F07841838B4}"/>
          </ac:spMkLst>
        </pc:spChg>
        <pc:spChg chg="mod">
          <ac:chgData name="Sabrina Rafael" userId="4d3c7509-17f7-4533-9d11-bd6c968a521c" providerId="ADAL" clId="{D52041BB-7D21-4FAE-B0E7-2D20ACB7D9DB}" dt="2022-09-26T14:18:05.461" v="1982" actId="207"/>
          <ac:spMkLst>
            <pc:docMk/>
            <pc:sldMk cId="1863919461" sldId="426"/>
            <ac:spMk id="4" creationId="{BE19EDFD-9AC1-4BC8-BE3E-2766EEA4AA0D}"/>
          </ac:spMkLst>
        </pc:spChg>
        <pc:spChg chg="mod">
          <ac:chgData name="Sabrina Rafael" userId="4d3c7509-17f7-4533-9d11-bd6c968a521c" providerId="ADAL" clId="{D52041BB-7D21-4FAE-B0E7-2D20ACB7D9DB}" dt="2022-09-26T13:34:44.689" v="91" actId="207"/>
          <ac:spMkLst>
            <pc:docMk/>
            <pc:sldMk cId="1863919461" sldId="426"/>
            <ac:spMk id="10" creationId="{336EE4FD-0FC5-4A4F-9CA7-1CBC7A7428AA}"/>
          </ac:spMkLst>
        </pc:spChg>
        <pc:spChg chg="mod">
          <ac:chgData name="Sabrina Rafael" userId="4d3c7509-17f7-4533-9d11-bd6c968a521c" providerId="ADAL" clId="{D52041BB-7D21-4FAE-B0E7-2D20ACB7D9DB}" dt="2022-09-26T13:34:27.416" v="89"/>
          <ac:spMkLst>
            <pc:docMk/>
            <pc:sldMk cId="1863919461" sldId="426"/>
            <ac:spMk id="11" creationId="{3C0E6A63-F7CD-461C-AA7E-497033CCE49C}"/>
          </ac:spMkLst>
        </pc:spChg>
        <pc:spChg chg="mod">
          <ac:chgData name="Sabrina Rafael" userId="4d3c7509-17f7-4533-9d11-bd6c968a521c" providerId="ADAL" clId="{D52041BB-7D21-4FAE-B0E7-2D20ACB7D9DB}" dt="2022-09-26T13:34:27.416" v="89"/>
          <ac:spMkLst>
            <pc:docMk/>
            <pc:sldMk cId="1863919461" sldId="426"/>
            <ac:spMk id="12" creationId="{3B3F9371-17AF-4492-A49C-638228B61C86}"/>
          </ac:spMkLst>
        </pc:spChg>
        <pc:spChg chg="mod">
          <ac:chgData name="Sabrina Rafael" userId="4d3c7509-17f7-4533-9d11-bd6c968a521c" providerId="ADAL" clId="{D52041BB-7D21-4FAE-B0E7-2D20ACB7D9DB}" dt="2022-09-26T13:35:06.456" v="93" actId="207"/>
          <ac:spMkLst>
            <pc:docMk/>
            <pc:sldMk cId="1863919461" sldId="426"/>
            <ac:spMk id="14" creationId="{D85B0A0B-D9DD-4EEA-ADD2-E5071F5B4AB2}"/>
          </ac:spMkLst>
        </pc:spChg>
        <pc:spChg chg="mod">
          <ac:chgData name="Sabrina Rafael" userId="4d3c7509-17f7-4533-9d11-bd6c968a521c" providerId="ADAL" clId="{D52041BB-7D21-4FAE-B0E7-2D20ACB7D9DB}" dt="2022-09-26T13:34:27.416" v="89"/>
          <ac:spMkLst>
            <pc:docMk/>
            <pc:sldMk cId="1863919461" sldId="426"/>
            <ac:spMk id="15" creationId="{2D127C62-F073-46B2-A59C-7A612FD6A535}"/>
          </ac:spMkLst>
        </pc:spChg>
        <pc:spChg chg="mod">
          <ac:chgData name="Sabrina Rafael" userId="4d3c7509-17f7-4533-9d11-bd6c968a521c" providerId="ADAL" clId="{D52041BB-7D21-4FAE-B0E7-2D20ACB7D9DB}" dt="2022-09-26T13:34:27.416" v="89"/>
          <ac:spMkLst>
            <pc:docMk/>
            <pc:sldMk cId="1863919461" sldId="426"/>
            <ac:spMk id="16" creationId="{E2BD2C03-1551-471C-AD46-C1C078761007}"/>
          </ac:spMkLst>
        </pc:spChg>
        <pc:spChg chg="mod">
          <ac:chgData name="Sabrina Rafael" userId="4d3c7509-17f7-4533-9d11-bd6c968a521c" providerId="ADAL" clId="{D52041BB-7D21-4FAE-B0E7-2D20ACB7D9DB}" dt="2022-09-26T13:34:35.432" v="90" actId="207"/>
          <ac:spMkLst>
            <pc:docMk/>
            <pc:sldMk cId="1863919461" sldId="426"/>
            <ac:spMk id="17" creationId="{C54A5B25-12F1-4BE7-B056-E3F03914179F}"/>
          </ac:spMkLst>
        </pc:spChg>
        <pc:spChg chg="mod">
          <ac:chgData name="Sabrina Rafael" userId="4d3c7509-17f7-4533-9d11-bd6c968a521c" providerId="ADAL" clId="{D52041BB-7D21-4FAE-B0E7-2D20ACB7D9DB}" dt="2022-09-26T13:34:27.416" v="89"/>
          <ac:spMkLst>
            <pc:docMk/>
            <pc:sldMk cId="1863919461" sldId="426"/>
            <ac:spMk id="18" creationId="{FB5915D8-052C-43C8-871E-E73A702C77DD}"/>
          </ac:spMkLst>
        </pc:spChg>
        <pc:spChg chg="mod">
          <ac:chgData name="Sabrina Rafael" userId="4d3c7509-17f7-4533-9d11-bd6c968a521c" providerId="ADAL" clId="{D52041BB-7D21-4FAE-B0E7-2D20ACB7D9DB}" dt="2022-09-26T13:34:27.416" v="89"/>
          <ac:spMkLst>
            <pc:docMk/>
            <pc:sldMk cId="1863919461" sldId="426"/>
            <ac:spMk id="19" creationId="{74D67AEB-C40B-4511-833F-4C3B0A06F331}"/>
          </ac:spMkLst>
        </pc:spChg>
        <pc:spChg chg="mod">
          <ac:chgData name="Sabrina Rafael" userId="4d3c7509-17f7-4533-9d11-bd6c968a521c" providerId="ADAL" clId="{D52041BB-7D21-4FAE-B0E7-2D20ACB7D9DB}" dt="2022-09-26T13:34:55.520" v="92" actId="207"/>
          <ac:spMkLst>
            <pc:docMk/>
            <pc:sldMk cId="1863919461" sldId="426"/>
            <ac:spMk id="21" creationId="{A8C2674E-1D0E-4C59-959C-066F95865A7F}"/>
          </ac:spMkLst>
        </pc:spChg>
        <pc:spChg chg="mod">
          <ac:chgData name="Sabrina Rafael" userId="4d3c7509-17f7-4533-9d11-bd6c968a521c" providerId="ADAL" clId="{D52041BB-7D21-4FAE-B0E7-2D20ACB7D9DB}" dt="2022-09-26T13:34:27.416" v="89"/>
          <ac:spMkLst>
            <pc:docMk/>
            <pc:sldMk cId="1863919461" sldId="426"/>
            <ac:spMk id="22" creationId="{D9E6DB63-CE80-4A55-81C2-4D8C6C12E836}"/>
          </ac:spMkLst>
        </pc:spChg>
        <pc:spChg chg="mod">
          <ac:chgData name="Sabrina Rafael" userId="4d3c7509-17f7-4533-9d11-bd6c968a521c" providerId="ADAL" clId="{D52041BB-7D21-4FAE-B0E7-2D20ACB7D9DB}" dt="2022-09-26T13:34:27.416" v="89"/>
          <ac:spMkLst>
            <pc:docMk/>
            <pc:sldMk cId="1863919461" sldId="426"/>
            <ac:spMk id="23" creationId="{F63C4A6D-E943-4BE5-9FA9-51A35083CA19}"/>
          </ac:spMkLst>
        </pc:spChg>
        <pc:spChg chg="add mod topLvl">
          <ac:chgData name="Sabrina Rafael" userId="4d3c7509-17f7-4533-9d11-bd6c968a521c" providerId="ADAL" clId="{D52041BB-7D21-4FAE-B0E7-2D20ACB7D9DB}" dt="2022-09-28T10:50:43.473" v="4884" actId="165"/>
          <ac:spMkLst>
            <pc:docMk/>
            <pc:sldMk cId="1863919461" sldId="426"/>
            <ac:spMk id="25" creationId="{EF67FA42-5E18-4353-B3D1-9C0E99E1B095}"/>
          </ac:spMkLst>
        </pc:spChg>
        <pc:spChg chg="add mod topLvl">
          <ac:chgData name="Sabrina Rafael" userId="4d3c7509-17f7-4533-9d11-bd6c968a521c" providerId="ADAL" clId="{D52041BB-7D21-4FAE-B0E7-2D20ACB7D9DB}" dt="2022-09-28T10:50:43.473" v="4884" actId="165"/>
          <ac:spMkLst>
            <pc:docMk/>
            <pc:sldMk cId="1863919461" sldId="426"/>
            <ac:spMk id="26" creationId="{8A7738BA-9B73-4DE0-BAF7-D69475AF1E9D}"/>
          </ac:spMkLst>
        </pc:spChg>
        <pc:spChg chg="add mod topLvl">
          <ac:chgData name="Sabrina Rafael" userId="4d3c7509-17f7-4533-9d11-bd6c968a521c" providerId="ADAL" clId="{D52041BB-7D21-4FAE-B0E7-2D20ACB7D9DB}" dt="2022-09-28T10:50:43.473" v="4884" actId="165"/>
          <ac:spMkLst>
            <pc:docMk/>
            <pc:sldMk cId="1863919461" sldId="426"/>
            <ac:spMk id="27" creationId="{DAAFB60E-5BB7-4482-8090-281CEF73289C}"/>
          </ac:spMkLst>
        </pc:spChg>
        <pc:spChg chg="add mod topLvl">
          <ac:chgData name="Sabrina Rafael" userId="4d3c7509-17f7-4533-9d11-bd6c968a521c" providerId="ADAL" clId="{D52041BB-7D21-4FAE-B0E7-2D20ACB7D9DB}" dt="2022-09-28T10:50:43.473" v="4884" actId="165"/>
          <ac:spMkLst>
            <pc:docMk/>
            <pc:sldMk cId="1863919461" sldId="426"/>
            <ac:spMk id="28" creationId="{567A2315-AA3F-4326-80C3-81AC4BA6681D}"/>
          </ac:spMkLst>
        </pc:spChg>
        <pc:spChg chg="add del mod">
          <ac:chgData name="Sabrina Rafael" userId="4d3c7509-17f7-4533-9d11-bd6c968a521c" providerId="ADAL" clId="{D52041BB-7D21-4FAE-B0E7-2D20ACB7D9DB}" dt="2022-09-26T13:37:15.502" v="120" actId="478"/>
          <ac:spMkLst>
            <pc:docMk/>
            <pc:sldMk cId="1863919461" sldId="426"/>
            <ac:spMk id="30" creationId="{ED3B72F5-7E25-4D21-B111-D81F1C455E35}"/>
          </ac:spMkLst>
        </pc:spChg>
        <pc:spChg chg="add mod topLvl">
          <ac:chgData name="Sabrina Rafael" userId="4d3c7509-17f7-4533-9d11-bd6c968a521c" providerId="ADAL" clId="{D52041BB-7D21-4FAE-B0E7-2D20ACB7D9DB}" dt="2022-09-28T10:50:43.473" v="4884" actId="165"/>
          <ac:spMkLst>
            <pc:docMk/>
            <pc:sldMk cId="1863919461" sldId="426"/>
            <ac:spMk id="31" creationId="{9AFBCDC7-6242-4DF9-9AB4-7EDD4AB53417}"/>
          </ac:spMkLst>
        </pc:spChg>
        <pc:spChg chg="add del mod">
          <ac:chgData name="Sabrina Rafael" userId="4d3c7509-17f7-4533-9d11-bd6c968a521c" providerId="ADAL" clId="{D52041BB-7D21-4FAE-B0E7-2D20ACB7D9DB}" dt="2022-09-26T13:37:53.390" v="154" actId="478"/>
          <ac:spMkLst>
            <pc:docMk/>
            <pc:sldMk cId="1863919461" sldId="426"/>
            <ac:spMk id="32" creationId="{9CFEECB8-A576-490B-B830-A0A059DDB8A6}"/>
          </ac:spMkLst>
        </pc:spChg>
        <pc:spChg chg="add mod topLvl">
          <ac:chgData name="Sabrina Rafael" userId="4d3c7509-17f7-4533-9d11-bd6c968a521c" providerId="ADAL" clId="{D52041BB-7D21-4FAE-B0E7-2D20ACB7D9DB}" dt="2022-09-28T10:50:43.473" v="4884" actId="165"/>
          <ac:spMkLst>
            <pc:docMk/>
            <pc:sldMk cId="1863919461" sldId="426"/>
            <ac:spMk id="33" creationId="{B76763AF-03DD-4009-A344-6B9ECA491FB8}"/>
          </ac:spMkLst>
        </pc:spChg>
        <pc:spChg chg="add del mod">
          <ac:chgData name="Sabrina Rafael" userId="4d3c7509-17f7-4533-9d11-bd6c968a521c" providerId="ADAL" clId="{D52041BB-7D21-4FAE-B0E7-2D20ACB7D9DB}" dt="2022-09-26T13:38:46.799" v="190" actId="478"/>
          <ac:spMkLst>
            <pc:docMk/>
            <pc:sldMk cId="1863919461" sldId="426"/>
            <ac:spMk id="34" creationId="{A17C1257-7BFA-40D0-8718-B65C802C6E6C}"/>
          </ac:spMkLst>
        </pc:spChg>
        <pc:spChg chg="add mod topLvl">
          <ac:chgData name="Sabrina Rafael" userId="4d3c7509-17f7-4533-9d11-bd6c968a521c" providerId="ADAL" clId="{D52041BB-7D21-4FAE-B0E7-2D20ACB7D9DB}" dt="2022-09-28T10:50:43.473" v="4884" actId="165"/>
          <ac:spMkLst>
            <pc:docMk/>
            <pc:sldMk cId="1863919461" sldId="426"/>
            <ac:spMk id="35" creationId="{5945BB56-AE6E-48D1-BF0E-F5CB272F8746}"/>
          </ac:spMkLst>
        </pc:spChg>
        <pc:spChg chg="add mod topLvl">
          <ac:chgData name="Sabrina Rafael" userId="4d3c7509-17f7-4533-9d11-bd6c968a521c" providerId="ADAL" clId="{D52041BB-7D21-4FAE-B0E7-2D20ACB7D9DB}" dt="2022-09-28T10:50:43.473" v="4884" actId="165"/>
          <ac:spMkLst>
            <pc:docMk/>
            <pc:sldMk cId="1863919461" sldId="426"/>
            <ac:spMk id="36" creationId="{B749E982-7294-4B7F-842B-D41FD0D5D0DC}"/>
          </ac:spMkLst>
        </pc:spChg>
        <pc:spChg chg="add mod topLvl">
          <ac:chgData name="Sabrina Rafael" userId="4d3c7509-17f7-4533-9d11-bd6c968a521c" providerId="ADAL" clId="{D52041BB-7D21-4FAE-B0E7-2D20ACB7D9DB}" dt="2022-09-28T10:50:43.473" v="4884" actId="165"/>
          <ac:spMkLst>
            <pc:docMk/>
            <pc:sldMk cId="1863919461" sldId="426"/>
            <ac:spMk id="37" creationId="{28C5CD33-97E5-426F-BB9A-6629E90D86D8}"/>
          </ac:spMkLst>
        </pc:spChg>
        <pc:spChg chg="add mod topLvl">
          <ac:chgData name="Sabrina Rafael" userId="4d3c7509-17f7-4533-9d11-bd6c968a521c" providerId="ADAL" clId="{D52041BB-7D21-4FAE-B0E7-2D20ACB7D9DB}" dt="2022-09-28T10:53:52.662" v="5185" actId="6549"/>
          <ac:spMkLst>
            <pc:docMk/>
            <pc:sldMk cId="1863919461" sldId="426"/>
            <ac:spMk id="38" creationId="{C25CEE15-A8EE-4F8C-9B8D-FE0FE752EA74}"/>
          </ac:spMkLst>
        </pc:spChg>
        <pc:spChg chg="add del mod">
          <ac:chgData name="Sabrina Rafael" userId="4d3c7509-17f7-4533-9d11-bd6c968a521c" providerId="ADAL" clId="{D52041BB-7D21-4FAE-B0E7-2D20ACB7D9DB}" dt="2022-09-26T13:48:37.463" v="704"/>
          <ac:spMkLst>
            <pc:docMk/>
            <pc:sldMk cId="1863919461" sldId="426"/>
            <ac:spMk id="39" creationId="{CB399D44-F6DB-4EE3-93E2-A02A726190E1}"/>
          </ac:spMkLst>
        </pc:spChg>
        <pc:spChg chg="add mod topLvl">
          <ac:chgData name="Sabrina Rafael" userId="4d3c7509-17f7-4533-9d11-bd6c968a521c" providerId="ADAL" clId="{D52041BB-7D21-4FAE-B0E7-2D20ACB7D9DB}" dt="2022-09-28T10:50:43.473" v="4884" actId="165"/>
          <ac:spMkLst>
            <pc:docMk/>
            <pc:sldMk cId="1863919461" sldId="426"/>
            <ac:spMk id="40" creationId="{B49EE537-0BF4-466B-A45D-4EF42230CB4E}"/>
          </ac:spMkLst>
        </pc:spChg>
        <pc:spChg chg="add mod topLvl">
          <ac:chgData name="Sabrina Rafael" userId="4d3c7509-17f7-4533-9d11-bd6c968a521c" providerId="ADAL" clId="{D52041BB-7D21-4FAE-B0E7-2D20ACB7D9DB}" dt="2022-09-28T10:50:43.473" v="4884" actId="165"/>
          <ac:spMkLst>
            <pc:docMk/>
            <pc:sldMk cId="1863919461" sldId="426"/>
            <ac:spMk id="41" creationId="{96D7CAC2-4979-43EC-B7AD-B7041F8DD08B}"/>
          </ac:spMkLst>
        </pc:spChg>
        <pc:spChg chg="add mod topLvl">
          <ac:chgData name="Sabrina Rafael" userId="4d3c7509-17f7-4533-9d11-bd6c968a521c" providerId="ADAL" clId="{D52041BB-7D21-4FAE-B0E7-2D20ACB7D9DB}" dt="2022-09-28T10:50:43.473" v="4884" actId="165"/>
          <ac:spMkLst>
            <pc:docMk/>
            <pc:sldMk cId="1863919461" sldId="426"/>
            <ac:spMk id="42" creationId="{440ACBB2-B836-4BCF-9306-BD2A2CB6985D}"/>
          </ac:spMkLst>
        </pc:spChg>
        <pc:spChg chg="add del">
          <ac:chgData name="Sabrina Rafael" userId="4d3c7509-17f7-4533-9d11-bd6c968a521c" providerId="ADAL" clId="{D52041BB-7D21-4FAE-B0E7-2D20ACB7D9DB}" dt="2022-09-26T13:58:34.666" v="1401" actId="22"/>
          <ac:spMkLst>
            <pc:docMk/>
            <pc:sldMk cId="1863919461" sldId="426"/>
            <ac:spMk id="44" creationId="{5D2C25C4-C2BD-4345-9DC9-7B4F8451F33E}"/>
          </ac:spMkLst>
        </pc:spChg>
        <pc:spChg chg="add del">
          <ac:chgData name="Sabrina Rafael" userId="4d3c7509-17f7-4533-9d11-bd6c968a521c" providerId="ADAL" clId="{D52041BB-7D21-4FAE-B0E7-2D20ACB7D9DB}" dt="2022-09-26T14:00:18.923" v="1412" actId="22"/>
          <ac:spMkLst>
            <pc:docMk/>
            <pc:sldMk cId="1863919461" sldId="426"/>
            <ac:spMk id="48" creationId="{D9841315-E326-4AE7-AB59-56AE91C74393}"/>
          </ac:spMkLst>
        </pc:spChg>
        <pc:spChg chg="del mod">
          <ac:chgData name="Sabrina Rafael" userId="4d3c7509-17f7-4533-9d11-bd6c968a521c" providerId="ADAL" clId="{D52041BB-7D21-4FAE-B0E7-2D20ACB7D9DB}" dt="2022-09-26T14:05:35.437" v="1441" actId="478"/>
          <ac:spMkLst>
            <pc:docMk/>
            <pc:sldMk cId="1863919461" sldId="426"/>
            <ac:spMk id="62" creationId="{2FE36B62-EAEF-4D32-8BDC-FCD6062819A2}"/>
          </ac:spMkLst>
        </pc:spChg>
        <pc:spChg chg="del mod">
          <ac:chgData name="Sabrina Rafael" userId="4d3c7509-17f7-4533-9d11-bd6c968a521c" providerId="ADAL" clId="{D52041BB-7D21-4FAE-B0E7-2D20ACB7D9DB}" dt="2022-09-26T14:05:35.437" v="1441" actId="478"/>
          <ac:spMkLst>
            <pc:docMk/>
            <pc:sldMk cId="1863919461" sldId="426"/>
            <ac:spMk id="63" creationId="{CE22F5A2-BDBE-4D1A-AB37-4779941A41C7}"/>
          </ac:spMkLst>
        </pc:spChg>
        <pc:spChg chg="del mod">
          <ac:chgData name="Sabrina Rafael" userId="4d3c7509-17f7-4533-9d11-bd6c968a521c" providerId="ADAL" clId="{D52041BB-7D21-4FAE-B0E7-2D20ACB7D9DB}" dt="2022-09-26T14:05:35.437" v="1441" actId="478"/>
          <ac:spMkLst>
            <pc:docMk/>
            <pc:sldMk cId="1863919461" sldId="426"/>
            <ac:spMk id="64" creationId="{CD397453-9730-4EE8-AB27-BC06752FA15D}"/>
          </ac:spMkLst>
        </pc:spChg>
        <pc:spChg chg="del mod">
          <ac:chgData name="Sabrina Rafael" userId="4d3c7509-17f7-4533-9d11-bd6c968a521c" providerId="ADAL" clId="{D52041BB-7D21-4FAE-B0E7-2D20ACB7D9DB}" dt="2022-09-26T14:05:35.437" v="1441" actId="478"/>
          <ac:spMkLst>
            <pc:docMk/>
            <pc:sldMk cId="1863919461" sldId="426"/>
            <ac:spMk id="65" creationId="{2D362068-744F-40AB-A475-B3981126DD9E}"/>
          </ac:spMkLst>
        </pc:spChg>
        <pc:spChg chg="del mod">
          <ac:chgData name="Sabrina Rafael" userId="4d3c7509-17f7-4533-9d11-bd6c968a521c" providerId="ADAL" clId="{D52041BB-7D21-4FAE-B0E7-2D20ACB7D9DB}" dt="2022-09-26T14:05:35.437" v="1441" actId="478"/>
          <ac:spMkLst>
            <pc:docMk/>
            <pc:sldMk cId="1863919461" sldId="426"/>
            <ac:spMk id="66" creationId="{3502E09A-57D6-4D0E-A4D0-09E96D9E5188}"/>
          </ac:spMkLst>
        </pc:spChg>
        <pc:spChg chg="del mod">
          <ac:chgData name="Sabrina Rafael" userId="4d3c7509-17f7-4533-9d11-bd6c968a521c" providerId="ADAL" clId="{D52041BB-7D21-4FAE-B0E7-2D20ACB7D9DB}" dt="2022-09-26T14:05:35.437" v="1441" actId="478"/>
          <ac:spMkLst>
            <pc:docMk/>
            <pc:sldMk cId="1863919461" sldId="426"/>
            <ac:spMk id="67" creationId="{F8A5F5DA-1EC5-4101-81ED-E05568666367}"/>
          </ac:spMkLst>
        </pc:spChg>
        <pc:spChg chg="del mod">
          <ac:chgData name="Sabrina Rafael" userId="4d3c7509-17f7-4533-9d11-bd6c968a521c" providerId="ADAL" clId="{D52041BB-7D21-4FAE-B0E7-2D20ACB7D9DB}" dt="2022-09-26T14:05:35.437" v="1441" actId="478"/>
          <ac:spMkLst>
            <pc:docMk/>
            <pc:sldMk cId="1863919461" sldId="426"/>
            <ac:spMk id="68" creationId="{60E98F35-A0C8-4C85-9C94-1BFB3AD763FB}"/>
          </ac:spMkLst>
        </pc:spChg>
        <pc:spChg chg="mod">
          <ac:chgData name="Sabrina Rafael" userId="4d3c7509-17f7-4533-9d11-bd6c968a521c" providerId="ADAL" clId="{D52041BB-7D21-4FAE-B0E7-2D20ACB7D9DB}" dt="2022-09-28T10:50:43.473" v="4884" actId="165"/>
          <ac:spMkLst>
            <pc:docMk/>
            <pc:sldMk cId="1863919461" sldId="426"/>
            <ac:spMk id="70" creationId="{0FEB9258-8554-4F67-ACCE-3841D6A8DCB9}"/>
          </ac:spMkLst>
        </pc:spChg>
        <pc:spChg chg="mod">
          <ac:chgData name="Sabrina Rafael" userId="4d3c7509-17f7-4533-9d11-bd6c968a521c" providerId="ADAL" clId="{D52041BB-7D21-4FAE-B0E7-2D20ACB7D9DB}" dt="2022-09-28T10:50:43.473" v="4884" actId="165"/>
          <ac:spMkLst>
            <pc:docMk/>
            <pc:sldMk cId="1863919461" sldId="426"/>
            <ac:spMk id="71" creationId="{1AD9B525-0E86-4A6C-A7FD-0235E1BD14EF}"/>
          </ac:spMkLst>
        </pc:spChg>
        <pc:spChg chg="mod">
          <ac:chgData name="Sabrina Rafael" userId="4d3c7509-17f7-4533-9d11-bd6c968a521c" providerId="ADAL" clId="{D52041BB-7D21-4FAE-B0E7-2D20ACB7D9DB}" dt="2022-09-28T10:50:43.473" v="4884" actId="165"/>
          <ac:spMkLst>
            <pc:docMk/>
            <pc:sldMk cId="1863919461" sldId="426"/>
            <ac:spMk id="72" creationId="{5D7E0A19-C540-463D-8651-332994F56A8A}"/>
          </ac:spMkLst>
        </pc:spChg>
        <pc:spChg chg="mod">
          <ac:chgData name="Sabrina Rafael" userId="4d3c7509-17f7-4533-9d11-bd6c968a521c" providerId="ADAL" clId="{D52041BB-7D21-4FAE-B0E7-2D20ACB7D9DB}" dt="2022-09-28T10:50:43.473" v="4884" actId="165"/>
          <ac:spMkLst>
            <pc:docMk/>
            <pc:sldMk cId="1863919461" sldId="426"/>
            <ac:spMk id="73" creationId="{F2DBC5E5-5B4E-45D3-8FA3-70CB9A6823B8}"/>
          </ac:spMkLst>
        </pc:spChg>
        <pc:spChg chg="mod">
          <ac:chgData name="Sabrina Rafael" userId="4d3c7509-17f7-4533-9d11-bd6c968a521c" providerId="ADAL" clId="{D52041BB-7D21-4FAE-B0E7-2D20ACB7D9DB}" dt="2022-09-28T10:50:43.473" v="4884" actId="165"/>
          <ac:spMkLst>
            <pc:docMk/>
            <pc:sldMk cId="1863919461" sldId="426"/>
            <ac:spMk id="74" creationId="{FDE8AA72-19B9-476D-9E1B-B395D96BF11A}"/>
          </ac:spMkLst>
        </pc:spChg>
        <pc:spChg chg="mod">
          <ac:chgData name="Sabrina Rafael" userId="4d3c7509-17f7-4533-9d11-bd6c968a521c" providerId="ADAL" clId="{D52041BB-7D21-4FAE-B0E7-2D20ACB7D9DB}" dt="2022-09-28T10:50:43.473" v="4884" actId="165"/>
          <ac:spMkLst>
            <pc:docMk/>
            <pc:sldMk cId="1863919461" sldId="426"/>
            <ac:spMk id="75" creationId="{BD0D9234-28BA-477B-B70D-D829234CC45B}"/>
          </ac:spMkLst>
        </pc:spChg>
        <pc:spChg chg="add mod">
          <ac:chgData name="Sabrina Rafael" userId="4d3c7509-17f7-4533-9d11-bd6c968a521c" providerId="ADAL" clId="{D52041BB-7D21-4FAE-B0E7-2D20ACB7D9DB}" dt="2022-09-26T14:27:35.511" v="2349" actId="1076"/>
          <ac:spMkLst>
            <pc:docMk/>
            <pc:sldMk cId="1863919461" sldId="426"/>
            <ac:spMk id="77" creationId="{E2CD8916-A478-4A87-8A37-E99F7BE58F0F}"/>
          </ac:spMkLst>
        </pc:spChg>
        <pc:spChg chg="add del mod">
          <ac:chgData name="Sabrina Rafael" userId="4d3c7509-17f7-4533-9d11-bd6c968a521c" providerId="ADAL" clId="{D52041BB-7D21-4FAE-B0E7-2D20ACB7D9DB}" dt="2022-09-26T14:21:19.939" v="2139"/>
          <ac:spMkLst>
            <pc:docMk/>
            <pc:sldMk cId="1863919461" sldId="426"/>
            <ac:spMk id="78" creationId="{73B4D635-3FE9-4002-841A-3EAB90EB217B}"/>
          </ac:spMkLst>
        </pc:spChg>
        <pc:grpChg chg="add del mod">
          <ac:chgData name="Sabrina Rafael" userId="4d3c7509-17f7-4533-9d11-bd6c968a521c" providerId="ADAL" clId="{D52041BB-7D21-4FAE-B0E7-2D20ACB7D9DB}" dt="2022-09-26T13:35:24.509" v="96" actId="478"/>
          <ac:grpSpMkLst>
            <pc:docMk/>
            <pc:sldMk cId="1863919461" sldId="426"/>
            <ac:grpSpMk id="5" creationId="{5ACC8E55-393A-42D8-AE76-90D08E2A1175}"/>
          </ac:grpSpMkLst>
        </pc:grpChg>
        <pc:grpChg chg="mod topLvl">
          <ac:chgData name="Sabrina Rafael" userId="4d3c7509-17f7-4533-9d11-bd6c968a521c" providerId="ADAL" clId="{D52041BB-7D21-4FAE-B0E7-2D20ACB7D9DB}" dt="2022-09-28T10:50:43.473" v="4884" actId="165"/>
          <ac:grpSpMkLst>
            <pc:docMk/>
            <pc:sldMk cId="1863919461" sldId="426"/>
            <ac:grpSpMk id="5" creationId="{7A1662CD-1436-79BA-22FC-42E97B22269B}"/>
          </ac:grpSpMkLst>
        </pc:grpChg>
        <pc:grpChg chg="del">
          <ac:chgData name="Sabrina Rafael" userId="4d3c7509-17f7-4533-9d11-bd6c968a521c" providerId="ADAL" clId="{D52041BB-7D21-4FAE-B0E7-2D20ACB7D9DB}" dt="2022-09-28T10:50:43.473" v="4884" actId="165"/>
          <ac:grpSpMkLst>
            <pc:docMk/>
            <pc:sldMk cId="1863919461" sldId="426"/>
            <ac:grpSpMk id="6" creationId="{72DED118-535E-FD53-1AE5-400679447797}"/>
          </ac:grpSpMkLst>
        </pc:grpChg>
        <pc:grpChg chg="mod">
          <ac:chgData name="Sabrina Rafael" userId="4d3c7509-17f7-4533-9d11-bd6c968a521c" providerId="ADAL" clId="{D52041BB-7D21-4FAE-B0E7-2D20ACB7D9DB}" dt="2022-09-26T13:34:27.416" v="89"/>
          <ac:grpSpMkLst>
            <pc:docMk/>
            <pc:sldMk cId="1863919461" sldId="426"/>
            <ac:grpSpMk id="6" creationId="{C21B2262-48C2-4B8B-840E-7082FA3C462C}"/>
          </ac:grpSpMkLst>
        </pc:grpChg>
        <pc:grpChg chg="mod">
          <ac:chgData name="Sabrina Rafael" userId="4d3c7509-17f7-4533-9d11-bd6c968a521c" providerId="ADAL" clId="{D52041BB-7D21-4FAE-B0E7-2D20ACB7D9DB}" dt="2022-09-26T13:34:27.416" v="89"/>
          <ac:grpSpMkLst>
            <pc:docMk/>
            <pc:sldMk cId="1863919461" sldId="426"/>
            <ac:grpSpMk id="7" creationId="{E7FA3D37-97F7-45D5-A752-04B40A699C20}"/>
          </ac:grpSpMkLst>
        </pc:grpChg>
        <pc:grpChg chg="mod">
          <ac:chgData name="Sabrina Rafael" userId="4d3c7509-17f7-4533-9d11-bd6c968a521c" providerId="ADAL" clId="{D52041BB-7D21-4FAE-B0E7-2D20ACB7D9DB}" dt="2022-09-26T13:34:27.416" v="89"/>
          <ac:grpSpMkLst>
            <pc:docMk/>
            <pc:sldMk cId="1863919461" sldId="426"/>
            <ac:grpSpMk id="8" creationId="{EC5BE404-6634-4DB8-92E9-3912ECFEF430}"/>
          </ac:grpSpMkLst>
        </pc:grpChg>
        <pc:grpChg chg="mod">
          <ac:chgData name="Sabrina Rafael" userId="4d3c7509-17f7-4533-9d11-bd6c968a521c" providerId="ADAL" clId="{D52041BB-7D21-4FAE-B0E7-2D20ACB7D9DB}" dt="2022-09-26T13:34:27.416" v="89"/>
          <ac:grpSpMkLst>
            <pc:docMk/>
            <pc:sldMk cId="1863919461" sldId="426"/>
            <ac:grpSpMk id="9" creationId="{F81BCFD9-D0C9-49EF-96CF-7CCE89019A9B}"/>
          </ac:grpSpMkLst>
        </pc:grpChg>
        <pc:grpChg chg="add mod">
          <ac:chgData name="Sabrina Rafael" userId="4d3c7509-17f7-4533-9d11-bd6c968a521c" providerId="ADAL" clId="{D52041BB-7D21-4FAE-B0E7-2D20ACB7D9DB}" dt="2022-09-26T13:46:52.668" v="629" actId="1076"/>
          <ac:grpSpMkLst>
            <pc:docMk/>
            <pc:sldMk cId="1863919461" sldId="426"/>
            <ac:grpSpMk id="29" creationId="{176DCE82-7152-4C0F-B44C-3D7B20FA9F58}"/>
          </ac:grpSpMkLst>
        </pc:grpChg>
        <pc:grpChg chg="del mod">
          <ac:chgData name="Sabrina Rafael" userId="4d3c7509-17f7-4533-9d11-bd6c968a521c" providerId="ADAL" clId="{D52041BB-7D21-4FAE-B0E7-2D20ACB7D9DB}" dt="2022-09-26T14:05:13.310" v="1436" actId="27803"/>
          <ac:grpSpMkLst>
            <pc:docMk/>
            <pc:sldMk cId="1863919461" sldId="426"/>
            <ac:grpSpMk id="61" creationId="{EBDFF495-AD84-40FB-BDBD-15CDA5A696D3}"/>
          </ac:grpSpMkLst>
        </pc:grpChg>
        <pc:grpChg chg="mod">
          <ac:chgData name="Sabrina Rafael" userId="4d3c7509-17f7-4533-9d11-bd6c968a521c" providerId="ADAL" clId="{D52041BB-7D21-4FAE-B0E7-2D20ACB7D9DB}" dt="2022-09-26T14:08:08.561" v="1489" actId="12789"/>
          <ac:grpSpMkLst>
            <pc:docMk/>
            <pc:sldMk cId="1863919461" sldId="426"/>
            <ac:grpSpMk id="69" creationId="{2E895D73-184F-4407-889D-1850A06C61E6}"/>
          </ac:grpSpMkLst>
        </pc:grpChg>
        <pc:grpChg chg="add del mod">
          <ac:chgData name="Sabrina Rafael" userId="4d3c7509-17f7-4533-9d11-bd6c968a521c" providerId="ADAL" clId="{D52041BB-7D21-4FAE-B0E7-2D20ACB7D9DB}" dt="2022-09-26T14:24:36.820" v="2318" actId="165"/>
          <ac:grpSpMkLst>
            <pc:docMk/>
            <pc:sldMk cId="1863919461" sldId="426"/>
            <ac:grpSpMk id="79" creationId="{60C98028-4449-4D02-AE93-64ED591E2D77}"/>
          </ac:grpSpMkLst>
        </pc:grpChg>
        <pc:grpChg chg="add mod">
          <ac:chgData name="Sabrina Rafael" userId="4d3c7509-17f7-4533-9d11-bd6c968a521c" providerId="ADAL" clId="{D52041BB-7D21-4FAE-B0E7-2D20ACB7D9DB}" dt="2022-09-26T14:26:42.220" v="2339" actId="164"/>
          <ac:grpSpMkLst>
            <pc:docMk/>
            <pc:sldMk cId="1863919461" sldId="426"/>
            <ac:grpSpMk id="88" creationId="{F3F9AD01-F789-4312-A4E6-FC14D263E133}"/>
          </ac:grpSpMkLst>
        </pc:grpChg>
        <pc:grpChg chg="add mod">
          <ac:chgData name="Sabrina Rafael" userId="4d3c7509-17f7-4533-9d11-bd6c968a521c" providerId="ADAL" clId="{D52041BB-7D21-4FAE-B0E7-2D20ACB7D9DB}" dt="2022-09-26T14:27:25.904" v="2348" actId="1076"/>
          <ac:grpSpMkLst>
            <pc:docMk/>
            <pc:sldMk cId="1863919461" sldId="426"/>
            <ac:grpSpMk id="89" creationId="{22E8700D-F3AE-4F28-9244-29EDEF15D1D5}"/>
          </ac:grpSpMkLst>
        </pc:grpChg>
        <pc:graphicFrameChg chg="add del mod">
          <ac:chgData name="Sabrina Rafael" userId="4d3c7509-17f7-4533-9d11-bd6c968a521c" providerId="ADAL" clId="{D52041BB-7D21-4FAE-B0E7-2D20ACB7D9DB}" dt="2022-09-28T10:38:12.693" v="4779" actId="478"/>
          <ac:graphicFrameMkLst>
            <pc:docMk/>
            <pc:sldMk cId="1863919461" sldId="426"/>
            <ac:graphicFrameMk id="76" creationId="{C9C5DA6B-18AF-41EF-8E75-7B4156294CE8}"/>
          </ac:graphicFrameMkLst>
        </pc:graphicFrameChg>
        <pc:picChg chg="mod">
          <ac:chgData name="Sabrina Rafael" userId="4d3c7509-17f7-4533-9d11-bd6c968a521c" providerId="ADAL" clId="{D52041BB-7D21-4FAE-B0E7-2D20ACB7D9DB}" dt="2022-09-26T13:34:27.416" v="89"/>
          <ac:picMkLst>
            <pc:docMk/>
            <pc:sldMk cId="1863919461" sldId="426"/>
            <ac:picMk id="13" creationId="{9FF82A1A-A75F-4BC8-A00D-A7B4EDCE0749}"/>
          </ac:picMkLst>
        </pc:picChg>
        <pc:picChg chg="mod">
          <ac:chgData name="Sabrina Rafael" userId="4d3c7509-17f7-4533-9d11-bd6c968a521c" providerId="ADAL" clId="{D52041BB-7D21-4FAE-B0E7-2D20ACB7D9DB}" dt="2022-09-26T13:34:27.416" v="89"/>
          <ac:picMkLst>
            <pc:docMk/>
            <pc:sldMk cId="1863919461" sldId="426"/>
            <ac:picMk id="20" creationId="{3AD987B7-03DB-40E4-8EB0-153F3BA511D5}"/>
          </ac:picMkLst>
        </pc:picChg>
        <pc:picChg chg="mod">
          <ac:chgData name="Sabrina Rafael" userId="4d3c7509-17f7-4533-9d11-bd6c968a521c" providerId="ADAL" clId="{D52041BB-7D21-4FAE-B0E7-2D20ACB7D9DB}" dt="2022-09-26T13:34:27.416" v="89"/>
          <ac:picMkLst>
            <pc:docMk/>
            <pc:sldMk cId="1863919461" sldId="426"/>
            <ac:picMk id="24" creationId="{D709A916-00D2-46E1-953D-AF532EE06B85}"/>
          </ac:picMkLst>
        </pc:picChg>
        <pc:picChg chg="add del mod">
          <ac:chgData name="Sabrina Rafael" userId="4d3c7509-17f7-4533-9d11-bd6c968a521c" providerId="ADAL" clId="{D52041BB-7D21-4FAE-B0E7-2D20ACB7D9DB}" dt="2022-09-26T14:00:04.719" v="1410" actId="478"/>
          <ac:picMkLst>
            <pc:docMk/>
            <pc:sldMk cId="1863919461" sldId="426"/>
            <ac:picMk id="46" creationId="{B86C83C1-9A0C-4930-9A6C-0CC25BEA81BE}"/>
          </ac:picMkLst>
        </pc:picChg>
        <pc:picChg chg="add del mod">
          <ac:chgData name="Sabrina Rafael" userId="4d3c7509-17f7-4533-9d11-bd6c968a521c" providerId="ADAL" clId="{D52041BB-7D21-4FAE-B0E7-2D20ACB7D9DB}" dt="2022-09-26T14:00:31.687" v="1416" actId="478"/>
          <ac:picMkLst>
            <pc:docMk/>
            <pc:sldMk cId="1863919461" sldId="426"/>
            <ac:picMk id="50" creationId="{DBEA893C-B495-461C-96BC-5D5080B6D4B9}"/>
          </ac:picMkLst>
        </pc:picChg>
        <pc:picChg chg="add mod topLvl">
          <ac:chgData name="Sabrina Rafael" userId="4d3c7509-17f7-4533-9d11-bd6c968a521c" providerId="ADAL" clId="{D52041BB-7D21-4FAE-B0E7-2D20ACB7D9DB}" dt="2022-09-28T10:50:43.473" v="4884" actId="165"/>
          <ac:picMkLst>
            <pc:docMk/>
            <pc:sldMk cId="1863919461" sldId="426"/>
            <ac:picMk id="52" creationId="{5EB71DDF-19FB-4887-9FCE-816ECE0CD695}"/>
          </ac:picMkLst>
        </pc:picChg>
        <pc:picChg chg="add mod topLvl">
          <ac:chgData name="Sabrina Rafael" userId="4d3c7509-17f7-4533-9d11-bd6c968a521c" providerId="ADAL" clId="{D52041BB-7D21-4FAE-B0E7-2D20ACB7D9DB}" dt="2022-09-28T10:50:43.473" v="4884" actId="165"/>
          <ac:picMkLst>
            <pc:docMk/>
            <pc:sldMk cId="1863919461" sldId="426"/>
            <ac:picMk id="54" creationId="{D05D0BED-C663-4393-B40A-0933D04D213F}"/>
          </ac:picMkLst>
        </pc:picChg>
        <pc:picChg chg="add mod topLvl">
          <ac:chgData name="Sabrina Rafael" userId="4d3c7509-17f7-4533-9d11-bd6c968a521c" providerId="ADAL" clId="{D52041BB-7D21-4FAE-B0E7-2D20ACB7D9DB}" dt="2022-09-28T10:50:43.473" v="4884" actId="165"/>
          <ac:picMkLst>
            <pc:docMk/>
            <pc:sldMk cId="1863919461" sldId="426"/>
            <ac:picMk id="56" creationId="{4249E7AD-360C-4B0A-A28F-AFE74E1C06A7}"/>
          </ac:picMkLst>
        </pc:picChg>
        <pc:picChg chg="add del mod">
          <ac:chgData name="Sabrina Rafael" userId="4d3c7509-17f7-4533-9d11-bd6c968a521c" providerId="ADAL" clId="{D52041BB-7D21-4FAE-B0E7-2D20ACB7D9DB}" dt="2022-09-26T14:05:13.310" v="1436" actId="27803"/>
          <ac:picMkLst>
            <pc:docMk/>
            <pc:sldMk cId="1863919461" sldId="426"/>
            <ac:picMk id="58" creationId="{287555C8-787C-49B0-B2E0-25117D5AEC78}"/>
          </ac:picMkLst>
        </pc:picChg>
        <pc:picChg chg="add del mod">
          <ac:chgData name="Sabrina Rafael" userId="4d3c7509-17f7-4533-9d11-bd6c968a521c" providerId="ADAL" clId="{D52041BB-7D21-4FAE-B0E7-2D20ACB7D9DB}" dt="2022-09-26T14:05:13.310" v="1436" actId="27803"/>
          <ac:picMkLst>
            <pc:docMk/>
            <pc:sldMk cId="1863919461" sldId="426"/>
            <ac:picMk id="60" creationId="{FC3F19A2-F561-4CAA-99F1-50EAEDEE0814}"/>
          </ac:picMkLst>
        </pc:picChg>
        <pc:picChg chg="mod topLvl">
          <ac:chgData name="Sabrina Rafael" userId="4d3c7509-17f7-4533-9d11-bd6c968a521c" providerId="ADAL" clId="{D52041BB-7D21-4FAE-B0E7-2D20ACB7D9DB}" dt="2022-09-26T14:26:47.701" v="2340" actId="164"/>
          <ac:picMkLst>
            <pc:docMk/>
            <pc:sldMk cId="1863919461" sldId="426"/>
            <ac:picMk id="80" creationId="{F2EC8073-59DF-4D24-92D5-6A0046E08A9D}"/>
          </ac:picMkLst>
        </pc:picChg>
        <pc:picChg chg="mod topLvl">
          <ac:chgData name="Sabrina Rafael" userId="4d3c7509-17f7-4533-9d11-bd6c968a521c" providerId="ADAL" clId="{D52041BB-7D21-4FAE-B0E7-2D20ACB7D9DB}" dt="2022-09-26T14:26:47.701" v="2340" actId="164"/>
          <ac:picMkLst>
            <pc:docMk/>
            <pc:sldMk cId="1863919461" sldId="426"/>
            <ac:picMk id="81" creationId="{5C8D2C22-8158-4742-80C5-22A7F71ACB82}"/>
          </ac:picMkLst>
        </pc:picChg>
        <pc:picChg chg="mod topLvl">
          <ac:chgData name="Sabrina Rafael" userId="4d3c7509-17f7-4533-9d11-bd6c968a521c" providerId="ADAL" clId="{D52041BB-7D21-4FAE-B0E7-2D20ACB7D9DB}" dt="2022-09-26T14:26:47.701" v="2340" actId="164"/>
          <ac:picMkLst>
            <pc:docMk/>
            <pc:sldMk cId="1863919461" sldId="426"/>
            <ac:picMk id="82" creationId="{3F138087-4326-48D6-91D3-2C468B12087C}"/>
          </ac:picMkLst>
        </pc:picChg>
        <pc:picChg chg="mod topLvl">
          <ac:chgData name="Sabrina Rafael" userId="4d3c7509-17f7-4533-9d11-bd6c968a521c" providerId="ADAL" clId="{D52041BB-7D21-4FAE-B0E7-2D20ACB7D9DB}" dt="2022-09-26T14:26:47.701" v="2340" actId="164"/>
          <ac:picMkLst>
            <pc:docMk/>
            <pc:sldMk cId="1863919461" sldId="426"/>
            <ac:picMk id="83" creationId="{FC652E2A-E368-489B-B912-55EE73EBB5D6}"/>
          </ac:picMkLst>
        </pc:picChg>
        <pc:picChg chg="mod topLvl">
          <ac:chgData name="Sabrina Rafael" userId="4d3c7509-17f7-4533-9d11-bd6c968a521c" providerId="ADAL" clId="{D52041BB-7D21-4FAE-B0E7-2D20ACB7D9DB}" dt="2022-09-26T14:26:47.701" v="2340" actId="164"/>
          <ac:picMkLst>
            <pc:docMk/>
            <pc:sldMk cId="1863919461" sldId="426"/>
            <ac:picMk id="84" creationId="{4D8F7EBE-AED2-4461-9AA3-BFB57AFA15E6}"/>
          </ac:picMkLst>
        </pc:picChg>
        <pc:picChg chg="mod topLvl">
          <ac:chgData name="Sabrina Rafael" userId="4d3c7509-17f7-4533-9d11-bd6c968a521c" providerId="ADAL" clId="{D52041BB-7D21-4FAE-B0E7-2D20ACB7D9DB}" dt="2022-09-26T14:26:47.701" v="2340" actId="164"/>
          <ac:picMkLst>
            <pc:docMk/>
            <pc:sldMk cId="1863919461" sldId="426"/>
            <ac:picMk id="85" creationId="{2B9F800C-C25F-463F-AB1B-96704314B4C7}"/>
          </ac:picMkLst>
        </pc:picChg>
        <pc:picChg chg="add del mod">
          <ac:chgData name="Sabrina Rafael" userId="4d3c7509-17f7-4533-9d11-bd6c968a521c" providerId="ADAL" clId="{D52041BB-7D21-4FAE-B0E7-2D20ACB7D9DB}" dt="2022-09-26T14:25:43.702" v="2330" actId="478"/>
          <ac:picMkLst>
            <pc:docMk/>
            <pc:sldMk cId="1863919461" sldId="426"/>
            <ac:picMk id="86" creationId="{748351DB-6CEB-4F2D-A1C1-19B1AEA2CC47}"/>
          </ac:picMkLst>
        </pc:picChg>
        <pc:picChg chg="add mod">
          <ac:chgData name="Sabrina Rafael" userId="4d3c7509-17f7-4533-9d11-bd6c968a521c" providerId="ADAL" clId="{D52041BB-7D21-4FAE-B0E7-2D20ACB7D9DB}" dt="2022-09-26T14:26:47.701" v="2340" actId="164"/>
          <ac:picMkLst>
            <pc:docMk/>
            <pc:sldMk cId="1863919461" sldId="426"/>
            <ac:picMk id="87" creationId="{A4456D52-0B0B-4D4B-9FB3-FED1EFF5D457}"/>
          </ac:picMkLst>
        </pc:picChg>
      </pc:sldChg>
      <pc:sldChg chg="addSp delSp modSp new del mod">
        <pc:chgData name="Sabrina Rafael" userId="4d3c7509-17f7-4533-9d11-bd6c968a521c" providerId="ADAL" clId="{D52041BB-7D21-4FAE-B0E7-2D20ACB7D9DB}" dt="2022-09-28T10:40:49.166" v="4796" actId="47"/>
        <pc:sldMkLst>
          <pc:docMk/>
          <pc:sldMk cId="3233732265" sldId="1703"/>
        </pc:sldMkLst>
        <pc:spChg chg="add del mod">
          <ac:chgData name="Sabrina Rafael" userId="4d3c7509-17f7-4533-9d11-bd6c968a521c" providerId="ADAL" clId="{D52041BB-7D21-4FAE-B0E7-2D20ACB7D9DB}" dt="2022-09-28T10:40:46.721" v="4795" actId="478"/>
          <ac:spMkLst>
            <pc:docMk/>
            <pc:sldMk cId="3233732265" sldId="1703"/>
            <ac:spMk id="5" creationId="{2B0CB454-2E0F-4B7B-9EF1-A94F710CC30E}"/>
          </ac:spMkLst>
        </pc:spChg>
      </pc:sldChg>
      <pc:sldChg chg="addSp delSp modSp add del mod">
        <pc:chgData name="Sabrina Rafael" userId="4d3c7509-17f7-4533-9d11-bd6c968a521c" providerId="ADAL" clId="{D52041BB-7D21-4FAE-B0E7-2D20ACB7D9DB}" dt="2022-09-28T10:50:24.733" v="4882" actId="47"/>
        <pc:sldMkLst>
          <pc:docMk/>
          <pc:sldMk cId="2333669853" sldId="1704"/>
        </pc:sldMkLst>
        <pc:spChg chg="mod">
          <ac:chgData name="Sabrina Rafael" userId="4d3c7509-17f7-4533-9d11-bd6c968a521c" providerId="ADAL" clId="{D52041BB-7D21-4FAE-B0E7-2D20ACB7D9DB}" dt="2022-09-28T10:40:42.592" v="4794" actId="14100"/>
          <ac:spMkLst>
            <pc:docMk/>
            <pc:sldMk cId="2333669853" sldId="1704"/>
            <ac:spMk id="4" creationId="{BE19EDFD-9AC1-4BC8-BE3E-2766EEA4AA0D}"/>
          </ac:spMkLst>
        </pc:spChg>
        <pc:spChg chg="add mod">
          <ac:chgData name="Sabrina Rafael" userId="4d3c7509-17f7-4533-9d11-bd6c968a521c" providerId="ADAL" clId="{D52041BB-7D21-4FAE-B0E7-2D20ACB7D9DB}" dt="2022-09-28T10:41:03.853" v="4799" actId="2085"/>
          <ac:spMkLst>
            <pc:docMk/>
            <pc:sldMk cId="2333669853" sldId="1704"/>
            <ac:spMk id="7" creationId="{ADAE3DCC-02FD-4AC1-B1BB-0E57D339789A}"/>
          </ac:spMkLst>
        </pc:spChg>
        <pc:spChg chg="mod">
          <ac:chgData name="Sabrina Rafael" userId="4d3c7509-17f7-4533-9d11-bd6c968a521c" providerId="ADAL" clId="{D52041BB-7D21-4FAE-B0E7-2D20ACB7D9DB}" dt="2022-09-28T10:40:15.584" v="4792" actId="207"/>
          <ac:spMkLst>
            <pc:docMk/>
            <pc:sldMk cId="2333669853" sldId="1704"/>
            <ac:spMk id="25" creationId="{EF67FA42-5E18-4353-B3D1-9C0E99E1B095}"/>
          </ac:spMkLst>
        </pc:spChg>
        <pc:spChg chg="add mod">
          <ac:chgData name="Sabrina Rafael" userId="4d3c7509-17f7-4533-9d11-bd6c968a521c" providerId="ADAL" clId="{D52041BB-7D21-4FAE-B0E7-2D20ACB7D9DB}" dt="2022-09-28T10:41:19.661" v="4806" actId="207"/>
          <ac:spMkLst>
            <pc:docMk/>
            <pc:sldMk cId="2333669853" sldId="1704"/>
            <ac:spMk id="39" creationId="{10742F56-CADA-4E97-B759-BFE98A1D048E}"/>
          </ac:spMkLst>
        </pc:spChg>
        <pc:spChg chg="add mod">
          <ac:chgData name="Sabrina Rafael" userId="4d3c7509-17f7-4533-9d11-bd6c968a521c" providerId="ADAL" clId="{D52041BB-7D21-4FAE-B0E7-2D20ACB7D9DB}" dt="2022-09-28T10:41:28.196" v="4807" actId="207"/>
          <ac:spMkLst>
            <pc:docMk/>
            <pc:sldMk cId="2333669853" sldId="1704"/>
            <ac:spMk id="43" creationId="{72301141-B979-464C-A234-4BD8E5C1935A}"/>
          </ac:spMkLst>
        </pc:spChg>
        <pc:spChg chg="add mod">
          <ac:chgData name="Sabrina Rafael" userId="4d3c7509-17f7-4533-9d11-bd6c968a521c" providerId="ADAL" clId="{D52041BB-7D21-4FAE-B0E7-2D20ACB7D9DB}" dt="2022-09-28T10:42:32.002" v="4821" actId="1076"/>
          <ac:spMkLst>
            <pc:docMk/>
            <pc:sldMk cId="2333669853" sldId="1704"/>
            <ac:spMk id="44" creationId="{27497348-C635-4EF3-A660-741DB56E0BAA}"/>
          </ac:spMkLst>
        </pc:spChg>
        <pc:spChg chg="add del mod">
          <ac:chgData name="Sabrina Rafael" userId="4d3c7509-17f7-4533-9d11-bd6c968a521c" providerId="ADAL" clId="{D52041BB-7D21-4FAE-B0E7-2D20ACB7D9DB}" dt="2022-09-28T10:42:33.259" v="4822"/>
          <ac:spMkLst>
            <pc:docMk/>
            <pc:sldMk cId="2333669853" sldId="1704"/>
            <ac:spMk id="48" creationId="{FA3FE9F0-E974-4902-A77A-F979971611F1}"/>
          </ac:spMkLst>
        </pc:spChg>
        <pc:spChg chg="add mod">
          <ac:chgData name="Sabrina Rafael" userId="4d3c7509-17f7-4533-9d11-bd6c968a521c" providerId="ADAL" clId="{D52041BB-7D21-4FAE-B0E7-2D20ACB7D9DB}" dt="2022-09-28T10:46:04.795" v="4840" actId="1076"/>
          <ac:spMkLst>
            <pc:docMk/>
            <pc:sldMk cId="2333669853" sldId="1704"/>
            <ac:spMk id="49" creationId="{DDAF95CC-B4DA-4969-B1D3-0817A61968E1}"/>
          </ac:spMkLst>
        </pc:spChg>
        <pc:spChg chg="add mod">
          <ac:chgData name="Sabrina Rafael" userId="4d3c7509-17f7-4533-9d11-bd6c968a521c" providerId="ADAL" clId="{D52041BB-7D21-4FAE-B0E7-2D20ACB7D9DB}" dt="2022-09-28T10:46:13.979" v="4842" actId="1076"/>
          <ac:spMkLst>
            <pc:docMk/>
            <pc:sldMk cId="2333669853" sldId="1704"/>
            <ac:spMk id="50" creationId="{8EA86D71-D0B8-46EE-86AF-E9320B0F0F00}"/>
          </ac:spMkLst>
        </pc:spChg>
        <pc:spChg chg="add mod">
          <ac:chgData name="Sabrina Rafael" userId="4d3c7509-17f7-4533-9d11-bd6c968a521c" providerId="ADAL" clId="{D52041BB-7D21-4FAE-B0E7-2D20ACB7D9DB}" dt="2022-09-28T10:46:21.147" v="4844" actId="1076"/>
          <ac:spMkLst>
            <pc:docMk/>
            <pc:sldMk cId="2333669853" sldId="1704"/>
            <ac:spMk id="51" creationId="{3CF2AD72-3719-4625-9619-DA06EF31B358}"/>
          </ac:spMkLst>
        </pc:spChg>
        <pc:spChg chg="add mod">
          <ac:chgData name="Sabrina Rafael" userId="4d3c7509-17f7-4533-9d11-bd6c968a521c" providerId="ADAL" clId="{D52041BB-7D21-4FAE-B0E7-2D20ACB7D9DB}" dt="2022-09-28T10:46:32.486" v="4847" actId="207"/>
          <ac:spMkLst>
            <pc:docMk/>
            <pc:sldMk cId="2333669853" sldId="1704"/>
            <ac:spMk id="53" creationId="{FDE743C1-B771-49F5-BA5A-CE67B973FF75}"/>
          </ac:spMkLst>
        </pc:spChg>
        <pc:spChg chg="del">
          <ac:chgData name="Sabrina Rafael" userId="4d3c7509-17f7-4533-9d11-bd6c968a521c" providerId="ADAL" clId="{D52041BB-7D21-4FAE-B0E7-2D20ACB7D9DB}" dt="2022-09-28T10:40:09.329" v="4790" actId="478"/>
          <ac:spMkLst>
            <pc:docMk/>
            <pc:sldMk cId="2333669853" sldId="1704"/>
            <ac:spMk id="77" creationId="{E2CD8916-A478-4A87-8A37-E99F7BE58F0F}"/>
          </ac:spMkLst>
        </pc:spChg>
        <pc:grpChg chg="del">
          <ac:chgData name="Sabrina Rafael" userId="4d3c7509-17f7-4533-9d11-bd6c968a521c" providerId="ADAL" clId="{D52041BB-7D21-4FAE-B0E7-2D20ACB7D9DB}" dt="2022-09-28T10:40:37.593" v="4793" actId="478"/>
          <ac:grpSpMkLst>
            <pc:docMk/>
            <pc:sldMk cId="2333669853" sldId="1704"/>
            <ac:grpSpMk id="6" creationId="{72DED118-535E-FD53-1AE5-400679447797}"/>
          </ac:grpSpMkLst>
        </pc:grpChg>
        <pc:grpChg chg="del">
          <ac:chgData name="Sabrina Rafael" userId="4d3c7509-17f7-4533-9d11-bd6c968a521c" providerId="ADAL" clId="{D52041BB-7D21-4FAE-B0E7-2D20ACB7D9DB}" dt="2022-09-28T10:40:07.834" v="4789" actId="478"/>
          <ac:grpSpMkLst>
            <pc:docMk/>
            <pc:sldMk cId="2333669853" sldId="1704"/>
            <ac:grpSpMk id="89" creationId="{22E8700D-F3AE-4F28-9244-29EDEF15D1D5}"/>
          </ac:grpSpMkLst>
        </pc:grpChg>
        <pc:picChg chg="add mod">
          <ac:chgData name="Sabrina Rafael" userId="4d3c7509-17f7-4533-9d11-bd6c968a521c" providerId="ADAL" clId="{D52041BB-7D21-4FAE-B0E7-2D20ACB7D9DB}" dt="2022-09-28T10:44:59.437" v="4837" actId="14100"/>
          <ac:picMkLst>
            <pc:docMk/>
            <pc:sldMk cId="2333669853" sldId="1704"/>
            <ac:picMk id="9" creationId="{8580BA1E-5408-4234-B59C-3203C04B0E91}"/>
          </ac:picMkLst>
        </pc:picChg>
        <pc:picChg chg="add mod">
          <ac:chgData name="Sabrina Rafael" userId="4d3c7509-17f7-4533-9d11-bd6c968a521c" providerId="ADAL" clId="{D52041BB-7D21-4FAE-B0E7-2D20ACB7D9DB}" dt="2022-09-28T10:41:54.992" v="4812" actId="1076"/>
          <ac:picMkLst>
            <pc:docMk/>
            <pc:sldMk cId="2333669853" sldId="1704"/>
            <ac:picMk id="45" creationId="{04D4EF21-50FE-41A4-8102-712C7E6AB1C0}"/>
          </ac:picMkLst>
        </pc:picChg>
        <pc:picChg chg="add mod">
          <ac:chgData name="Sabrina Rafael" userId="4d3c7509-17f7-4533-9d11-bd6c968a521c" providerId="ADAL" clId="{D52041BB-7D21-4FAE-B0E7-2D20ACB7D9DB}" dt="2022-09-28T10:42:06.580" v="4815" actId="14100"/>
          <ac:picMkLst>
            <pc:docMk/>
            <pc:sldMk cId="2333669853" sldId="1704"/>
            <ac:picMk id="46" creationId="{521B3A62-B39A-4593-9B12-4052126B23D2}"/>
          </ac:picMkLst>
        </pc:picChg>
        <pc:picChg chg="add mod">
          <ac:chgData name="Sabrina Rafael" userId="4d3c7509-17f7-4533-9d11-bd6c968a521c" providerId="ADAL" clId="{D52041BB-7D21-4FAE-B0E7-2D20ACB7D9DB}" dt="2022-09-28T10:42:21.504" v="4818" actId="1076"/>
          <ac:picMkLst>
            <pc:docMk/>
            <pc:sldMk cId="2333669853" sldId="1704"/>
            <ac:picMk id="47" creationId="{E4E645A4-7F42-4200-BEC0-CEE920750BBF}"/>
          </ac:picMkLst>
        </pc:picChg>
      </pc:sldChg>
      <pc:sldChg chg="addSp delSp modSp add mod modNotesTx">
        <pc:chgData name="Sabrina Rafael" userId="4d3c7509-17f7-4533-9d11-bd6c968a521c" providerId="ADAL" clId="{D52041BB-7D21-4FAE-B0E7-2D20ACB7D9DB}" dt="2022-09-28T11:23:25.003" v="6827" actId="113"/>
        <pc:sldMkLst>
          <pc:docMk/>
          <pc:sldMk cId="1422898238" sldId="1705"/>
        </pc:sldMkLst>
        <pc:spChg chg="mod">
          <ac:chgData name="Sabrina Rafael" userId="4d3c7509-17f7-4533-9d11-bd6c968a521c" providerId="ADAL" clId="{D52041BB-7D21-4FAE-B0E7-2D20ACB7D9DB}" dt="2022-09-28T10:56:14.985" v="5211" actId="1076"/>
          <ac:spMkLst>
            <pc:docMk/>
            <pc:sldMk cId="1422898238" sldId="1705"/>
            <ac:spMk id="2" creationId="{29EA20BE-1B57-4368-A98F-1F07841838B4}"/>
          </ac:spMkLst>
        </pc:spChg>
        <pc:spChg chg="del">
          <ac:chgData name="Sabrina Rafael" userId="4d3c7509-17f7-4533-9d11-bd6c968a521c" providerId="ADAL" clId="{D52041BB-7D21-4FAE-B0E7-2D20ACB7D9DB}" dt="2022-09-28T10:47:41.813" v="4851" actId="478"/>
          <ac:spMkLst>
            <pc:docMk/>
            <pc:sldMk cId="1422898238" sldId="1705"/>
            <ac:spMk id="4" creationId="{BE19EDFD-9AC1-4BC8-BE3E-2766EEA4AA0D}"/>
          </ac:spMkLst>
        </pc:spChg>
        <pc:spChg chg="add del mod">
          <ac:chgData name="Sabrina Rafael" userId="4d3c7509-17f7-4533-9d11-bd6c968a521c" providerId="ADAL" clId="{D52041BB-7D21-4FAE-B0E7-2D20ACB7D9DB}" dt="2022-09-28T10:47:43.844" v="4852" actId="478"/>
          <ac:spMkLst>
            <pc:docMk/>
            <pc:sldMk cId="1422898238" sldId="1705"/>
            <ac:spMk id="8" creationId="{552CB455-C82A-47AA-AD67-24D123E3D3D1}"/>
          </ac:spMkLst>
        </pc:spChg>
        <pc:spChg chg="add mod">
          <ac:chgData name="Sabrina Rafael" userId="4d3c7509-17f7-4533-9d11-bd6c968a521c" providerId="ADAL" clId="{D52041BB-7D21-4FAE-B0E7-2D20ACB7D9DB}" dt="2022-09-28T10:57:04.933" v="5228" actId="1076"/>
          <ac:spMkLst>
            <pc:docMk/>
            <pc:sldMk cId="1422898238" sldId="1705"/>
            <ac:spMk id="9" creationId="{CF404A88-1D04-4418-B4CB-B3CACAC73180}"/>
          </ac:spMkLst>
        </pc:spChg>
        <pc:spChg chg="add mod">
          <ac:chgData name="Sabrina Rafael" userId="4d3c7509-17f7-4533-9d11-bd6c968a521c" providerId="ADAL" clId="{D52041BB-7D21-4FAE-B0E7-2D20ACB7D9DB}" dt="2022-09-28T11:23:25.003" v="6827" actId="113"/>
          <ac:spMkLst>
            <pc:docMk/>
            <pc:sldMk cId="1422898238" sldId="1705"/>
            <ac:spMk id="10" creationId="{A70AEC10-A389-446A-8153-5C1A8E22D763}"/>
          </ac:spMkLst>
        </pc:spChg>
        <pc:spChg chg="add del mod">
          <ac:chgData name="Sabrina Rafael" userId="4d3c7509-17f7-4533-9d11-bd6c968a521c" providerId="ADAL" clId="{D52041BB-7D21-4FAE-B0E7-2D20ACB7D9DB}" dt="2022-09-28T10:54:39.758" v="5194" actId="478"/>
          <ac:spMkLst>
            <pc:docMk/>
            <pc:sldMk cId="1422898238" sldId="1705"/>
            <ac:spMk id="12" creationId="{F9672016-0C04-4D90-802B-D2DFE1083663}"/>
          </ac:spMkLst>
        </pc:spChg>
        <pc:spChg chg="add mod">
          <ac:chgData name="Sabrina Rafael" userId="4d3c7509-17f7-4533-9d11-bd6c968a521c" providerId="ADAL" clId="{D52041BB-7D21-4FAE-B0E7-2D20ACB7D9DB}" dt="2022-09-28T10:57:25.877" v="5231" actId="1076"/>
          <ac:spMkLst>
            <pc:docMk/>
            <pc:sldMk cId="1422898238" sldId="1705"/>
            <ac:spMk id="43" creationId="{C65FE94A-8337-4ABB-A29A-CD06DC94E40D}"/>
          </ac:spMkLst>
        </pc:spChg>
        <pc:spChg chg="add mod">
          <ac:chgData name="Sabrina Rafael" userId="4d3c7509-17f7-4533-9d11-bd6c968a521c" providerId="ADAL" clId="{D52041BB-7D21-4FAE-B0E7-2D20ACB7D9DB}" dt="2022-09-28T10:56:54.985" v="5227" actId="14100"/>
          <ac:spMkLst>
            <pc:docMk/>
            <pc:sldMk cId="1422898238" sldId="1705"/>
            <ac:spMk id="44" creationId="{A4936AB6-6754-4F4E-B8EE-B554BE9AF991}"/>
          </ac:spMkLst>
        </pc:spChg>
        <pc:spChg chg="add mod">
          <ac:chgData name="Sabrina Rafael" userId="4d3c7509-17f7-4533-9d11-bd6c968a521c" providerId="ADAL" clId="{D52041BB-7D21-4FAE-B0E7-2D20ACB7D9DB}" dt="2022-09-28T10:57:34.613" v="5233" actId="1076"/>
          <ac:spMkLst>
            <pc:docMk/>
            <pc:sldMk cId="1422898238" sldId="1705"/>
            <ac:spMk id="45" creationId="{53DF11F7-BC59-48A3-952E-BB461D7E08D0}"/>
          </ac:spMkLst>
        </pc:spChg>
        <pc:spChg chg="add mod">
          <ac:chgData name="Sabrina Rafael" userId="4d3c7509-17f7-4533-9d11-bd6c968a521c" providerId="ADAL" clId="{D52041BB-7D21-4FAE-B0E7-2D20ACB7D9DB}" dt="2022-09-28T11:00:16.970" v="5262" actId="12788"/>
          <ac:spMkLst>
            <pc:docMk/>
            <pc:sldMk cId="1422898238" sldId="1705"/>
            <ac:spMk id="50" creationId="{FE13486E-78C9-4777-A686-F9706C3488C8}"/>
          </ac:spMkLst>
        </pc:spChg>
        <pc:spChg chg="add mod">
          <ac:chgData name="Sabrina Rafael" userId="4d3c7509-17f7-4533-9d11-bd6c968a521c" providerId="ADAL" clId="{D52041BB-7D21-4FAE-B0E7-2D20ACB7D9DB}" dt="2022-09-28T11:00:25.019" v="5263" actId="12788"/>
          <ac:spMkLst>
            <pc:docMk/>
            <pc:sldMk cId="1422898238" sldId="1705"/>
            <ac:spMk id="51" creationId="{9248B30D-41E9-4318-AA4C-D7ED0C9D318E}"/>
          </ac:spMkLst>
        </pc:spChg>
        <pc:spChg chg="add mod">
          <ac:chgData name="Sabrina Rafael" userId="4d3c7509-17f7-4533-9d11-bd6c968a521c" providerId="ADAL" clId="{D52041BB-7D21-4FAE-B0E7-2D20ACB7D9DB}" dt="2022-09-28T11:00:41.771" v="5265" actId="207"/>
          <ac:spMkLst>
            <pc:docMk/>
            <pc:sldMk cId="1422898238" sldId="1705"/>
            <ac:spMk id="53" creationId="{C353F277-B535-4581-ACA5-2CD7EBA4C5F8}"/>
          </ac:spMkLst>
        </pc:spChg>
        <pc:spChg chg="add mod">
          <ac:chgData name="Sabrina Rafael" userId="4d3c7509-17f7-4533-9d11-bd6c968a521c" providerId="ADAL" clId="{D52041BB-7D21-4FAE-B0E7-2D20ACB7D9DB}" dt="2022-09-28T11:00:33.035" v="5264" actId="12789"/>
          <ac:spMkLst>
            <pc:docMk/>
            <pc:sldMk cId="1422898238" sldId="1705"/>
            <ac:spMk id="55" creationId="{5BB7CCFD-B2B0-491A-BAC9-085650AF386C}"/>
          </ac:spMkLst>
        </pc:spChg>
        <pc:spChg chg="add mod">
          <ac:chgData name="Sabrina Rafael" userId="4d3c7509-17f7-4533-9d11-bd6c968a521c" providerId="ADAL" clId="{D52041BB-7D21-4FAE-B0E7-2D20ACB7D9DB}" dt="2022-09-28T11:00:41.771" v="5265" actId="207"/>
          <ac:spMkLst>
            <pc:docMk/>
            <pc:sldMk cId="1422898238" sldId="1705"/>
            <ac:spMk id="57" creationId="{3CBD8694-70DD-4DF9-82F2-0E771200CA5C}"/>
          </ac:spMkLst>
        </pc:spChg>
        <pc:spChg chg="add mod">
          <ac:chgData name="Sabrina Rafael" userId="4d3c7509-17f7-4533-9d11-bd6c968a521c" providerId="ADAL" clId="{D52041BB-7D21-4FAE-B0E7-2D20ACB7D9DB}" dt="2022-09-28T11:03:18.017" v="5282" actId="20577"/>
          <ac:spMkLst>
            <pc:docMk/>
            <pc:sldMk cId="1422898238" sldId="1705"/>
            <ac:spMk id="58" creationId="{E0973A56-4B1F-4789-BFFA-2CA159E93023}"/>
          </ac:spMkLst>
        </pc:spChg>
        <pc:spChg chg="add mod">
          <ac:chgData name="Sabrina Rafael" userId="4d3c7509-17f7-4533-9d11-bd6c968a521c" providerId="ADAL" clId="{D52041BB-7D21-4FAE-B0E7-2D20ACB7D9DB}" dt="2022-09-28T11:00:41.771" v="5265" actId="207"/>
          <ac:spMkLst>
            <pc:docMk/>
            <pc:sldMk cId="1422898238" sldId="1705"/>
            <ac:spMk id="59" creationId="{75BB489A-5EE4-4FDE-BDA2-2C40E1F04B0F}"/>
          </ac:spMkLst>
        </pc:spChg>
        <pc:spChg chg="add mod">
          <ac:chgData name="Sabrina Rafael" userId="4d3c7509-17f7-4533-9d11-bd6c968a521c" providerId="ADAL" clId="{D52041BB-7D21-4FAE-B0E7-2D20ACB7D9DB}" dt="2022-09-28T11:00:41.771" v="5265" actId="207"/>
          <ac:spMkLst>
            <pc:docMk/>
            <pc:sldMk cId="1422898238" sldId="1705"/>
            <ac:spMk id="60" creationId="{68E84509-F85A-4689-92FF-BD6C277A7AAB}"/>
          </ac:spMkLst>
        </pc:spChg>
        <pc:spChg chg="add del mod">
          <ac:chgData name="Sabrina Rafael" userId="4d3c7509-17f7-4533-9d11-bd6c968a521c" providerId="ADAL" clId="{D52041BB-7D21-4FAE-B0E7-2D20ACB7D9DB}" dt="2022-09-28T10:54:36.992" v="5193" actId="478"/>
          <ac:spMkLst>
            <pc:docMk/>
            <pc:sldMk cId="1422898238" sldId="1705"/>
            <ac:spMk id="61" creationId="{5132DBDC-44E9-4DC7-B00E-82432097DAC9}"/>
          </ac:spMkLst>
        </pc:spChg>
        <pc:spChg chg="mod">
          <ac:chgData name="Sabrina Rafael" userId="4d3c7509-17f7-4533-9d11-bd6c968a521c" providerId="ADAL" clId="{D52041BB-7D21-4FAE-B0E7-2D20ACB7D9DB}" dt="2022-09-28T11:06:36.625" v="5286"/>
          <ac:spMkLst>
            <pc:docMk/>
            <pc:sldMk cId="1422898238" sldId="1705"/>
            <ac:spMk id="65" creationId="{EF27DC76-F6FD-4710-B34C-43051C9AF898}"/>
          </ac:spMkLst>
        </pc:spChg>
        <pc:spChg chg="mod">
          <ac:chgData name="Sabrina Rafael" userId="4d3c7509-17f7-4533-9d11-bd6c968a521c" providerId="ADAL" clId="{D52041BB-7D21-4FAE-B0E7-2D20ACB7D9DB}" dt="2022-09-28T11:06:36.625" v="5286"/>
          <ac:spMkLst>
            <pc:docMk/>
            <pc:sldMk cId="1422898238" sldId="1705"/>
            <ac:spMk id="66" creationId="{1B6389E7-68BA-483C-8430-C564C97FDFCB}"/>
          </ac:spMkLst>
        </pc:spChg>
        <pc:spChg chg="del">
          <ac:chgData name="Sabrina Rafael" userId="4d3c7509-17f7-4533-9d11-bd6c968a521c" providerId="ADAL" clId="{D52041BB-7D21-4FAE-B0E7-2D20ACB7D9DB}" dt="2022-09-28T10:47:41.813" v="4851" actId="478"/>
          <ac:spMkLst>
            <pc:docMk/>
            <pc:sldMk cId="1422898238" sldId="1705"/>
            <ac:spMk id="77" creationId="{E2CD8916-A478-4A87-8A37-E99F7BE58F0F}"/>
          </ac:spMkLst>
        </pc:spChg>
        <pc:grpChg chg="del">
          <ac:chgData name="Sabrina Rafael" userId="4d3c7509-17f7-4533-9d11-bd6c968a521c" providerId="ADAL" clId="{D52041BB-7D21-4FAE-B0E7-2D20ACB7D9DB}" dt="2022-09-28T10:47:41.813" v="4851" actId="478"/>
          <ac:grpSpMkLst>
            <pc:docMk/>
            <pc:sldMk cId="1422898238" sldId="1705"/>
            <ac:grpSpMk id="6" creationId="{72DED118-535E-FD53-1AE5-400679447797}"/>
          </ac:grpSpMkLst>
        </pc:grpChg>
        <pc:grpChg chg="add mod">
          <ac:chgData name="Sabrina Rafael" userId="4d3c7509-17f7-4533-9d11-bd6c968a521c" providerId="ADAL" clId="{D52041BB-7D21-4FAE-B0E7-2D20ACB7D9DB}" dt="2022-09-28T11:06:40.129" v="5287" actId="1076"/>
          <ac:grpSpMkLst>
            <pc:docMk/>
            <pc:sldMk cId="1422898238" sldId="1705"/>
            <ac:grpSpMk id="62" creationId="{874EF40F-B42A-456B-9599-0F2444F3B0FC}"/>
          </ac:grpSpMkLst>
        </pc:grpChg>
        <pc:grpChg chg="mod">
          <ac:chgData name="Sabrina Rafael" userId="4d3c7509-17f7-4533-9d11-bd6c968a521c" providerId="ADAL" clId="{D52041BB-7D21-4FAE-B0E7-2D20ACB7D9DB}" dt="2022-09-28T11:06:36.625" v="5286"/>
          <ac:grpSpMkLst>
            <pc:docMk/>
            <pc:sldMk cId="1422898238" sldId="1705"/>
            <ac:grpSpMk id="64" creationId="{11AC2CA7-E4A8-4526-8BD0-B4AF6690525C}"/>
          </ac:grpSpMkLst>
        </pc:grpChg>
        <pc:grpChg chg="del">
          <ac:chgData name="Sabrina Rafael" userId="4d3c7509-17f7-4533-9d11-bd6c968a521c" providerId="ADAL" clId="{D52041BB-7D21-4FAE-B0E7-2D20ACB7D9DB}" dt="2022-09-28T10:47:41.813" v="4851" actId="478"/>
          <ac:grpSpMkLst>
            <pc:docMk/>
            <pc:sldMk cId="1422898238" sldId="1705"/>
            <ac:grpSpMk id="89" creationId="{22E8700D-F3AE-4F28-9244-29EDEF15D1D5}"/>
          </ac:grpSpMkLst>
        </pc:grpChg>
        <pc:picChg chg="add mod">
          <ac:chgData name="Sabrina Rafael" userId="4d3c7509-17f7-4533-9d11-bd6c968a521c" providerId="ADAL" clId="{D52041BB-7D21-4FAE-B0E7-2D20ACB7D9DB}" dt="2022-09-28T11:01:59.615" v="5274" actId="1076"/>
          <ac:picMkLst>
            <pc:docMk/>
            <pc:sldMk cId="1422898238" sldId="1705"/>
            <ac:picMk id="46" creationId="{9752E566-83C5-4AA3-973B-891423A0483D}"/>
          </ac:picMkLst>
        </pc:picChg>
        <pc:picChg chg="add mod">
          <ac:chgData name="Sabrina Rafael" userId="4d3c7509-17f7-4533-9d11-bd6c968a521c" providerId="ADAL" clId="{D52041BB-7D21-4FAE-B0E7-2D20ACB7D9DB}" dt="2022-09-28T11:02:24.552" v="5277" actId="1076"/>
          <ac:picMkLst>
            <pc:docMk/>
            <pc:sldMk cId="1422898238" sldId="1705"/>
            <ac:picMk id="47" creationId="{B9994F00-BB77-4B0A-B2B8-CB6D2348C410}"/>
          </ac:picMkLst>
        </pc:picChg>
        <pc:picChg chg="add mod">
          <ac:chgData name="Sabrina Rafael" userId="4d3c7509-17f7-4533-9d11-bd6c968a521c" providerId="ADAL" clId="{D52041BB-7D21-4FAE-B0E7-2D20ACB7D9DB}" dt="2022-09-28T11:02:03.551" v="5275" actId="1076"/>
          <ac:picMkLst>
            <pc:docMk/>
            <pc:sldMk cId="1422898238" sldId="1705"/>
            <ac:picMk id="48" creationId="{97613A6B-C5E1-4EFD-8CCA-3E50D3C31EA0}"/>
          </ac:picMkLst>
        </pc:picChg>
        <pc:picChg chg="add mod">
          <ac:chgData name="Sabrina Rafael" userId="4d3c7509-17f7-4533-9d11-bd6c968a521c" providerId="ADAL" clId="{D52041BB-7D21-4FAE-B0E7-2D20ACB7D9DB}" dt="2022-09-28T11:02:20.672" v="5276" actId="1076"/>
          <ac:picMkLst>
            <pc:docMk/>
            <pc:sldMk cId="1422898238" sldId="1705"/>
            <ac:picMk id="49" creationId="{177CAB5E-26B9-415F-9B4D-4528D48B3633}"/>
          </ac:picMkLst>
        </pc:picChg>
        <pc:cxnChg chg="mod">
          <ac:chgData name="Sabrina Rafael" userId="4d3c7509-17f7-4533-9d11-bd6c968a521c" providerId="ADAL" clId="{D52041BB-7D21-4FAE-B0E7-2D20ACB7D9DB}" dt="2022-09-28T11:06:36.625" v="5286"/>
          <ac:cxnSpMkLst>
            <pc:docMk/>
            <pc:sldMk cId="1422898238" sldId="1705"/>
            <ac:cxnSpMk id="63" creationId="{9AD4ADFB-55CA-43E9-8FF3-53A00ED42CEC}"/>
          </ac:cxnSpMkLst>
        </pc:cxnChg>
      </pc:sldChg>
      <pc:sldChg chg="addSp delSp modSp add del mod">
        <pc:chgData name="Sabrina Rafael" userId="4d3c7509-17f7-4533-9d11-bd6c968a521c" providerId="ADAL" clId="{D52041BB-7D21-4FAE-B0E7-2D20ACB7D9DB}" dt="2022-09-28T10:46:36.951" v="4848" actId="47"/>
        <pc:sldMkLst>
          <pc:docMk/>
          <pc:sldMk cId="1492093306" sldId="1705"/>
        </pc:sldMkLst>
        <pc:spChg chg="mod topLvl">
          <ac:chgData name="Sabrina Rafael" userId="4d3c7509-17f7-4533-9d11-bd6c968a521c" providerId="ADAL" clId="{D52041BB-7D21-4FAE-B0E7-2D20ACB7D9DB}" dt="2022-09-28T10:45:46.549" v="4838" actId="165"/>
          <ac:spMkLst>
            <pc:docMk/>
            <pc:sldMk cId="1492093306" sldId="1705"/>
            <ac:spMk id="25" creationId="{EF67FA42-5E18-4353-B3D1-9C0E99E1B095}"/>
          </ac:spMkLst>
        </pc:spChg>
        <pc:spChg chg="mod topLvl">
          <ac:chgData name="Sabrina Rafael" userId="4d3c7509-17f7-4533-9d11-bd6c968a521c" providerId="ADAL" clId="{D52041BB-7D21-4FAE-B0E7-2D20ACB7D9DB}" dt="2022-09-28T10:45:46.549" v="4838" actId="165"/>
          <ac:spMkLst>
            <pc:docMk/>
            <pc:sldMk cId="1492093306" sldId="1705"/>
            <ac:spMk id="26" creationId="{8A7738BA-9B73-4DE0-BAF7-D69475AF1E9D}"/>
          </ac:spMkLst>
        </pc:spChg>
        <pc:spChg chg="mod topLvl">
          <ac:chgData name="Sabrina Rafael" userId="4d3c7509-17f7-4533-9d11-bd6c968a521c" providerId="ADAL" clId="{D52041BB-7D21-4FAE-B0E7-2D20ACB7D9DB}" dt="2022-09-28T10:45:46.549" v="4838" actId="165"/>
          <ac:spMkLst>
            <pc:docMk/>
            <pc:sldMk cId="1492093306" sldId="1705"/>
            <ac:spMk id="27" creationId="{DAAFB60E-5BB7-4482-8090-281CEF73289C}"/>
          </ac:spMkLst>
        </pc:spChg>
        <pc:spChg chg="mod topLvl">
          <ac:chgData name="Sabrina Rafael" userId="4d3c7509-17f7-4533-9d11-bd6c968a521c" providerId="ADAL" clId="{D52041BB-7D21-4FAE-B0E7-2D20ACB7D9DB}" dt="2022-09-28T10:45:46.549" v="4838" actId="165"/>
          <ac:spMkLst>
            <pc:docMk/>
            <pc:sldMk cId="1492093306" sldId="1705"/>
            <ac:spMk id="28" creationId="{567A2315-AA3F-4326-80C3-81AC4BA6681D}"/>
          </ac:spMkLst>
        </pc:spChg>
        <pc:spChg chg="mod topLvl">
          <ac:chgData name="Sabrina Rafael" userId="4d3c7509-17f7-4533-9d11-bd6c968a521c" providerId="ADAL" clId="{D52041BB-7D21-4FAE-B0E7-2D20ACB7D9DB}" dt="2022-09-28T10:45:46.549" v="4838" actId="165"/>
          <ac:spMkLst>
            <pc:docMk/>
            <pc:sldMk cId="1492093306" sldId="1705"/>
            <ac:spMk id="31" creationId="{9AFBCDC7-6242-4DF9-9AB4-7EDD4AB53417}"/>
          </ac:spMkLst>
        </pc:spChg>
        <pc:spChg chg="mod topLvl">
          <ac:chgData name="Sabrina Rafael" userId="4d3c7509-17f7-4533-9d11-bd6c968a521c" providerId="ADAL" clId="{D52041BB-7D21-4FAE-B0E7-2D20ACB7D9DB}" dt="2022-09-28T10:45:46.549" v="4838" actId="165"/>
          <ac:spMkLst>
            <pc:docMk/>
            <pc:sldMk cId="1492093306" sldId="1705"/>
            <ac:spMk id="33" creationId="{B76763AF-03DD-4009-A344-6B9ECA491FB8}"/>
          </ac:spMkLst>
        </pc:spChg>
        <pc:spChg chg="mod topLvl">
          <ac:chgData name="Sabrina Rafael" userId="4d3c7509-17f7-4533-9d11-bd6c968a521c" providerId="ADAL" clId="{D52041BB-7D21-4FAE-B0E7-2D20ACB7D9DB}" dt="2022-09-28T10:45:46.549" v="4838" actId="165"/>
          <ac:spMkLst>
            <pc:docMk/>
            <pc:sldMk cId="1492093306" sldId="1705"/>
            <ac:spMk id="35" creationId="{5945BB56-AE6E-48D1-BF0E-F5CB272F8746}"/>
          </ac:spMkLst>
        </pc:spChg>
        <pc:spChg chg="mod topLvl">
          <ac:chgData name="Sabrina Rafael" userId="4d3c7509-17f7-4533-9d11-bd6c968a521c" providerId="ADAL" clId="{D52041BB-7D21-4FAE-B0E7-2D20ACB7D9DB}" dt="2022-09-28T10:45:46.549" v="4838" actId="165"/>
          <ac:spMkLst>
            <pc:docMk/>
            <pc:sldMk cId="1492093306" sldId="1705"/>
            <ac:spMk id="36" creationId="{B749E982-7294-4B7F-842B-D41FD0D5D0DC}"/>
          </ac:spMkLst>
        </pc:spChg>
        <pc:spChg chg="mod topLvl">
          <ac:chgData name="Sabrina Rafael" userId="4d3c7509-17f7-4533-9d11-bd6c968a521c" providerId="ADAL" clId="{D52041BB-7D21-4FAE-B0E7-2D20ACB7D9DB}" dt="2022-09-28T10:45:46.549" v="4838" actId="165"/>
          <ac:spMkLst>
            <pc:docMk/>
            <pc:sldMk cId="1492093306" sldId="1705"/>
            <ac:spMk id="37" creationId="{28C5CD33-97E5-426F-BB9A-6629E90D86D8}"/>
          </ac:spMkLst>
        </pc:spChg>
        <pc:spChg chg="mod topLvl">
          <ac:chgData name="Sabrina Rafael" userId="4d3c7509-17f7-4533-9d11-bd6c968a521c" providerId="ADAL" clId="{D52041BB-7D21-4FAE-B0E7-2D20ACB7D9DB}" dt="2022-09-28T10:45:46.549" v="4838" actId="165"/>
          <ac:spMkLst>
            <pc:docMk/>
            <pc:sldMk cId="1492093306" sldId="1705"/>
            <ac:spMk id="38" creationId="{C25CEE15-A8EE-4F8C-9B8D-FE0FE752EA74}"/>
          </ac:spMkLst>
        </pc:spChg>
        <pc:spChg chg="mod topLvl">
          <ac:chgData name="Sabrina Rafael" userId="4d3c7509-17f7-4533-9d11-bd6c968a521c" providerId="ADAL" clId="{D52041BB-7D21-4FAE-B0E7-2D20ACB7D9DB}" dt="2022-09-28T10:45:46.549" v="4838" actId="165"/>
          <ac:spMkLst>
            <pc:docMk/>
            <pc:sldMk cId="1492093306" sldId="1705"/>
            <ac:spMk id="40" creationId="{B49EE537-0BF4-466B-A45D-4EF42230CB4E}"/>
          </ac:spMkLst>
        </pc:spChg>
        <pc:spChg chg="mod topLvl">
          <ac:chgData name="Sabrina Rafael" userId="4d3c7509-17f7-4533-9d11-bd6c968a521c" providerId="ADAL" clId="{D52041BB-7D21-4FAE-B0E7-2D20ACB7D9DB}" dt="2022-09-28T10:45:46.549" v="4838" actId="165"/>
          <ac:spMkLst>
            <pc:docMk/>
            <pc:sldMk cId="1492093306" sldId="1705"/>
            <ac:spMk id="41" creationId="{96D7CAC2-4979-43EC-B7AD-B7041F8DD08B}"/>
          </ac:spMkLst>
        </pc:spChg>
        <pc:spChg chg="mod topLvl">
          <ac:chgData name="Sabrina Rafael" userId="4d3c7509-17f7-4533-9d11-bd6c968a521c" providerId="ADAL" clId="{D52041BB-7D21-4FAE-B0E7-2D20ACB7D9DB}" dt="2022-09-28T10:45:46.549" v="4838" actId="165"/>
          <ac:spMkLst>
            <pc:docMk/>
            <pc:sldMk cId="1492093306" sldId="1705"/>
            <ac:spMk id="42" creationId="{440ACBB2-B836-4BCF-9306-BD2A2CB6985D}"/>
          </ac:spMkLst>
        </pc:spChg>
        <pc:spChg chg="mod">
          <ac:chgData name="Sabrina Rafael" userId="4d3c7509-17f7-4533-9d11-bd6c968a521c" providerId="ADAL" clId="{D52041BB-7D21-4FAE-B0E7-2D20ACB7D9DB}" dt="2022-09-28T10:45:46.549" v="4838" actId="165"/>
          <ac:spMkLst>
            <pc:docMk/>
            <pc:sldMk cId="1492093306" sldId="1705"/>
            <ac:spMk id="70" creationId="{0FEB9258-8554-4F67-ACCE-3841D6A8DCB9}"/>
          </ac:spMkLst>
        </pc:spChg>
        <pc:spChg chg="mod">
          <ac:chgData name="Sabrina Rafael" userId="4d3c7509-17f7-4533-9d11-bd6c968a521c" providerId="ADAL" clId="{D52041BB-7D21-4FAE-B0E7-2D20ACB7D9DB}" dt="2022-09-28T10:45:46.549" v="4838" actId="165"/>
          <ac:spMkLst>
            <pc:docMk/>
            <pc:sldMk cId="1492093306" sldId="1705"/>
            <ac:spMk id="71" creationId="{1AD9B525-0E86-4A6C-A7FD-0235E1BD14EF}"/>
          </ac:spMkLst>
        </pc:spChg>
        <pc:spChg chg="mod">
          <ac:chgData name="Sabrina Rafael" userId="4d3c7509-17f7-4533-9d11-bd6c968a521c" providerId="ADAL" clId="{D52041BB-7D21-4FAE-B0E7-2D20ACB7D9DB}" dt="2022-09-28T10:45:46.549" v="4838" actId="165"/>
          <ac:spMkLst>
            <pc:docMk/>
            <pc:sldMk cId="1492093306" sldId="1705"/>
            <ac:spMk id="72" creationId="{5D7E0A19-C540-463D-8651-332994F56A8A}"/>
          </ac:spMkLst>
        </pc:spChg>
        <pc:spChg chg="mod">
          <ac:chgData name="Sabrina Rafael" userId="4d3c7509-17f7-4533-9d11-bd6c968a521c" providerId="ADAL" clId="{D52041BB-7D21-4FAE-B0E7-2D20ACB7D9DB}" dt="2022-09-28T10:45:46.549" v="4838" actId="165"/>
          <ac:spMkLst>
            <pc:docMk/>
            <pc:sldMk cId="1492093306" sldId="1705"/>
            <ac:spMk id="73" creationId="{F2DBC5E5-5B4E-45D3-8FA3-70CB9A6823B8}"/>
          </ac:spMkLst>
        </pc:spChg>
        <pc:spChg chg="mod">
          <ac:chgData name="Sabrina Rafael" userId="4d3c7509-17f7-4533-9d11-bd6c968a521c" providerId="ADAL" clId="{D52041BB-7D21-4FAE-B0E7-2D20ACB7D9DB}" dt="2022-09-28T10:45:46.549" v="4838" actId="165"/>
          <ac:spMkLst>
            <pc:docMk/>
            <pc:sldMk cId="1492093306" sldId="1705"/>
            <ac:spMk id="74" creationId="{FDE8AA72-19B9-476D-9E1B-B395D96BF11A}"/>
          </ac:spMkLst>
        </pc:spChg>
        <pc:spChg chg="mod">
          <ac:chgData name="Sabrina Rafael" userId="4d3c7509-17f7-4533-9d11-bd6c968a521c" providerId="ADAL" clId="{D52041BB-7D21-4FAE-B0E7-2D20ACB7D9DB}" dt="2022-09-28T10:45:46.549" v="4838" actId="165"/>
          <ac:spMkLst>
            <pc:docMk/>
            <pc:sldMk cId="1492093306" sldId="1705"/>
            <ac:spMk id="75" creationId="{BD0D9234-28BA-477B-B70D-D829234CC45B}"/>
          </ac:spMkLst>
        </pc:spChg>
        <pc:grpChg chg="mod topLvl">
          <ac:chgData name="Sabrina Rafael" userId="4d3c7509-17f7-4533-9d11-bd6c968a521c" providerId="ADAL" clId="{D52041BB-7D21-4FAE-B0E7-2D20ACB7D9DB}" dt="2022-09-28T10:45:46.549" v="4838" actId="165"/>
          <ac:grpSpMkLst>
            <pc:docMk/>
            <pc:sldMk cId="1492093306" sldId="1705"/>
            <ac:grpSpMk id="5" creationId="{7A1662CD-1436-79BA-22FC-42E97B22269B}"/>
          </ac:grpSpMkLst>
        </pc:grpChg>
        <pc:grpChg chg="add del">
          <ac:chgData name="Sabrina Rafael" userId="4d3c7509-17f7-4533-9d11-bd6c968a521c" providerId="ADAL" clId="{D52041BB-7D21-4FAE-B0E7-2D20ACB7D9DB}" dt="2022-09-28T10:45:46.549" v="4838" actId="165"/>
          <ac:grpSpMkLst>
            <pc:docMk/>
            <pc:sldMk cId="1492093306" sldId="1705"/>
            <ac:grpSpMk id="6" creationId="{72DED118-535E-FD53-1AE5-400679447797}"/>
          </ac:grpSpMkLst>
        </pc:grpChg>
        <pc:picChg chg="mod topLvl">
          <ac:chgData name="Sabrina Rafael" userId="4d3c7509-17f7-4533-9d11-bd6c968a521c" providerId="ADAL" clId="{D52041BB-7D21-4FAE-B0E7-2D20ACB7D9DB}" dt="2022-09-28T10:45:46.549" v="4838" actId="165"/>
          <ac:picMkLst>
            <pc:docMk/>
            <pc:sldMk cId="1492093306" sldId="1705"/>
            <ac:picMk id="52" creationId="{5EB71DDF-19FB-4887-9FCE-816ECE0CD695}"/>
          </ac:picMkLst>
        </pc:picChg>
        <pc:picChg chg="mod topLvl">
          <ac:chgData name="Sabrina Rafael" userId="4d3c7509-17f7-4533-9d11-bd6c968a521c" providerId="ADAL" clId="{D52041BB-7D21-4FAE-B0E7-2D20ACB7D9DB}" dt="2022-09-28T10:45:46.549" v="4838" actId="165"/>
          <ac:picMkLst>
            <pc:docMk/>
            <pc:sldMk cId="1492093306" sldId="1705"/>
            <ac:picMk id="54" creationId="{D05D0BED-C663-4393-B40A-0933D04D213F}"/>
          </ac:picMkLst>
        </pc:picChg>
        <pc:picChg chg="mod topLvl">
          <ac:chgData name="Sabrina Rafael" userId="4d3c7509-17f7-4533-9d11-bd6c968a521c" providerId="ADAL" clId="{D52041BB-7D21-4FAE-B0E7-2D20ACB7D9DB}" dt="2022-09-28T10:45:46.549" v="4838" actId="165"/>
          <ac:picMkLst>
            <pc:docMk/>
            <pc:sldMk cId="1492093306" sldId="1705"/>
            <ac:picMk id="56" creationId="{4249E7AD-360C-4B0A-A28F-AFE74E1C06A7}"/>
          </ac:picMkLst>
        </pc:picChg>
      </pc:sldChg>
    </pc:docChg>
  </pc:docChgLst>
  <pc:docChgLst>
    <pc:chgData name="Sam Villis" userId="S::sam.villis@socialfinance.org.uk::f42be6e2-4954-4754-8acb-654ae2ed93b1" providerId="AD" clId="Web-{283195DE-BC7C-A361-B718-498F78E2ACF7}"/>
    <pc:docChg chg="">
      <pc:chgData name="Sam Villis" userId="S::sam.villis@socialfinance.org.uk::f42be6e2-4954-4754-8acb-654ae2ed93b1" providerId="AD" clId="Web-{283195DE-BC7C-A361-B718-498F78E2ACF7}" dt="2022-09-28T09:49:09.106" v="0"/>
      <pc:docMkLst>
        <pc:docMk/>
      </pc:docMkLst>
      <pc:sldChg chg="addCm">
        <pc:chgData name="Sam Villis" userId="S::sam.villis@socialfinance.org.uk::f42be6e2-4954-4754-8acb-654ae2ed93b1" providerId="AD" clId="Web-{283195DE-BC7C-A361-B718-498F78E2ACF7}" dt="2022-09-28T09:49:09.106" v="0"/>
        <pc:sldMkLst>
          <pc:docMk/>
          <pc:sldMk cId="1863919461" sldId="426"/>
        </pc:sldMkLst>
      </pc:sldChg>
    </pc:docChg>
  </pc:docChgLst>
  <pc:docChgLst>
    <pc:chgData name="Ankita Saxena" userId="S::ankita.saxena@socialfinance.org.uk::c5aa91f2-ad22-437f-b420-25793b10794d" providerId="AD" clId="Web-{56B2A45C-7E9C-EB73-7938-5B641538C0CC}"/>
    <pc:docChg chg="modSld">
      <pc:chgData name="Ankita Saxena" userId="S::ankita.saxena@socialfinance.org.uk::c5aa91f2-ad22-437f-b420-25793b10794d" providerId="AD" clId="Web-{56B2A45C-7E9C-EB73-7938-5B641538C0CC}" dt="2022-10-05T16:24:11.822" v="1709"/>
      <pc:docMkLst>
        <pc:docMk/>
      </pc:docMkLst>
      <pc:sldChg chg="modSp modCm">
        <pc:chgData name="Ankita Saxena" userId="S::ankita.saxena@socialfinance.org.uk::c5aa91f2-ad22-437f-b420-25793b10794d" providerId="AD" clId="Web-{56B2A45C-7E9C-EB73-7938-5B641538C0CC}" dt="2022-10-05T16:24:11.822" v="1709"/>
        <pc:sldMkLst>
          <pc:docMk/>
          <pc:sldMk cId="2913112731" sldId="416"/>
        </pc:sldMkLst>
        <pc:spChg chg="mod">
          <ac:chgData name="Ankita Saxena" userId="S::ankita.saxena@socialfinance.org.uk::c5aa91f2-ad22-437f-b420-25793b10794d" providerId="AD" clId="Web-{56B2A45C-7E9C-EB73-7938-5B641538C0CC}" dt="2022-10-05T16:24:02.791" v="1708" actId="20577"/>
          <ac:spMkLst>
            <pc:docMk/>
            <pc:sldMk cId="2913112731" sldId="416"/>
            <ac:spMk id="4" creationId="{F56C8348-D826-723E-FAA1-4055E4C14AE2}"/>
          </ac:spMkLst>
        </pc:spChg>
      </pc:sldChg>
      <pc:sldChg chg="modSp">
        <pc:chgData name="Ankita Saxena" userId="S::ankita.saxena@socialfinance.org.uk::c5aa91f2-ad22-437f-b420-25793b10794d" providerId="AD" clId="Web-{56B2A45C-7E9C-EB73-7938-5B641538C0CC}" dt="2022-10-05T16:21:43.738" v="1574" actId="20577"/>
        <pc:sldMkLst>
          <pc:docMk/>
          <pc:sldMk cId="1000658417" sldId="421"/>
        </pc:sldMkLst>
        <pc:spChg chg="mod">
          <ac:chgData name="Ankita Saxena" userId="S::ankita.saxena@socialfinance.org.uk::c5aa91f2-ad22-437f-b420-25793b10794d" providerId="AD" clId="Web-{56B2A45C-7E9C-EB73-7938-5B641538C0CC}" dt="2022-10-05T16:21:43.738" v="1574" actId="20577"/>
          <ac:spMkLst>
            <pc:docMk/>
            <pc:sldMk cId="1000658417" sldId="421"/>
            <ac:spMk id="4" creationId="{87372C9F-D791-E90C-EB76-074B3F30E83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238" cy="339830"/>
          </a:xfrm>
          <a:prstGeom prst="rect">
            <a:avLst/>
          </a:prstGeom>
        </p:spPr>
        <p:txBody>
          <a:bodyPr vert="horz" lIns="91330" tIns="45665" rIns="91330" bIns="45665" rtlCol="0"/>
          <a:lstStyle>
            <a:lvl1pPr algn="l">
              <a:defRPr sz="1200"/>
            </a:lvl1pPr>
          </a:lstStyle>
          <a:p>
            <a:endParaRPr lang="en-US">
              <a:latin typeface="+mj-lt"/>
            </a:endParaRPr>
          </a:p>
        </p:txBody>
      </p:sp>
      <p:sp>
        <p:nvSpPr>
          <p:cNvPr id="3" name="Date Placeholder 2"/>
          <p:cNvSpPr>
            <a:spLocks noGrp="1"/>
          </p:cNvSpPr>
          <p:nvPr>
            <p:ph type="dt" sz="quarter" idx="1"/>
          </p:nvPr>
        </p:nvSpPr>
        <p:spPr>
          <a:xfrm>
            <a:off x="5622091" y="1"/>
            <a:ext cx="4302238" cy="339830"/>
          </a:xfrm>
          <a:prstGeom prst="rect">
            <a:avLst/>
          </a:prstGeom>
        </p:spPr>
        <p:txBody>
          <a:bodyPr vert="horz" lIns="91330" tIns="45665" rIns="91330" bIns="45665" rtlCol="0"/>
          <a:lstStyle>
            <a:lvl1pPr algn="r">
              <a:defRPr sz="1200"/>
            </a:lvl1pPr>
          </a:lstStyle>
          <a:p>
            <a:fld id="{94678022-6120-49AC-895F-C1C58785FC84}" type="datetimeFigureOut">
              <a:rPr lang="en-US" smtClean="0">
                <a:latin typeface="+mj-lt"/>
              </a:rPr>
              <a:pPr/>
              <a:t>10/6/2022</a:t>
            </a:fld>
            <a:endParaRPr lang="en-US">
              <a:latin typeface="+mj-lt"/>
            </a:endParaRPr>
          </a:p>
        </p:txBody>
      </p:sp>
      <p:sp>
        <p:nvSpPr>
          <p:cNvPr id="4" name="Footer Placeholder 3"/>
          <p:cNvSpPr>
            <a:spLocks noGrp="1"/>
          </p:cNvSpPr>
          <p:nvPr>
            <p:ph type="ftr" sz="quarter" idx="2"/>
          </p:nvPr>
        </p:nvSpPr>
        <p:spPr>
          <a:xfrm>
            <a:off x="2" y="6456761"/>
            <a:ext cx="4302238" cy="339829"/>
          </a:xfrm>
          <a:prstGeom prst="rect">
            <a:avLst/>
          </a:prstGeom>
        </p:spPr>
        <p:txBody>
          <a:bodyPr vert="horz" lIns="91330" tIns="45665" rIns="91330" bIns="45665" rtlCol="0" anchor="b"/>
          <a:lstStyle>
            <a:lvl1pPr algn="l">
              <a:defRPr sz="1200"/>
            </a:lvl1pPr>
          </a:lstStyle>
          <a:p>
            <a:endParaRPr lang="en-US">
              <a:latin typeface="+mj-lt"/>
            </a:endParaRPr>
          </a:p>
        </p:txBody>
      </p:sp>
      <p:sp>
        <p:nvSpPr>
          <p:cNvPr id="5" name="Slide Number Placeholder 4"/>
          <p:cNvSpPr>
            <a:spLocks noGrp="1"/>
          </p:cNvSpPr>
          <p:nvPr>
            <p:ph type="sldNum" sz="quarter" idx="3"/>
          </p:nvPr>
        </p:nvSpPr>
        <p:spPr>
          <a:xfrm>
            <a:off x="5622091" y="6456761"/>
            <a:ext cx="4302238" cy="339829"/>
          </a:xfrm>
          <a:prstGeom prst="rect">
            <a:avLst/>
          </a:prstGeom>
        </p:spPr>
        <p:txBody>
          <a:bodyPr vert="horz" lIns="91330" tIns="45665" rIns="91330" bIns="45665" rtlCol="0" anchor="b"/>
          <a:lstStyle>
            <a:lvl1pPr algn="r">
              <a:defRPr sz="1200"/>
            </a:lvl1pPr>
          </a:lstStyle>
          <a:p>
            <a:fld id="{81B3F163-9F15-4AE6-B1B5-E38C9D20371F}" type="slidenum">
              <a:rPr lang="en-US" smtClean="0">
                <a:latin typeface="+mj-lt"/>
              </a:rPr>
              <a:pPr/>
              <a:t>‹#›</a:t>
            </a:fld>
            <a:endParaRPr lang="en-US">
              <a:latin typeface="+mj-lt"/>
            </a:endParaRPr>
          </a:p>
        </p:txBody>
      </p:sp>
    </p:spTree>
    <p:extLst>
      <p:ext uri="{BB962C8B-B14F-4D97-AF65-F5344CB8AC3E}">
        <p14:creationId xmlns:p14="http://schemas.microsoft.com/office/powerpoint/2010/main" val="3971922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4301543" cy="339884"/>
          </a:xfrm>
          <a:prstGeom prst="rect">
            <a:avLst/>
          </a:prstGeom>
        </p:spPr>
        <p:txBody>
          <a:bodyPr vert="horz" lIns="95556" tIns="47778" rIns="95556" bIns="47778" rtlCol="0"/>
          <a:lstStyle>
            <a:lvl1pPr algn="l">
              <a:defRPr sz="1300">
                <a:latin typeface="+mj-lt"/>
              </a:defRPr>
            </a:lvl1pPr>
          </a:lstStyle>
          <a:p>
            <a:endParaRPr lang="en-US"/>
          </a:p>
        </p:txBody>
      </p:sp>
      <p:sp>
        <p:nvSpPr>
          <p:cNvPr id="3" name="Date Placeholder 2"/>
          <p:cNvSpPr>
            <a:spLocks noGrp="1"/>
          </p:cNvSpPr>
          <p:nvPr>
            <p:ph type="dt" idx="1"/>
          </p:nvPr>
        </p:nvSpPr>
        <p:spPr>
          <a:xfrm>
            <a:off x="5622803" y="2"/>
            <a:ext cx="4301543" cy="339884"/>
          </a:xfrm>
          <a:prstGeom prst="rect">
            <a:avLst/>
          </a:prstGeom>
        </p:spPr>
        <p:txBody>
          <a:bodyPr vert="horz" lIns="95556" tIns="47778" rIns="95556" bIns="47778" rtlCol="0"/>
          <a:lstStyle>
            <a:lvl1pPr algn="r">
              <a:defRPr sz="1300">
                <a:latin typeface="+mj-lt"/>
              </a:defRPr>
            </a:lvl1pPr>
          </a:lstStyle>
          <a:p>
            <a:fld id="{0AFE23EF-C815-4CE4-8AAD-B2665DBAA446}" type="datetimeFigureOut">
              <a:rPr lang="en-US" smtClean="0"/>
              <a:pPr/>
              <a:t>10/6/2022</a:t>
            </a:fld>
            <a:endParaRPr lang="en-US"/>
          </a:p>
        </p:txBody>
      </p:sp>
      <p:sp>
        <p:nvSpPr>
          <p:cNvPr id="4" name="Slide Image Placeholder 3"/>
          <p:cNvSpPr>
            <a:spLocks noGrp="1" noRot="1" noChangeAspect="1"/>
          </p:cNvSpPr>
          <p:nvPr>
            <p:ph type="sldImg" idx="2"/>
          </p:nvPr>
        </p:nvSpPr>
        <p:spPr>
          <a:xfrm>
            <a:off x="2481263" y="387350"/>
            <a:ext cx="4965700" cy="2794000"/>
          </a:xfrm>
          <a:prstGeom prst="rect">
            <a:avLst/>
          </a:prstGeom>
          <a:noFill/>
          <a:ln w="12700">
            <a:solidFill>
              <a:prstClr val="black"/>
            </a:solidFill>
          </a:ln>
        </p:spPr>
        <p:txBody>
          <a:bodyPr vert="horz" lIns="95556" tIns="47778" rIns="95556" bIns="47778" rtlCol="0" anchor="ctr"/>
          <a:lstStyle/>
          <a:p>
            <a:endParaRPr lang="en-US"/>
          </a:p>
        </p:txBody>
      </p:sp>
      <p:sp>
        <p:nvSpPr>
          <p:cNvPr id="5" name="Notes Placeholder 4"/>
          <p:cNvSpPr>
            <a:spLocks noGrp="1"/>
          </p:cNvSpPr>
          <p:nvPr>
            <p:ph type="body" sz="quarter" idx="3"/>
          </p:nvPr>
        </p:nvSpPr>
        <p:spPr>
          <a:xfrm>
            <a:off x="992665" y="3228897"/>
            <a:ext cx="7941310" cy="305895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6456614"/>
            <a:ext cx="4301543" cy="339884"/>
          </a:xfrm>
          <a:prstGeom prst="rect">
            <a:avLst/>
          </a:prstGeom>
        </p:spPr>
        <p:txBody>
          <a:bodyPr vert="horz" lIns="95556" tIns="47778" rIns="95556" bIns="47778" rtlCol="0" anchor="b"/>
          <a:lstStyle>
            <a:lvl1pPr algn="l">
              <a:defRPr sz="1300">
                <a:latin typeface="+mj-lt"/>
              </a:defRPr>
            </a:lvl1pPr>
          </a:lstStyle>
          <a:p>
            <a:endParaRPr lang="en-US"/>
          </a:p>
        </p:txBody>
      </p:sp>
      <p:sp>
        <p:nvSpPr>
          <p:cNvPr id="7" name="Slide Number Placeholder 6"/>
          <p:cNvSpPr>
            <a:spLocks noGrp="1"/>
          </p:cNvSpPr>
          <p:nvPr>
            <p:ph type="sldNum" sz="quarter" idx="5"/>
          </p:nvPr>
        </p:nvSpPr>
        <p:spPr>
          <a:xfrm>
            <a:off x="5622803" y="6456614"/>
            <a:ext cx="4301543" cy="339884"/>
          </a:xfrm>
          <a:prstGeom prst="rect">
            <a:avLst/>
          </a:prstGeom>
        </p:spPr>
        <p:txBody>
          <a:bodyPr vert="horz" lIns="95556" tIns="47778" rIns="95556" bIns="47778" rtlCol="0" anchor="b"/>
          <a:lstStyle>
            <a:lvl1pPr algn="r">
              <a:defRPr sz="1300">
                <a:latin typeface="+mj-lt"/>
              </a:defRPr>
            </a:lvl1pPr>
          </a:lstStyle>
          <a:p>
            <a:fld id="{9991867B-3C9E-4565-928F-DF4D26F57B73}" type="slidenum">
              <a:rPr lang="en-US" smtClean="0"/>
              <a:pPr/>
              <a:t>‹#›</a:t>
            </a:fld>
            <a:endParaRPr lang="en-US"/>
          </a:p>
        </p:txBody>
      </p:sp>
    </p:spTree>
    <p:extLst>
      <p:ext uri="{BB962C8B-B14F-4D97-AF65-F5344CB8AC3E}">
        <p14:creationId xmlns:p14="http://schemas.microsoft.com/office/powerpoint/2010/main" val="93467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30188" indent="0" algn="l" defTabSz="914400" rtl="0" eaLnBrk="1" latinLnBrk="0" hangingPunct="1">
      <a:defRPr sz="1200" kern="1200">
        <a:solidFill>
          <a:schemeClr val="tx1"/>
        </a:solidFill>
        <a:latin typeface="+mn-lt"/>
        <a:ea typeface="+mn-ea"/>
        <a:cs typeface="+mn-cs"/>
      </a:defRPr>
    </a:lvl2pPr>
    <a:lvl3pPr marL="46355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meam.org.uk/area-details?area=4135" TargetMode="External"/><Relationship Id="rId18" Type="http://schemas.openxmlformats.org/officeDocument/2006/relationships/hyperlink" Target="http://meam.org.uk/area-details?area=4656" TargetMode="External"/><Relationship Id="rId26" Type="http://schemas.openxmlformats.org/officeDocument/2006/relationships/hyperlink" Target="http://meam.org.uk/area-details?area=4137" TargetMode="External"/><Relationship Id="rId3" Type="http://schemas.openxmlformats.org/officeDocument/2006/relationships/hyperlink" Target="http://meam.org.uk/area-details?area=3710" TargetMode="External"/><Relationship Id="rId21" Type="http://schemas.openxmlformats.org/officeDocument/2006/relationships/hyperlink" Target="http://meam.org.uk/area-details?area=5447" TargetMode="External"/><Relationship Id="rId34" Type="http://schemas.openxmlformats.org/officeDocument/2006/relationships/hyperlink" Target="http://meam.org.uk/area-details?area=3723" TargetMode="External"/><Relationship Id="rId7" Type="http://schemas.openxmlformats.org/officeDocument/2006/relationships/hyperlink" Target="http://meam.org.uk/area-details?area=5446" TargetMode="External"/><Relationship Id="rId12" Type="http://schemas.openxmlformats.org/officeDocument/2006/relationships/hyperlink" Target="http://meam.org.uk/area-details?area=3714" TargetMode="External"/><Relationship Id="rId17" Type="http://schemas.openxmlformats.org/officeDocument/2006/relationships/hyperlink" Target="http://meam.org.uk/area-details?area=4652" TargetMode="External"/><Relationship Id="rId25" Type="http://schemas.openxmlformats.org/officeDocument/2006/relationships/hyperlink" Target="http://meam.org.uk/area-details?area=4859" TargetMode="External"/><Relationship Id="rId33" Type="http://schemas.openxmlformats.org/officeDocument/2006/relationships/hyperlink" Target="http://meam.org.uk/area-details?area=4140" TargetMode="External"/><Relationship Id="rId2" Type="http://schemas.openxmlformats.org/officeDocument/2006/relationships/slide" Target="../slides/slide3.xml"/><Relationship Id="rId16" Type="http://schemas.openxmlformats.org/officeDocument/2006/relationships/hyperlink" Target="http://meam.org.uk/area-details?area=4847" TargetMode="External"/><Relationship Id="rId20" Type="http://schemas.openxmlformats.org/officeDocument/2006/relationships/hyperlink" Target="http://meam.org.uk/area-details?area=3727" TargetMode="External"/><Relationship Id="rId29" Type="http://schemas.openxmlformats.org/officeDocument/2006/relationships/hyperlink" Target="http://meam.org.uk/area-details?area=5448" TargetMode="External"/><Relationship Id="rId1" Type="http://schemas.openxmlformats.org/officeDocument/2006/relationships/notesMaster" Target="../notesMasters/notesMaster1.xml"/><Relationship Id="rId6" Type="http://schemas.openxmlformats.org/officeDocument/2006/relationships/hyperlink" Target="http://meam.org.uk/area-details?area=3711" TargetMode="External"/><Relationship Id="rId11" Type="http://schemas.openxmlformats.org/officeDocument/2006/relationships/hyperlink" Target="http://meam.org.uk/area-details?area=5444" TargetMode="External"/><Relationship Id="rId24" Type="http://schemas.openxmlformats.org/officeDocument/2006/relationships/hyperlink" Target="http://meam.org.uk/area-details?area=3729" TargetMode="External"/><Relationship Id="rId32" Type="http://schemas.openxmlformats.org/officeDocument/2006/relationships/hyperlink" Target="http://meam.org.uk/area-details?area=5449" TargetMode="External"/><Relationship Id="rId5" Type="http://schemas.openxmlformats.org/officeDocument/2006/relationships/hyperlink" Target="http://meam.org.uk/area-details?area=4655" TargetMode="External"/><Relationship Id="rId15" Type="http://schemas.openxmlformats.org/officeDocument/2006/relationships/hyperlink" Target="http://meam.org.uk/area-details?area=5445" TargetMode="External"/><Relationship Id="rId23" Type="http://schemas.openxmlformats.org/officeDocument/2006/relationships/hyperlink" Target="http://meam.org.uk/area-details?area=3718" TargetMode="External"/><Relationship Id="rId28" Type="http://schemas.openxmlformats.org/officeDocument/2006/relationships/hyperlink" Target="http://meam.org.uk/area-details?area=4672" TargetMode="External"/><Relationship Id="rId10" Type="http://schemas.openxmlformats.org/officeDocument/2006/relationships/hyperlink" Target="http://meam.org.uk/area-details?area=3713" TargetMode="External"/><Relationship Id="rId19" Type="http://schemas.openxmlformats.org/officeDocument/2006/relationships/hyperlink" Target="http://meam.org.uk/area-details?area=3717" TargetMode="External"/><Relationship Id="rId31" Type="http://schemas.openxmlformats.org/officeDocument/2006/relationships/hyperlink" Target="http://meam.org.uk/area-details?area=5450" TargetMode="External"/><Relationship Id="rId4" Type="http://schemas.openxmlformats.org/officeDocument/2006/relationships/hyperlink" Target="http://meam.org.uk/area-details?area=5443" TargetMode="External"/><Relationship Id="rId9" Type="http://schemas.openxmlformats.org/officeDocument/2006/relationships/hyperlink" Target="http://meam.org.uk/area-details?area=4651" TargetMode="External"/><Relationship Id="rId14" Type="http://schemas.openxmlformats.org/officeDocument/2006/relationships/hyperlink" Target="http://meam.org.uk/area-details?area=3716" TargetMode="External"/><Relationship Id="rId22" Type="http://schemas.openxmlformats.org/officeDocument/2006/relationships/hyperlink" Target="http://meam.org.uk/area-details?area=4657" TargetMode="External"/><Relationship Id="rId27" Type="http://schemas.openxmlformats.org/officeDocument/2006/relationships/hyperlink" Target="http://meam.org.uk/area-details?area=3719" TargetMode="External"/><Relationship Id="rId30" Type="http://schemas.openxmlformats.org/officeDocument/2006/relationships/hyperlink" Target="http://meam.org.uk/area-details?area=3979" TargetMode="External"/><Relationship Id="rId8" Type="http://schemas.openxmlformats.org/officeDocument/2006/relationships/hyperlink" Target="http://meam.org.uk/area-details?area=372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3"/>
              </a:rPr>
              <a:t>Basingstoke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4"/>
              </a:rPr>
              <a:t>Bristol</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5"/>
              </a:rPr>
              <a:t>Calderdale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6"/>
              </a:rPr>
              <a:t>Cambridgeshire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7"/>
              </a:rPr>
              <a:t>Camden</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8"/>
              </a:rPr>
              <a:t>Cornwall</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9"/>
              </a:rPr>
              <a:t>Durham</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0"/>
              </a:rPr>
              <a:t>Exeter</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1"/>
              </a:rPr>
              <a:t>Greater Manchester</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2"/>
              </a:rPr>
              <a:t>Hackney</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3"/>
              </a:rPr>
              <a:t>Haringey</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4"/>
              </a:rPr>
              <a:t>Hull</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5"/>
              </a:rPr>
              <a:t>Lancashire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6"/>
              </a:rPr>
              <a:t>Middlesbrough</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7"/>
              </a:rPr>
              <a:t>Newham</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8"/>
              </a:rPr>
              <a:t>North Devon</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19"/>
              </a:rPr>
              <a:t>North Lincolnshire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0"/>
              </a:rPr>
              <a:t>Norwich</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1"/>
              </a:rPr>
              <a:t>Nottingham</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2"/>
              </a:rPr>
              <a:t>Peterborough</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3"/>
              </a:rPr>
              <a:t>Plymouth</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4"/>
              </a:rPr>
              <a:t>Reading</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5"/>
              </a:rPr>
              <a:t>Redbridge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6"/>
              </a:rPr>
              <a:t>Redcar &amp; Cleveland</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7"/>
              </a:rPr>
              <a:t>Southend-on-Sea</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8"/>
              </a:rPr>
              <a:t>Stafford</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29"/>
              </a:rPr>
              <a:t>Stoke-on-Trent</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30"/>
              </a:rPr>
              <a:t>Surrey</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31"/>
              </a:rPr>
              <a:t>Sussex</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32"/>
              </a:rPr>
              <a:t>West Yorkshire</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33"/>
              </a:rPr>
              <a:t>Windsor &amp; Maidenhead</a:t>
            </a:r>
            <a:endParaRPr lang="en-GB" b="0" i="0" dirty="0">
              <a:solidFill>
                <a:srgbClr val="4A4A4A"/>
              </a:solidFill>
              <a:effectLst/>
              <a:latin typeface="Open Sans" panose="020B0606030504020204" pitchFamily="34" charset="0"/>
            </a:endParaRPr>
          </a:p>
          <a:p>
            <a:pPr algn="l">
              <a:buFont typeface="Arial" panose="020B0604020202020204" pitchFamily="34" charset="0"/>
              <a:buChar char="•"/>
            </a:pPr>
            <a:r>
              <a:rPr lang="en-GB" b="0" i="0" u="none" strike="noStrike" dirty="0">
                <a:solidFill>
                  <a:srgbClr val="BA1070"/>
                </a:solidFill>
                <a:effectLst/>
                <a:latin typeface="Open Sans" panose="020B0606030504020204" pitchFamily="34" charset="0"/>
                <a:hlinkClick r:id="rId34"/>
              </a:rPr>
              <a:t>York</a:t>
            </a:r>
            <a:endParaRPr lang="en-GB" b="0" i="0" dirty="0">
              <a:solidFill>
                <a:srgbClr val="4A4A4A"/>
              </a:solidFill>
              <a:effectLst/>
              <a:latin typeface="Open Sans" panose="020B0606030504020204" pitchFamily="34" charset="0"/>
            </a:endParaRPr>
          </a:p>
          <a:p>
            <a:br>
              <a:rPr lang="en-GB" dirty="0"/>
            </a:br>
            <a:endParaRPr lang="en-GB" dirty="0"/>
          </a:p>
        </p:txBody>
      </p:sp>
      <p:sp>
        <p:nvSpPr>
          <p:cNvPr id="4" name="Slide Number Placeholder 3"/>
          <p:cNvSpPr>
            <a:spLocks noGrp="1"/>
          </p:cNvSpPr>
          <p:nvPr>
            <p:ph type="sldNum" sz="quarter" idx="5"/>
          </p:nvPr>
        </p:nvSpPr>
        <p:spPr/>
        <p:txBody>
          <a:bodyPr/>
          <a:lstStyle/>
          <a:p>
            <a:fld id="{9991867B-3C9E-4565-928F-DF4D26F57B73}" type="slidenum">
              <a:rPr lang="en-US" smtClean="0"/>
              <a:pPr/>
              <a:t>3</a:t>
            </a:fld>
            <a:endParaRPr lang="en-US"/>
          </a:p>
        </p:txBody>
      </p:sp>
    </p:spTree>
    <p:extLst>
      <p:ext uri="{BB962C8B-B14F-4D97-AF65-F5344CB8AC3E}">
        <p14:creationId xmlns:p14="http://schemas.microsoft.com/office/powerpoint/2010/main" val="337175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91867B-3C9E-4565-928F-DF4D26F57B73}" type="slidenum">
              <a:rPr lang="en-US" smtClean="0"/>
              <a:pPr/>
              <a:t>15</a:t>
            </a:fld>
            <a:endParaRPr lang="en-US"/>
          </a:p>
        </p:txBody>
      </p:sp>
    </p:spTree>
    <p:extLst>
      <p:ext uri="{BB962C8B-B14F-4D97-AF65-F5344CB8AC3E}">
        <p14:creationId xmlns:p14="http://schemas.microsoft.com/office/powerpoint/2010/main" val="343844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91867B-3C9E-4565-928F-DF4D26F57B73}" type="slidenum">
              <a:rPr lang="en-US" smtClean="0"/>
              <a:pPr/>
              <a:t>16</a:t>
            </a:fld>
            <a:endParaRPr lang="en-US"/>
          </a:p>
        </p:txBody>
      </p:sp>
    </p:spTree>
    <p:extLst>
      <p:ext uri="{BB962C8B-B14F-4D97-AF65-F5344CB8AC3E}">
        <p14:creationId xmlns:p14="http://schemas.microsoft.com/office/powerpoint/2010/main" val="146779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Backbone organizations serve as coordinating bodies that bring together a diversity of stakeholders and lead a synchronized effort to achieve a common goal</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Backbone organizations are a central element of the Collective Impact theory, which states that “no single policy, government department, organization or program can tackle or solve the increasingly complex social problems we face as a society.”</a:t>
            </a:r>
          </a:p>
          <a:p>
            <a:endParaRPr lang="en-US" b="0"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991867B-3C9E-4565-928F-DF4D26F57B73}" type="slidenum">
              <a:rPr lang="en-US" smtClean="0"/>
              <a:pPr/>
              <a:t>5</a:t>
            </a:fld>
            <a:endParaRPr lang="en-US"/>
          </a:p>
        </p:txBody>
      </p:sp>
    </p:spTree>
    <p:extLst>
      <p:ext uri="{BB962C8B-B14F-4D97-AF65-F5344CB8AC3E}">
        <p14:creationId xmlns:p14="http://schemas.microsoft.com/office/powerpoint/2010/main" val="295374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2770" lvl="2" indent="-342900">
              <a:buFont typeface="Wingdings" panose="05000000000000000000" pitchFamily="2" charset="2"/>
              <a:buChar char="Ø"/>
            </a:pPr>
            <a:r>
              <a:rPr lang="en-GB" sz="1200" b="0" dirty="0"/>
              <a:t>Senior stakeholders often need encouragement to speak up, </a:t>
            </a:r>
            <a:r>
              <a:rPr lang="en-GB" sz="1200" dirty="0"/>
              <a:t>particularly those who are more used to signing things off rather than engaging in the detail. However, passive </a:t>
            </a:r>
            <a:r>
              <a:rPr lang="en-GB" sz="1200" b="0" dirty="0"/>
              <a:t>engagement is unsustainable long term</a:t>
            </a:r>
            <a:endParaRPr lang="en-GB" sz="1200" b="0" dirty="0">
              <a:ea typeface="Cambria"/>
            </a:endParaRPr>
          </a:p>
          <a:p>
            <a:pPr marL="572770" lvl="2" indent="-342900">
              <a:buFont typeface="Wingdings" panose="05000000000000000000" pitchFamily="2" charset="2"/>
              <a:buChar char="Ø"/>
            </a:pPr>
            <a:r>
              <a:rPr lang="en-GB" sz="1200" dirty="0"/>
              <a:t>To do this you have to create safe and neutral spaces, </a:t>
            </a:r>
          </a:p>
          <a:p>
            <a:pPr marL="572770" lvl="2" indent="-342900">
              <a:buFont typeface="Wingdings" panose="05000000000000000000" pitchFamily="2" charset="2"/>
              <a:buChar char="Ø"/>
            </a:pPr>
            <a:r>
              <a:rPr lang="en-GB" sz="1200" dirty="0">
                <a:ea typeface="Cambria"/>
              </a:rPr>
              <a:t>Create individual </a:t>
            </a:r>
            <a:r>
              <a:rPr lang="en-GB" sz="1200">
                <a:ea typeface="Cambria"/>
              </a:rPr>
              <a:t>personal manifestos</a:t>
            </a:r>
          </a:p>
          <a:p>
            <a:pPr marL="572770" lvl="2" indent="-342900">
              <a:buFont typeface="Wingdings" panose="05000000000000000000" pitchFamily="2" charset="2"/>
              <a:buChar char="Ø"/>
            </a:pPr>
            <a:endParaRPr lang="en-GB" sz="1200" dirty="0">
              <a:ea typeface="Cambria"/>
            </a:endParaRPr>
          </a:p>
        </p:txBody>
      </p:sp>
      <p:sp>
        <p:nvSpPr>
          <p:cNvPr id="4" name="Slide Number Placeholder 3"/>
          <p:cNvSpPr>
            <a:spLocks noGrp="1"/>
          </p:cNvSpPr>
          <p:nvPr>
            <p:ph type="sldNum" sz="quarter" idx="5"/>
          </p:nvPr>
        </p:nvSpPr>
        <p:spPr/>
        <p:txBody>
          <a:bodyPr/>
          <a:lstStyle/>
          <a:p>
            <a:fld id="{9991867B-3C9E-4565-928F-DF4D26F57B73}" type="slidenum">
              <a:rPr lang="en-US" smtClean="0"/>
              <a:pPr/>
              <a:t>6</a:t>
            </a:fld>
            <a:endParaRPr lang="en-US"/>
          </a:p>
        </p:txBody>
      </p:sp>
    </p:spTree>
    <p:extLst>
      <p:ext uri="{BB962C8B-B14F-4D97-AF65-F5344CB8AC3E}">
        <p14:creationId xmlns:p14="http://schemas.microsoft.com/office/powerpoint/2010/main" val="191512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333333"/>
                </a:solidFill>
                <a:effectLst/>
                <a:latin typeface="Roboto" panose="02000000000000000000" pitchFamily="2" charset="0"/>
              </a:rPr>
              <a:t>As part of its Cultural Entropy® services, Barrett Values Center measures an organization’s level of dysfunction within its culture by identifying values associated with conflict, friction and frustration. Our services provide a greater understanding of the culture by comparing your organizational functionality to that Barrett Values Center has developed over many years of assessing organizational dysfunction</a:t>
            </a:r>
            <a:endParaRPr lang="en-GB" dirty="0"/>
          </a:p>
        </p:txBody>
      </p:sp>
      <p:sp>
        <p:nvSpPr>
          <p:cNvPr id="4" name="Slide Number Placeholder 3"/>
          <p:cNvSpPr>
            <a:spLocks noGrp="1"/>
          </p:cNvSpPr>
          <p:nvPr>
            <p:ph type="sldNum" sz="quarter" idx="5"/>
          </p:nvPr>
        </p:nvSpPr>
        <p:spPr/>
        <p:txBody>
          <a:bodyPr/>
          <a:lstStyle/>
          <a:p>
            <a:fld id="{9991867B-3C9E-4565-928F-DF4D26F57B73}" type="slidenum">
              <a:rPr lang="en-US" smtClean="0"/>
              <a:pPr/>
              <a:t>7</a:t>
            </a:fld>
            <a:endParaRPr lang="en-US"/>
          </a:p>
        </p:txBody>
      </p:sp>
    </p:spTree>
    <p:extLst>
      <p:ext uri="{BB962C8B-B14F-4D97-AF65-F5344CB8AC3E}">
        <p14:creationId xmlns:p14="http://schemas.microsoft.com/office/powerpoint/2010/main" val="381368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B6728B-F95B-4CA4-B7C6-C5F52D826366}" type="slidenum">
              <a:rPr lang="en-GB" smtClean="0"/>
              <a:t>8</a:t>
            </a:fld>
            <a:endParaRPr lang="en-GB"/>
          </a:p>
        </p:txBody>
      </p:sp>
    </p:spTree>
    <p:extLst>
      <p:ext uri="{BB962C8B-B14F-4D97-AF65-F5344CB8AC3E}">
        <p14:creationId xmlns:p14="http://schemas.microsoft.com/office/powerpoint/2010/main" val="356356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1D1C1D"/>
                </a:solidFill>
                <a:effectLst/>
                <a:latin typeface="Calibri" panose="020F0502020204030204" pitchFamily="34" charset="0"/>
              </a:rPr>
              <a:t>Feedback on the case study template</a:t>
            </a:r>
            <a:endParaRPr lang="en-US" sz="1800">
              <a:solidFill>
                <a:srgbClr val="1D1C1D"/>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US" sz="1800">
                <a:solidFill>
                  <a:srgbClr val="1D1C1D"/>
                </a:solidFill>
                <a:effectLst/>
                <a:latin typeface="Calibri" panose="020F0502020204030204" pitchFamily="34" charset="0"/>
              </a:rPr>
              <a:t>Unpack the co-production element more</a:t>
            </a:r>
          </a:p>
          <a:p>
            <a:pPr marL="342900" rtl="0" fontAlgn="ctr">
              <a:spcBef>
                <a:spcPts val="0"/>
              </a:spcBef>
              <a:spcAft>
                <a:spcPts val="0"/>
              </a:spcAft>
              <a:buFont typeface="Arial" panose="020B0604020202020204" pitchFamily="34" charset="0"/>
              <a:buChar char="•"/>
            </a:pPr>
            <a:r>
              <a:rPr lang="en-US" sz="1800">
                <a:solidFill>
                  <a:srgbClr val="1D1C1D"/>
                </a:solidFill>
                <a:effectLst/>
                <a:latin typeface="Calibri" panose="020F0502020204030204" pitchFamily="34" charset="0"/>
              </a:rPr>
              <a:t>What are you struggling to change?</a:t>
            </a:r>
          </a:p>
          <a:p>
            <a:pPr marL="342900" rtl="0" fontAlgn="ctr">
              <a:spcBef>
                <a:spcPts val="0"/>
              </a:spcBef>
              <a:spcAft>
                <a:spcPts val="0"/>
              </a:spcAft>
              <a:buFont typeface="Arial" panose="020B0604020202020204" pitchFamily="34" charset="0"/>
              <a:buChar char="•"/>
            </a:pPr>
            <a:r>
              <a:rPr lang="en-US" sz="1800">
                <a:solidFill>
                  <a:srgbClr val="1D1C1D"/>
                </a:solidFill>
                <a:effectLst/>
                <a:latin typeface="Calibri" panose="020F0502020204030204" pitchFamily="34" charset="0"/>
              </a:rPr>
              <a:t>Make the focus clearly on mindset changes</a:t>
            </a:r>
          </a:p>
          <a:p>
            <a:endParaRPr lang="en-GB"/>
          </a:p>
        </p:txBody>
      </p:sp>
      <p:sp>
        <p:nvSpPr>
          <p:cNvPr id="4" name="Slide Number Placeholder 3"/>
          <p:cNvSpPr>
            <a:spLocks noGrp="1"/>
          </p:cNvSpPr>
          <p:nvPr>
            <p:ph type="sldNum" sz="quarter" idx="5"/>
          </p:nvPr>
        </p:nvSpPr>
        <p:spPr/>
        <p:txBody>
          <a:bodyPr/>
          <a:lstStyle/>
          <a:p>
            <a:fld id="{66B6728B-F95B-4CA4-B7C6-C5F52D826366}" type="slidenum">
              <a:rPr lang="en-GB" smtClean="0"/>
              <a:t>9</a:t>
            </a:fld>
            <a:endParaRPr lang="en-GB"/>
          </a:p>
        </p:txBody>
      </p:sp>
    </p:spTree>
    <p:extLst>
      <p:ext uri="{BB962C8B-B14F-4D97-AF65-F5344CB8AC3E}">
        <p14:creationId xmlns:p14="http://schemas.microsoft.com/office/powerpoint/2010/main" val="354989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Tw Cen MT" panose="020B06020201040206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35759-8339-480D-83B6-EBA1C4D804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Tw Cen MT" panose="020B06020201040206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35759-8339-480D-83B6-EBA1C4D804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8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document outlines the key meetings that occur on a regular basis and how these each feed into our overall process of systems change. The core activity that occurs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before</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process is the work of the caseworkers in the Touchpoint teams, working in a bespoke, ‘liberated’ way with people experiencing multiple and complex needs, based on each individual’s conception of what matters to them.</a:t>
            </a:r>
          </a:p>
          <a:p>
            <a:endParaRPr lang="en-GB" dirty="0"/>
          </a:p>
        </p:txBody>
      </p:sp>
      <p:sp>
        <p:nvSpPr>
          <p:cNvPr id="4" name="Slide Number Placeholder 3"/>
          <p:cNvSpPr>
            <a:spLocks noGrp="1"/>
          </p:cNvSpPr>
          <p:nvPr>
            <p:ph type="sldNum" sz="quarter" idx="5"/>
          </p:nvPr>
        </p:nvSpPr>
        <p:spPr/>
        <p:txBody>
          <a:bodyPr/>
          <a:lstStyle/>
          <a:p>
            <a:fld id="{9991867B-3C9E-4565-928F-DF4D26F57B73}" type="slidenum">
              <a:rPr lang="en-US" smtClean="0"/>
              <a:pPr/>
              <a:t>14</a:t>
            </a:fld>
            <a:endParaRPr lang="en-US"/>
          </a:p>
        </p:txBody>
      </p:sp>
    </p:spTree>
    <p:extLst>
      <p:ext uri="{BB962C8B-B14F-4D97-AF65-F5344CB8AC3E}">
        <p14:creationId xmlns:p14="http://schemas.microsoft.com/office/powerpoint/2010/main" val="1245337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6093" y="1594657"/>
            <a:ext cx="8557684" cy="808005"/>
          </a:xfrm>
        </p:spPr>
        <p:txBody>
          <a:bodyPr lIns="0" tIns="0" rIns="0" bIns="0" anchor="t" anchorCtr="0">
            <a:normAutofit/>
          </a:bodyPr>
          <a:lstStyle>
            <a:lvl1pPr algn="ctr">
              <a:defRPr sz="2800" cap="all" baseline="0">
                <a:solidFill>
                  <a:schemeClr val="accent4"/>
                </a:solidFill>
                <a:latin typeface="+mj-lt"/>
              </a:defRPr>
            </a:lvl1pPr>
          </a:lstStyle>
          <a:p>
            <a:r>
              <a:rPr lang="en-US"/>
              <a:t>Click to edit Master title style</a:t>
            </a:r>
          </a:p>
        </p:txBody>
      </p:sp>
      <p:sp>
        <p:nvSpPr>
          <p:cNvPr id="22" name="Text Placeholder 20"/>
          <p:cNvSpPr>
            <a:spLocks noGrp="1"/>
          </p:cNvSpPr>
          <p:nvPr>
            <p:ph type="body" sz="quarter" idx="15" hasCustomPrompt="1"/>
          </p:nvPr>
        </p:nvSpPr>
        <p:spPr>
          <a:xfrm>
            <a:off x="1816099" y="2484847"/>
            <a:ext cx="8557680" cy="409575"/>
          </a:xfrm>
        </p:spPr>
        <p:txBody>
          <a:bodyPr>
            <a:noAutofit/>
          </a:bodyPr>
          <a:lstStyle>
            <a:lvl1pPr marL="0" algn="ctr" defTabSz="914400" rtl="0" eaLnBrk="1" latinLnBrk="0" hangingPunct="1">
              <a:defRPr lang="en-US" sz="1800" b="0" kern="1200" cap="all" baseline="0" dirty="0" smtClean="0">
                <a:solidFill>
                  <a:schemeClr val="tx1"/>
                </a:solidFill>
                <a:latin typeface="+mj-lt"/>
                <a:ea typeface="+mn-ea"/>
                <a:cs typeface="+mn-cs"/>
              </a:defRPr>
            </a:lvl1pPr>
            <a:lvl2pPr marL="0" algn="l" defTabSz="914400" rtl="0" eaLnBrk="1" latinLnBrk="0" hangingPunct="1">
              <a:defRPr lang="en-US" sz="2400" kern="1200" cap="all" baseline="0" dirty="0" smtClean="0">
                <a:solidFill>
                  <a:schemeClr val="tx1"/>
                </a:solidFill>
                <a:latin typeface="+mj-lt"/>
                <a:ea typeface="+mn-ea"/>
                <a:cs typeface="+mn-cs"/>
              </a:defRPr>
            </a:lvl2pPr>
            <a:lvl3pPr marL="0" algn="l" defTabSz="914400" rtl="0" eaLnBrk="1" latinLnBrk="0" hangingPunct="1">
              <a:defRPr lang="en-US" sz="2400" kern="1200" cap="all" baseline="0" dirty="0" smtClean="0">
                <a:solidFill>
                  <a:schemeClr val="tx1"/>
                </a:solidFill>
                <a:latin typeface="+mj-lt"/>
                <a:ea typeface="+mn-ea"/>
                <a:cs typeface="+mn-cs"/>
              </a:defRPr>
            </a:lvl3pPr>
            <a:lvl4pPr marL="0" algn="l" defTabSz="914400" rtl="0" eaLnBrk="1" latinLnBrk="0" hangingPunct="1">
              <a:defRPr lang="en-US" sz="2400" kern="1200" cap="all" baseline="0" dirty="0" smtClean="0">
                <a:solidFill>
                  <a:schemeClr val="tx1"/>
                </a:solidFill>
                <a:latin typeface="+mj-lt"/>
                <a:ea typeface="+mn-ea"/>
                <a:cs typeface="+mn-cs"/>
              </a:defRPr>
            </a:lvl4pPr>
            <a:lvl5pPr marL="0" algn="l" defTabSz="914400" rtl="0" eaLnBrk="1" latinLnBrk="0" hangingPunct="1">
              <a:defRPr lang="en-US" sz="2400" kern="1200" cap="all" baseline="0" dirty="0" smtClean="0">
                <a:solidFill>
                  <a:schemeClr val="tx1"/>
                </a:solidFill>
                <a:latin typeface="+mj-lt"/>
                <a:ea typeface="+mn-ea"/>
                <a:cs typeface="+mn-cs"/>
              </a:defRPr>
            </a:lvl5pPr>
          </a:lstStyle>
          <a:p>
            <a:pPr lvl="0"/>
            <a:r>
              <a:rPr lang="en-US"/>
              <a:t>00 MONTH YEAR</a:t>
            </a:r>
          </a:p>
        </p:txBody>
      </p:sp>
      <p:sp>
        <p:nvSpPr>
          <p:cNvPr id="10" name="Text Placeholder 11"/>
          <p:cNvSpPr>
            <a:spLocks noGrp="1"/>
          </p:cNvSpPr>
          <p:nvPr>
            <p:ph type="body" sz="quarter" idx="16" hasCustomPrompt="1"/>
          </p:nvPr>
        </p:nvSpPr>
        <p:spPr>
          <a:xfrm>
            <a:off x="1816092" y="4396982"/>
            <a:ext cx="8557680" cy="258241"/>
          </a:xfrm>
        </p:spPr>
        <p:txBody>
          <a:bodyPr lIns="0" tIns="0" rIns="0" bIns="0">
            <a:noAutofit/>
          </a:bodyPr>
          <a:lstStyle>
            <a:lvl1pPr marL="0" indent="0" algn="ctr">
              <a:spcBef>
                <a:spcPts val="0"/>
              </a:spcBef>
              <a:buNone/>
              <a:defRPr sz="1400" b="1">
                <a:solidFill>
                  <a:schemeClr val="accent3"/>
                </a:solidFill>
                <a:latin typeface="+mn-lt"/>
              </a:defRPr>
            </a:lvl1pPr>
          </a:lstStyle>
          <a:p>
            <a:pPr lvl="0"/>
            <a:r>
              <a:rPr lang="en-US"/>
              <a:t>Presenter</a:t>
            </a:r>
          </a:p>
        </p:txBody>
      </p:sp>
      <p:sp>
        <p:nvSpPr>
          <p:cNvPr id="11" name="Text Placeholder 11"/>
          <p:cNvSpPr>
            <a:spLocks noGrp="1"/>
          </p:cNvSpPr>
          <p:nvPr>
            <p:ph type="body" sz="quarter" idx="17" hasCustomPrompt="1"/>
          </p:nvPr>
        </p:nvSpPr>
        <p:spPr>
          <a:xfrm>
            <a:off x="1816092" y="4733199"/>
            <a:ext cx="8557680" cy="257696"/>
          </a:xfrm>
        </p:spPr>
        <p:txBody>
          <a:bodyPr lIns="0" tIns="0" rIns="0" bIns="0">
            <a:noAutofit/>
          </a:bodyPr>
          <a:lstStyle>
            <a:lvl1pPr marL="0" indent="0" algn="ctr">
              <a:spcBef>
                <a:spcPts val="0"/>
              </a:spcBef>
              <a:buNone/>
              <a:defRPr sz="1400" b="0">
                <a:latin typeface="+mn-lt"/>
              </a:defRPr>
            </a:lvl1pPr>
          </a:lstStyle>
          <a:p>
            <a:pPr lvl="0"/>
            <a:r>
              <a:rPr lang="en-GB"/>
              <a:t>email</a:t>
            </a:r>
            <a:endParaRPr lang="en-US"/>
          </a:p>
        </p:txBody>
      </p:sp>
      <p:cxnSp>
        <p:nvCxnSpPr>
          <p:cNvPr id="18" name="Straight Connector 17">
            <a:extLst>
              <a:ext uri="{FF2B5EF4-FFF2-40B4-BE49-F238E27FC236}">
                <a16:creationId xmlns:a16="http://schemas.microsoft.com/office/drawing/2014/main" id="{712F8F04-2B4C-43A1-8C07-930A68C5617F}"/>
              </a:ext>
            </a:extLst>
          </p:cNvPr>
          <p:cNvCxnSpPr/>
          <p:nvPr/>
        </p:nvCxnSpPr>
        <p:spPr>
          <a:xfrm>
            <a:off x="5164182" y="34290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C2972066-9929-447D-A014-3D407BB6289B}"/>
              </a:ext>
            </a:extLst>
          </p:cNvPr>
          <p:cNvSpPr>
            <a:spLocks noGrp="1"/>
          </p:cNvSpPr>
          <p:nvPr>
            <p:ph type="sldNum" sz="quarter" idx="18"/>
          </p:nvPr>
        </p:nvSpPr>
        <p:spPr/>
        <p:txBody>
          <a:bodyPr/>
          <a:lstStyle/>
          <a:p>
            <a:pPr algn="r"/>
            <a:fld id="{C6A4B429-0189-47CD-9DDA-A001F58C55D3}" type="slidenum">
              <a:rPr lang="en-US" smtClean="0"/>
              <a:pPr algn="r"/>
              <a:t>‹#›</a:t>
            </a:fld>
            <a:endParaRPr lang="en-US"/>
          </a:p>
        </p:txBody>
      </p:sp>
      <p:pic>
        <p:nvPicPr>
          <p:cNvPr id="7" name="Picture 6" descr="Shape&#10;&#10;Description automatically generated with medium confidence">
            <a:extLst>
              <a:ext uri="{FF2B5EF4-FFF2-40B4-BE49-F238E27FC236}">
                <a16:creationId xmlns:a16="http://schemas.microsoft.com/office/drawing/2014/main" id="{D45D371E-4A01-40AC-B101-2ABD18AE2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326" y="5766709"/>
            <a:ext cx="2042939" cy="4228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083775AB-D692-469B-8D37-14D9B7608B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9418" y="5281044"/>
            <a:ext cx="5177182" cy="1255403"/>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DFA30A2F-6D07-4DC4-97FC-D0350AD672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14746" y="5694640"/>
            <a:ext cx="1308191" cy="489428"/>
          </a:xfrm>
          <a:prstGeom prst="rect">
            <a:avLst/>
          </a:prstGeom>
        </p:spPr>
      </p:pic>
    </p:spTree>
    <p:extLst>
      <p:ext uri="{BB962C8B-B14F-4D97-AF65-F5344CB8AC3E}">
        <p14:creationId xmlns:p14="http://schemas.microsoft.com/office/powerpoint/2010/main" val="2653957029"/>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C6A4B429-0189-47CD-9DDA-A001F58C55D3}" type="slidenum">
              <a:rPr lang="en-US" smtClean="0"/>
              <a:pPr/>
              <a:t>‹#›</a:t>
            </a:fld>
            <a:endParaRPr lang="en-US"/>
          </a:p>
        </p:txBody>
      </p:sp>
      <p:sp>
        <p:nvSpPr>
          <p:cNvPr id="14" name="TextBox 13">
            <a:extLst>
              <a:ext uri="{FF2B5EF4-FFF2-40B4-BE49-F238E27FC236}">
                <a16:creationId xmlns:a16="http://schemas.microsoft.com/office/drawing/2014/main" id="{AD03AC98-8E20-4339-BFDD-4E6404AAD31A}"/>
              </a:ext>
            </a:extLst>
          </p:cNvPr>
          <p:cNvSpPr txBox="1"/>
          <p:nvPr/>
        </p:nvSpPr>
        <p:spPr>
          <a:xfrm>
            <a:off x="2274042" y="5157534"/>
            <a:ext cx="7643916" cy="553998"/>
          </a:xfrm>
          <a:prstGeom prst="rect">
            <a:avLst/>
          </a:prstGeom>
          <a:noFill/>
        </p:spPr>
        <p:txBody>
          <a:bodyPr wrap="square" lIns="0" tIns="0" rIns="0" bIns="0" rtlCol="0">
            <a:spAutoFit/>
          </a:bodyPr>
          <a:lstStyle/>
          <a:p>
            <a:pPr algn="ctr"/>
            <a:r>
              <a:rPr lang="en-GB" sz="1200">
                <a:latin typeface="+mn-lt"/>
              </a:rPr>
              <a:t>This programme has been co-funded by </a:t>
            </a:r>
            <a:r>
              <a:rPr lang="en-GB" sz="1200" b="0" i="0">
                <a:solidFill>
                  <a:srgbClr val="000000"/>
                </a:solidFill>
                <a:effectLst/>
                <a:latin typeface="+mn-lt"/>
              </a:rPr>
              <a:t>The Department for Levelling Up, Housing &amp; Communities and The National Community Lottery Fund.  Social Finance and Revolving Doors have been appointed to deliver support and advice for local areas as part of the Changing Futures programme. </a:t>
            </a:r>
            <a:endParaRPr lang="en-GB" sz="1200">
              <a:latin typeface="+mn-lt"/>
            </a:endParaRPr>
          </a:p>
        </p:txBody>
      </p:sp>
      <p:cxnSp>
        <p:nvCxnSpPr>
          <p:cNvPr id="8" name="Straight Connector 7">
            <a:extLst>
              <a:ext uri="{FF2B5EF4-FFF2-40B4-BE49-F238E27FC236}">
                <a16:creationId xmlns:a16="http://schemas.microsoft.com/office/drawing/2014/main" id="{6992B172-4B70-4BC6-910B-1C2FB0DE2F18}"/>
              </a:ext>
            </a:extLst>
          </p:cNvPr>
          <p:cNvCxnSpPr/>
          <p:nvPr/>
        </p:nvCxnSpPr>
        <p:spPr>
          <a:xfrm>
            <a:off x="5164182" y="44444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Shape&#10;&#10;Description automatically generated with medium confidence">
            <a:extLst>
              <a:ext uri="{FF2B5EF4-FFF2-40B4-BE49-F238E27FC236}">
                <a16:creationId xmlns:a16="http://schemas.microsoft.com/office/drawing/2014/main" id="{9F497345-DA3F-4454-AD01-436B32AB5D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637" y="3228719"/>
            <a:ext cx="2172625" cy="449639"/>
          </a:xfrm>
          <a:prstGeom prst="rect">
            <a:avLst/>
          </a:prstGeom>
        </p:spPr>
      </p:pic>
      <p:cxnSp>
        <p:nvCxnSpPr>
          <p:cNvPr id="17" name="Straight Connector 16">
            <a:extLst>
              <a:ext uri="{FF2B5EF4-FFF2-40B4-BE49-F238E27FC236}">
                <a16:creationId xmlns:a16="http://schemas.microsoft.com/office/drawing/2014/main" id="{005133D0-27D9-4E82-90C0-77CC18CD13E9}"/>
              </a:ext>
            </a:extLst>
          </p:cNvPr>
          <p:cNvCxnSpPr/>
          <p:nvPr userDrawn="1"/>
        </p:nvCxnSpPr>
        <p:spPr>
          <a:xfrm>
            <a:off x="5164182" y="44444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21C32E54-469D-444A-B026-60D37736E6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9380" y="2738139"/>
            <a:ext cx="5375357" cy="1303458"/>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BE351DAA-37BF-414F-96C5-7E18CD5F52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42312" y="3167054"/>
            <a:ext cx="1400309" cy="523892"/>
          </a:xfrm>
          <a:prstGeom prst="rect">
            <a:avLst/>
          </a:prstGeom>
        </p:spPr>
      </p:pic>
    </p:spTree>
    <p:extLst>
      <p:ext uri="{BB962C8B-B14F-4D97-AF65-F5344CB8AC3E}">
        <p14:creationId xmlns:p14="http://schemas.microsoft.com/office/powerpoint/2010/main" val="3539358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0C01-70B6-4ED8-ADB9-BB14F10E85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14F44A-E86B-4696-A191-F9826F128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963727-367A-41E0-A244-789B0581A9F5}"/>
              </a:ext>
            </a:extLst>
          </p:cNvPr>
          <p:cNvSpPr>
            <a:spLocks noGrp="1"/>
          </p:cNvSpPr>
          <p:nvPr>
            <p:ph type="dt" sz="half" idx="10"/>
          </p:nvPr>
        </p:nvSpPr>
        <p:spPr/>
        <p:txBody>
          <a:bodyPr/>
          <a:lstStyle/>
          <a:p>
            <a:fld id="{2629723C-0F33-4AE3-9A3C-8F6146FFBE0B}" type="datetimeFigureOut">
              <a:rPr lang="en-GB" smtClean="0"/>
              <a:t>06/10/2022</a:t>
            </a:fld>
            <a:endParaRPr lang="en-GB" dirty="0"/>
          </a:p>
        </p:txBody>
      </p:sp>
      <p:sp>
        <p:nvSpPr>
          <p:cNvPr id="5" name="Footer Placeholder 4">
            <a:extLst>
              <a:ext uri="{FF2B5EF4-FFF2-40B4-BE49-F238E27FC236}">
                <a16:creationId xmlns:a16="http://schemas.microsoft.com/office/drawing/2014/main" id="{33C7FEB8-E296-4953-893A-E05E4F490C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E29C7E-075C-4111-AE64-83C1CBCE8DCD}"/>
              </a:ext>
            </a:extLst>
          </p:cNvPr>
          <p:cNvSpPr>
            <a:spLocks noGrp="1"/>
          </p:cNvSpPr>
          <p:nvPr>
            <p:ph type="sldNum" sz="quarter" idx="12"/>
          </p:nvPr>
        </p:nvSpPr>
        <p:spPr/>
        <p:txBody>
          <a:bodyPr/>
          <a:lstStyle/>
          <a:p>
            <a:fld id="{9B447293-05EA-40B2-916D-DD0073E8DABB}" type="slidenum">
              <a:rPr lang="en-GB" smtClean="0"/>
              <a:t>‹#›</a:t>
            </a:fld>
            <a:endParaRPr lang="en-GB" dirty="0"/>
          </a:p>
        </p:txBody>
      </p:sp>
    </p:spTree>
    <p:extLst>
      <p:ext uri="{BB962C8B-B14F-4D97-AF65-F5344CB8AC3E}">
        <p14:creationId xmlns:p14="http://schemas.microsoft.com/office/powerpoint/2010/main" val="83837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text slid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616DA49D-84BF-48D5-9BE1-F3A877E81C49}"/>
              </a:ext>
            </a:extLst>
          </p:cNvPr>
          <p:cNvSpPr>
            <a:spLocks noGrp="1"/>
          </p:cNvSpPr>
          <p:nvPr>
            <p:ph type="title"/>
          </p:nvPr>
        </p:nvSpPr>
        <p:spPr>
          <a:xfrm>
            <a:off x="647999" y="431285"/>
            <a:ext cx="10980000" cy="648000"/>
          </a:xfrm>
          <a:prstGeom prst="rect">
            <a:avLst/>
          </a:prstGeom>
        </p:spPr>
        <p:txBody>
          <a:bodyPr vert="horz" lIns="0" tIns="0" rIns="0" bIns="0" rtlCol="0" anchor="t" anchorCtr="0">
            <a:normAutofit/>
          </a:bodyPr>
          <a:lstStyle/>
          <a:p>
            <a:r>
              <a:rPr lang="en-US"/>
              <a:t>Click to edit Master title style</a:t>
            </a:r>
          </a:p>
        </p:txBody>
      </p:sp>
      <p:sp>
        <p:nvSpPr>
          <p:cNvPr id="3" name="Content Placeholder 2"/>
          <p:cNvSpPr>
            <a:spLocks noGrp="1"/>
          </p:cNvSpPr>
          <p:nvPr>
            <p:ph idx="1"/>
          </p:nvPr>
        </p:nvSpPr>
        <p:spPr>
          <a:xfrm>
            <a:off x="648000" y="1440874"/>
            <a:ext cx="10980000" cy="4680000"/>
          </a:xfrm>
        </p:spPr>
        <p:txBody>
          <a:bodyPr>
            <a:normAutofit/>
          </a:bodyPr>
          <a:lstStyle>
            <a:lvl1pPr>
              <a:spcBef>
                <a:spcPts val="1200"/>
              </a:spcBef>
              <a:buNone/>
              <a:defRPr lang="en-US" sz="1400" b="1" kern="1200" dirty="0" smtClean="0">
                <a:solidFill>
                  <a:schemeClr val="tx1"/>
                </a:solidFill>
                <a:latin typeface="+mn-lt"/>
                <a:ea typeface="+mn-ea"/>
                <a:cs typeface="+mn-cs"/>
              </a:defRPr>
            </a:lvl1pPr>
            <a:lvl2pPr marL="230400" indent="-230400">
              <a:spcBef>
                <a:spcPts val="0"/>
              </a:spcBef>
              <a:buClr>
                <a:schemeClr val="accent3"/>
              </a:buClr>
              <a:buFont typeface="Arial" panose="020B0604020202020204" pitchFamily="34" charset="0"/>
              <a:buChar char="•"/>
              <a:defRPr sz="1400"/>
            </a:lvl2pPr>
            <a:lvl3pPr marL="460800" indent="-230400">
              <a:spcBef>
                <a:spcPts val="0"/>
              </a:spcBef>
              <a:buClr>
                <a:schemeClr val="accent3"/>
              </a:buClr>
              <a:buFont typeface="Arial" panose="020B0604020202020204" pitchFamily="34" charset="0"/>
              <a:buChar char="•"/>
              <a:defRPr sz="1400" b="0"/>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lgn="r">
              <a:defRPr/>
            </a:lvl1pPr>
          </a:lstStyle>
          <a:p>
            <a:fld id="{C6A4B429-0189-47CD-9DDA-A001F58C55D3}" type="slidenum">
              <a:rPr lang="en-US" smtClean="0"/>
              <a:pPr/>
              <a:t>‹#›</a:t>
            </a:fld>
            <a:endParaRPr lang="en-US"/>
          </a:p>
        </p:txBody>
      </p:sp>
      <p:cxnSp>
        <p:nvCxnSpPr>
          <p:cNvPr id="12" name="Straight Connector 11">
            <a:extLst>
              <a:ext uri="{FF2B5EF4-FFF2-40B4-BE49-F238E27FC236}">
                <a16:creationId xmlns:a16="http://schemas.microsoft.com/office/drawing/2014/main" id="{B92FFAF2-8BAB-4BA5-A2F2-D62A7E8C2A29}"/>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2E6770-E922-4BB5-A18C-432E88616F25}"/>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FB13B-A671-4DAF-B12F-107E4CCBB4AC}"/>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B5CCC2-5E05-4BC2-8373-A9076900E051}"/>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descr="Shape&#10;&#10;Description automatically generated with medium confidence">
            <a:extLst>
              <a:ext uri="{FF2B5EF4-FFF2-40B4-BE49-F238E27FC236}">
                <a16:creationId xmlns:a16="http://schemas.microsoft.com/office/drawing/2014/main" id="{F42E4A83-CDDE-46ED-BD38-B39B1E5E33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90CD43CC-B22D-452B-9A03-7FCE7C12AF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1672925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648000" y="431285"/>
            <a:ext cx="10980000" cy="648000"/>
          </a:xfrm>
        </p:spPr>
        <p:txBody>
          <a:bodyPr/>
          <a:lstStyle>
            <a:lvl1pPr>
              <a:defRPr>
                <a:solidFill>
                  <a:schemeClr val="tx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lgn="r">
              <a:defRPr/>
            </a:lvl1pPr>
          </a:lstStyle>
          <a:p>
            <a:fld id="{C6A4B429-0189-47CD-9DDA-A001F58C55D3}" type="slidenum">
              <a:rPr lang="en-US" smtClean="0"/>
              <a:pPr/>
              <a:t>‹#›</a:t>
            </a:fld>
            <a:endParaRPr lang="en-US"/>
          </a:p>
        </p:txBody>
      </p:sp>
      <p:sp>
        <p:nvSpPr>
          <p:cNvPr id="5" name="Text Placeholder 4">
            <a:extLst>
              <a:ext uri="{FF2B5EF4-FFF2-40B4-BE49-F238E27FC236}">
                <a16:creationId xmlns:a16="http://schemas.microsoft.com/office/drawing/2014/main" id="{4A9D5CDF-CD1A-4740-829D-29D2424F6ADE}"/>
              </a:ext>
            </a:extLst>
          </p:cNvPr>
          <p:cNvSpPr>
            <a:spLocks noGrp="1"/>
          </p:cNvSpPr>
          <p:nvPr>
            <p:ph type="body" sz="quarter" idx="13"/>
          </p:nvPr>
        </p:nvSpPr>
        <p:spPr>
          <a:xfrm>
            <a:off x="648000" y="1440000"/>
            <a:ext cx="10980000" cy="4680000"/>
          </a:xfrm>
        </p:spPr>
        <p:txBody>
          <a:bodyPr/>
          <a:lstStyle>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97D04BAC-214B-4B8E-9329-F7C0FC18917D}"/>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1B1D19-B724-46D2-92FC-2A6A7F53625D}"/>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4AFE-CF0C-4A19-8D62-72FF461EB8DA}"/>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527E92-4D9C-458C-8439-48EF6A9C0CC7}"/>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descr="Shape&#10;&#10;Description automatically generated with medium confidence">
            <a:extLst>
              <a:ext uri="{FF2B5EF4-FFF2-40B4-BE49-F238E27FC236}">
                <a16:creationId xmlns:a16="http://schemas.microsoft.com/office/drawing/2014/main" id="{4E9E5B47-B5D7-48FF-8439-34D7893E74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8B3A6180-50AF-4E00-B49D-DC599A896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3083332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C80365B-EA57-4A31-892B-2DEAEB17F225}"/>
              </a:ext>
            </a:extLst>
          </p:cNvPr>
          <p:cNvSpPr>
            <a:spLocks noGrp="1"/>
          </p:cNvSpPr>
          <p:nvPr>
            <p:ph type="title"/>
          </p:nvPr>
        </p:nvSpPr>
        <p:spPr>
          <a:xfrm>
            <a:off x="648000" y="431285"/>
            <a:ext cx="10980000" cy="648000"/>
          </a:xfrm>
          <a:prstGeom prst="rect">
            <a:avLst/>
          </a:prstGeom>
        </p:spPr>
        <p:txBody>
          <a:bodyPr vert="horz" lIns="0" tIns="0" rIns="0" bIns="0" rtlCol="0" anchor="t" anchorCtr="0">
            <a:normAutofit/>
          </a:bodyPr>
          <a:lstStyle/>
          <a:p>
            <a:r>
              <a:rPr lang="en-US"/>
              <a:t>Click to edit Master title style</a:t>
            </a:r>
          </a:p>
        </p:txBody>
      </p:sp>
      <p:sp>
        <p:nvSpPr>
          <p:cNvPr id="5" name="Slide Number Placeholder 4"/>
          <p:cNvSpPr>
            <a:spLocks noGrp="1"/>
          </p:cNvSpPr>
          <p:nvPr>
            <p:ph type="sldNum" sz="quarter" idx="12"/>
          </p:nvPr>
        </p:nvSpPr>
        <p:spPr/>
        <p:txBody>
          <a:bodyPr/>
          <a:lstStyle>
            <a:lvl1pPr algn="r">
              <a:defRPr/>
            </a:lvl1pPr>
          </a:lstStyle>
          <a:p>
            <a:fld id="{C6A4B429-0189-47CD-9DDA-A001F58C55D3}" type="slidenum">
              <a:rPr lang="en-US" smtClean="0"/>
              <a:pPr/>
              <a:t>‹#›</a:t>
            </a:fld>
            <a:endParaRPr lang="en-US"/>
          </a:p>
        </p:txBody>
      </p:sp>
      <p:cxnSp>
        <p:nvCxnSpPr>
          <p:cNvPr id="12" name="Straight Connector 11">
            <a:extLst>
              <a:ext uri="{FF2B5EF4-FFF2-40B4-BE49-F238E27FC236}">
                <a16:creationId xmlns:a16="http://schemas.microsoft.com/office/drawing/2014/main" id="{8C195962-77B8-4AFE-8880-F05FFABB70EB}"/>
              </a:ext>
            </a:extLst>
          </p:cNvPr>
          <p:cNvCxnSpPr/>
          <p:nvPr/>
        </p:nvCxnSpPr>
        <p:spPr>
          <a:xfrm>
            <a:off x="648000" y="111566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BECE3F-9154-476F-8A08-B60E55A2B461}"/>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C6D607-BC6D-4B28-BE3B-4D44A4D27381}"/>
              </a:ext>
            </a:extLst>
          </p:cNvPr>
          <p:cNvCxnSpPr/>
          <p:nvPr userDrawn="1"/>
        </p:nvCxnSpPr>
        <p:spPr>
          <a:xfrm>
            <a:off x="648000" y="111566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5591E6-33D8-4326-81FF-C3889A801171}"/>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descr="Shape&#10;&#10;Description automatically generated with medium confidence">
            <a:extLst>
              <a:ext uri="{FF2B5EF4-FFF2-40B4-BE49-F238E27FC236}">
                <a16:creationId xmlns:a16="http://schemas.microsoft.com/office/drawing/2014/main" id="{5F3B35AF-7C67-4614-B5B4-B8F7E48905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F1AC2879-0623-4411-A2A9-1B3492D83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157900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1837" y="531920"/>
            <a:ext cx="342900" cy="365125"/>
          </a:xfrm>
        </p:spPr>
        <p:txBody>
          <a:bodyPr/>
          <a:lstStyle>
            <a:lvl1pPr algn="r">
              <a:defRPr/>
            </a:lvl1pPr>
          </a:lstStyle>
          <a:p>
            <a:fld id="{C6A4B429-0189-47CD-9DDA-A001F58C55D3}" type="slidenum">
              <a:rPr lang="en-US" smtClean="0"/>
              <a:pPr/>
              <a:t>‹#›</a:t>
            </a:fld>
            <a:endParaRPr lang="en-US"/>
          </a:p>
        </p:txBody>
      </p:sp>
      <p:sp>
        <p:nvSpPr>
          <p:cNvPr id="4" name="SmartArt Placeholder 3">
            <a:extLst>
              <a:ext uri="{FF2B5EF4-FFF2-40B4-BE49-F238E27FC236}">
                <a16:creationId xmlns:a16="http://schemas.microsoft.com/office/drawing/2014/main" id="{7B0761D6-3F2B-4729-9894-A3CA7B54E765}"/>
              </a:ext>
            </a:extLst>
          </p:cNvPr>
          <p:cNvSpPr>
            <a:spLocks noGrp="1"/>
          </p:cNvSpPr>
          <p:nvPr>
            <p:ph type="dgm" sz="quarter" idx="13"/>
          </p:nvPr>
        </p:nvSpPr>
        <p:spPr>
          <a:xfrm>
            <a:off x="647999" y="1440000"/>
            <a:ext cx="5220000" cy="4680000"/>
          </a:xfrm>
        </p:spPr>
        <p:style>
          <a:lnRef idx="2">
            <a:schemeClr val="accent3"/>
          </a:lnRef>
          <a:fillRef idx="1">
            <a:schemeClr val="lt1"/>
          </a:fillRef>
          <a:effectRef idx="0">
            <a:schemeClr val="accent3"/>
          </a:effectRef>
          <a:fontRef idx="minor">
            <a:schemeClr val="dk1"/>
          </a:fontRef>
        </p:style>
        <p:txBody>
          <a:bodyPr/>
          <a:lstStyle/>
          <a:p>
            <a:r>
              <a:rPr lang="en-US"/>
              <a:t>Click icon to add SmartArt graphic</a:t>
            </a:r>
            <a:endParaRPr lang="en-GB"/>
          </a:p>
        </p:txBody>
      </p:sp>
      <p:cxnSp>
        <p:nvCxnSpPr>
          <p:cNvPr id="14" name="Straight Connector 13">
            <a:extLst>
              <a:ext uri="{FF2B5EF4-FFF2-40B4-BE49-F238E27FC236}">
                <a16:creationId xmlns:a16="http://schemas.microsoft.com/office/drawing/2014/main" id="{07B9BE6E-2C87-472C-9A6B-92332108AFC4}"/>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40BC0427-9BBA-44A2-9909-748E65A9AD1A}"/>
              </a:ext>
            </a:extLst>
          </p:cNvPr>
          <p:cNvSpPr>
            <a:spLocks noGrp="1"/>
          </p:cNvSpPr>
          <p:nvPr>
            <p:ph type="title"/>
          </p:nvPr>
        </p:nvSpPr>
        <p:spPr>
          <a:xfrm>
            <a:off x="648000" y="431285"/>
            <a:ext cx="10980000" cy="648000"/>
          </a:xfrm>
          <a:prstGeom prst="rect">
            <a:avLst/>
          </a:prstGeom>
        </p:spPr>
        <p:txBody>
          <a:bodyPr vert="horz" lIns="0" tIns="0" rIns="0" bIns="0" rtlCol="0" anchor="t" anchorCtr="0">
            <a:normAutofit/>
          </a:bodyPr>
          <a:lstStyle/>
          <a:p>
            <a:r>
              <a:rPr lang="en-US"/>
              <a:t>Click to edit Master title style</a:t>
            </a:r>
          </a:p>
        </p:txBody>
      </p:sp>
      <p:sp>
        <p:nvSpPr>
          <p:cNvPr id="18" name="Text Placeholder 12">
            <a:extLst>
              <a:ext uri="{FF2B5EF4-FFF2-40B4-BE49-F238E27FC236}">
                <a16:creationId xmlns:a16="http://schemas.microsoft.com/office/drawing/2014/main" id="{B25B3FAD-027A-4538-8E26-66C88572FC3A}"/>
              </a:ext>
            </a:extLst>
          </p:cNvPr>
          <p:cNvSpPr>
            <a:spLocks noGrp="1"/>
          </p:cNvSpPr>
          <p:nvPr>
            <p:ph type="body" sz="quarter" idx="14"/>
          </p:nvPr>
        </p:nvSpPr>
        <p:spPr>
          <a:xfrm>
            <a:off x="6337798" y="1440000"/>
            <a:ext cx="5292000" cy="4680000"/>
          </a:xfrm>
        </p:spPr>
        <p:txBody>
          <a:bodyPr/>
          <a:lstStyle>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B5E880E6-66E3-425B-B24B-3E62D420E707}"/>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4AB728-85E5-4701-94B4-4A6F7CA3F427}"/>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C195B-7BE0-4B27-BD4A-DC3EEA320014}"/>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Picture 19" descr="Shape&#10;&#10;Description automatically generated with medium confidence">
            <a:extLst>
              <a:ext uri="{FF2B5EF4-FFF2-40B4-BE49-F238E27FC236}">
                <a16:creationId xmlns:a16="http://schemas.microsoft.com/office/drawing/2014/main" id="{F21C22F4-F971-442D-8913-3EBF5E532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72656238-762C-4F09-B8F1-B414EB6FA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1521792226"/>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C6A4B429-0189-47CD-9DDA-A001F58C55D3}" type="slidenum">
              <a:rPr lang="en-US" smtClean="0"/>
              <a:pPr/>
              <a:t>‹#›</a:t>
            </a:fld>
            <a:endParaRPr lang="en-US"/>
          </a:p>
        </p:txBody>
      </p:sp>
      <p:sp>
        <p:nvSpPr>
          <p:cNvPr id="3" name="Speech Bubble: Rectangle with Corners Rounded 2">
            <a:extLst>
              <a:ext uri="{FF2B5EF4-FFF2-40B4-BE49-F238E27FC236}">
                <a16:creationId xmlns:a16="http://schemas.microsoft.com/office/drawing/2014/main" id="{6035E8A8-BC0B-46E7-BAA0-0C6E34FE4F6B}"/>
              </a:ext>
            </a:extLst>
          </p:cNvPr>
          <p:cNvSpPr/>
          <p:nvPr/>
        </p:nvSpPr>
        <p:spPr>
          <a:xfrm>
            <a:off x="1086196" y="2524822"/>
            <a:ext cx="4001193" cy="2502131"/>
          </a:xfrm>
          <a:prstGeom prst="wedgeRoundRectCallou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itle Placeholder 1">
            <a:extLst>
              <a:ext uri="{FF2B5EF4-FFF2-40B4-BE49-F238E27FC236}">
                <a16:creationId xmlns:a16="http://schemas.microsoft.com/office/drawing/2014/main" id="{7F7D45B0-8549-47E2-AB6C-72F2BE6B81EA}"/>
              </a:ext>
            </a:extLst>
          </p:cNvPr>
          <p:cNvSpPr>
            <a:spLocks noGrp="1"/>
          </p:cNvSpPr>
          <p:nvPr>
            <p:ph type="title"/>
          </p:nvPr>
        </p:nvSpPr>
        <p:spPr>
          <a:xfrm>
            <a:off x="648000" y="431285"/>
            <a:ext cx="10980000" cy="648000"/>
          </a:xfrm>
          <a:prstGeom prst="rect">
            <a:avLst/>
          </a:prstGeom>
        </p:spPr>
        <p:txBody>
          <a:bodyPr vert="horz" lIns="0" tIns="0" rIns="0" bIns="0" rtlCol="0" anchor="t" anchorCtr="0">
            <a:normAutofit/>
          </a:bodyPr>
          <a:lstStyle/>
          <a:p>
            <a:r>
              <a:rPr lang="en-US"/>
              <a:t>Click to edit Master title style</a:t>
            </a:r>
          </a:p>
        </p:txBody>
      </p:sp>
      <p:cxnSp>
        <p:nvCxnSpPr>
          <p:cNvPr id="18" name="Straight Connector 17">
            <a:extLst>
              <a:ext uri="{FF2B5EF4-FFF2-40B4-BE49-F238E27FC236}">
                <a16:creationId xmlns:a16="http://schemas.microsoft.com/office/drawing/2014/main" id="{26C59FF8-8F6B-4BEE-8855-BC7CF6D282C7}"/>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6F001EC9-F4E3-42E3-B16E-09FCE516F6E1}"/>
              </a:ext>
            </a:extLst>
          </p:cNvPr>
          <p:cNvSpPr>
            <a:spLocks noGrp="1"/>
          </p:cNvSpPr>
          <p:nvPr>
            <p:ph type="body" sz="quarter" idx="14"/>
          </p:nvPr>
        </p:nvSpPr>
        <p:spPr>
          <a:xfrm>
            <a:off x="6337798" y="1440000"/>
            <a:ext cx="5292000" cy="4680000"/>
          </a:xfrm>
        </p:spPr>
        <p:txBody>
          <a:bodyPr/>
          <a:lstStyle>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59F82126-65B7-47C9-98BD-F3435BDB393C}"/>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Speech Bubble: Rectangle with Corners Rounded 10">
            <a:extLst>
              <a:ext uri="{FF2B5EF4-FFF2-40B4-BE49-F238E27FC236}">
                <a16:creationId xmlns:a16="http://schemas.microsoft.com/office/drawing/2014/main" id="{4CD33E54-E8DE-4BE3-9971-60718FDCB642}"/>
              </a:ext>
            </a:extLst>
          </p:cNvPr>
          <p:cNvSpPr/>
          <p:nvPr userDrawn="1"/>
        </p:nvSpPr>
        <p:spPr>
          <a:xfrm>
            <a:off x="1086196" y="2524822"/>
            <a:ext cx="4001193" cy="2502131"/>
          </a:xfrm>
          <a:prstGeom prst="wedgeRoundRect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7" name="Straight Connector 16">
            <a:extLst>
              <a:ext uri="{FF2B5EF4-FFF2-40B4-BE49-F238E27FC236}">
                <a16:creationId xmlns:a16="http://schemas.microsoft.com/office/drawing/2014/main" id="{06DA405D-730E-43B7-A26D-2F04B9CFF244}"/>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CB969E-A988-4767-A949-DC9B2681300A}"/>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Picture 19" descr="Shape&#10;&#10;Description automatically generated with medium confidence">
            <a:extLst>
              <a:ext uri="{FF2B5EF4-FFF2-40B4-BE49-F238E27FC236}">
                <a16:creationId xmlns:a16="http://schemas.microsoft.com/office/drawing/2014/main" id="{6F99A7FE-1F55-43DD-A932-F57819CE9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54CA370D-D8B5-4EFA-9B57-DA363B3D4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2310569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C6A4B429-0189-47CD-9DDA-A001F58C55D3}" type="slidenum">
              <a:rPr lang="en-US" smtClean="0"/>
              <a:pPr/>
              <a:t>‹#›</a:t>
            </a:fld>
            <a:endParaRPr lang="en-US"/>
          </a:p>
        </p:txBody>
      </p:sp>
      <p:sp>
        <p:nvSpPr>
          <p:cNvPr id="14" name="Table Placeholder 13">
            <a:extLst>
              <a:ext uri="{FF2B5EF4-FFF2-40B4-BE49-F238E27FC236}">
                <a16:creationId xmlns:a16="http://schemas.microsoft.com/office/drawing/2014/main" id="{7C9F6930-B50D-4E7D-8BE6-3DAB98DEA3DC}"/>
              </a:ext>
            </a:extLst>
          </p:cNvPr>
          <p:cNvSpPr>
            <a:spLocks noGrp="1"/>
          </p:cNvSpPr>
          <p:nvPr>
            <p:ph type="tbl" sz="quarter" idx="15"/>
          </p:nvPr>
        </p:nvSpPr>
        <p:spPr>
          <a:xfrm>
            <a:off x="648000" y="1440000"/>
            <a:ext cx="10980000" cy="4680000"/>
          </a:xfrm>
        </p:spPr>
        <p:txBody>
          <a:bodyPr/>
          <a:lstStyle/>
          <a:p>
            <a:r>
              <a:rPr lang="en-US"/>
              <a:t>Click icon to add table</a:t>
            </a:r>
            <a:endParaRPr lang="en-GB"/>
          </a:p>
        </p:txBody>
      </p:sp>
      <p:sp>
        <p:nvSpPr>
          <p:cNvPr id="17" name="Title Placeholder 1">
            <a:extLst>
              <a:ext uri="{FF2B5EF4-FFF2-40B4-BE49-F238E27FC236}">
                <a16:creationId xmlns:a16="http://schemas.microsoft.com/office/drawing/2014/main" id="{F0AF5DF0-49A5-42FC-AB9C-E71C6C4C5CCE}"/>
              </a:ext>
            </a:extLst>
          </p:cNvPr>
          <p:cNvSpPr>
            <a:spLocks noGrp="1"/>
          </p:cNvSpPr>
          <p:nvPr>
            <p:ph type="title"/>
          </p:nvPr>
        </p:nvSpPr>
        <p:spPr>
          <a:xfrm>
            <a:off x="648101" y="431285"/>
            <a:ext cx="10980000" cy="648000"/>
          </a:xfrm>
          <a:prstGeom prst="rect">
            <a:avLst/>
          </a:prstGeom>
        </p:spPr>
        <p:txBody>
          <a:bodyPr vert="horz" lIns="0" tIns="0" rIns="0" bIns="0" rtlCol="0" anchor="t" anchorCtr="0">
            <a:normAutofit/>
          </a:bodyPr>
          <a:lstStyle/>
          <a:p>
            <a:r>
              <a:rPr lang="en-US"/>
              <a:t>Click to edit Master title style</a:t>
            </a:r>
          </a:p>
        </p:txBody>
      </p:sp>
      <p:cxnSp>
        <p:nvCxnSpPr>
          <p:cNvPr id="18" name="Straight Connector 17">
            <a:extLst>
              <a:ext uri="{FF2B5EF4-FFF2-40B4-BE49-F238E27FC236}">
                <a16:creationId xmlns:a16="http://schemas.microsoft.com/office/drawing/2014/main" id="{F33FB00D-6085-4385-8483-2981355F0DF2}"/>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0167FD-A54C-4978-A96A-272DD40B59DB}"/>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D5F6AE-9A7E-4780-9D0C-09F28F929C00}"/>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860ABC-DA3F-4DAD-98FF-E6AF39977F69}"/>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descr="Shape&#10;&#10;Description automatically generated with medium confidence">
            <a:extLst>
              <a:ext uri="{FF2B5EF4-FFF2-40B4-BE49-F238E27FC236}">
                <a16:creationId xmlns:a16="http://schemas.microsoft.com/office/drawing/2014/main" id="{9D6FA8EF-D4BB-4AEE-91F2-22842D68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20" name="Picture 19" descr="Icon&#10;&#10;Description automatically generated with medium confidence">
            <a:extLst>
              <a:ext uri="{FF2B5EF4-FFF2-40B4-BE49-F238E27FC236}">
                <a16:creationId xmlns:a16="http://schemas.microsoft.com/office/drawing/2014/main" id="{48912DA0-E0E5-4B98-8787-D39D7B5835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260867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E3D8BE-546D-4D40-AA71-8154B094826B}"/>
              </a:ext>
            </a:extLst>
          </p:cNvPr>
          <p:cNvSpPr>
            <a:spLocks noGrp="1"/>
          </p:cNvSpPr>
          <p:nvPr>
            <p:ph type="sldNum" sz="quarter" idx="10"/>
          </p:nvPr>
        </p:nvSpPr>
        <p:spPr/>
        <p:txBody>
          <a:bodyPr/>
          <a:lstStyle/>
          <a:p>
            <a:pPr algn="r"/>
            <a:fld id="{C6A4B429-0189-47CD-9DDA-A001F58C55D3}" type="slidenum">
              <a:rPr lang="en-US" smtClean="0"/>
              <a:pPr algn="r"/>
              <a:t>‹#›</a:t>
            </a:fld>
            <a:endParaRPr lang="en-US"/>
          </a:p>
        </p:txBody>
      </p:sp>
      <p:sp>
        <p:nvSpPr>
          <p:cNvPr id="7" name="Picture Placeholder 6">
            <a:extLst>
              <a:ext uri="{FF2B5EF4-FFF2-40B4-BE49-F238E27FC236}">
                <a16:creationId xmlns:a16="http://schemas.microsoft.com/office/drawing/2014/main" id="{759A4B00-EA49-4E3E-B3F5-34DB892C8750}"/>
              </a:ext>
            </a:extLst>
          </p:cNvPr>
          <p:cNvSpPr>
            <a:spLocks noGrp="1"/>
          </p:cNvSpPr>
          <p:nvPr>
            <p:ph type="pic" sz="quarter" idx="11"/>
          </p:nvPr>
        </p:nvSpPr>
        <p:spPr>
          <a:xfrm>
            <a:off x="633600" y="1440000"/>
            <a:ext cx="5220000" cy="4680000"/>
          </a:xfrm>
        </p:spPr>
        <p:txBody>
          <a:bodyPr/>
          <a:lstStyle/>
          <a:p>
            <a:r>
              <a:rPr lang="en-US"/>
              <a:t>Click icon to add picture</a:t>
            </a:r>
            <a:endParaRPr lang="en-GB"/>
          </a:p>
        </p:txBody>
      </p:sp>
      <p:sp>
        <p:nvSpPr>
          <p:cNvPr id="12" name="Title Placeholder 1">
            <a:extLst>
              <a:ext uri="{FF2B5EF4-FFF2-40B4-BE49-F238E27FC236}">
                <a16:creationId xmlns:a16="http://schemas.microsoft.com/office/drawing/2014/main" id="{176CB6DC-3B00-49BE-96E5-85BFABB8648D}"/>
              </a:ext>
            </a:extLst>
          </p:cNvPr>
          <p:cNvSpPr>
            <a:spLocks noGrp="1"/>
          </p:cNvSpPr>
          <p:nvPr>
            <p:ph type="title"/>
          </p:nvPr>
        </p:nvSpPr>
        <p:spPr>
          <a:xfrm>
            <a:off x="648000" y="431285"/>
            <a:ext cx="10980000" cy="648000"/>
          </a:xfrm>
          <a:prstGeom prst="rect">
            <a:avLst/>
          </a:prstGeom>
        </p:spPr>
        <p:txBody>
          <a:bodyPr vert="horz" lIns="0" tIns="0" rIns="0" bIns="0" rtlCol="0" anchor="t" anchorCtr="0">
            <a:normAutofit/>
          </a:bodyPr>
          <a:lstStyle/>
          <a:p>
            <a:r>
              <a:rPr lang="en-US"/>
              <a:t>Click to edit Master title style</a:t>
            </a:r>
          </a:p>
        </p:txBody>
      </p:sp>
      <p:cxnSp>
        <p:nvCxnSpPr>
          <p:cNvPr id="18" name="Straight Connector 17">
            <a:extLst>
              <a:ext uri="{FF2B5EF4-FFF2-40B4-BE49-F238E27FC236}">
                <a16:creationId xmlns:a16="http://schemas.microsoft.com/office/drawing/2014/main" id="{73AEF9DE-9EBC-4EB1-AB97-4488E7CB23B8}"/>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DE8EEAA7-0AA2-4887-858E-47152EACF9B3}"/>
              </a:ext>
            </a:extLst>
          </p:cNvPr>
          <p:cNvSpPr>
            <a:spLocks noGrp="1"/>
          </p:cNvSpPr>
          <p:nvPr>
            <p:ph type="body" sz="quarter" idx="14"/>
          </p:nvPr>
        </p:nvSpPr>
        <p:spPr>
          <a:xfrm>
            <a:off x="6337798" y="1440000"/>
            <a:ext cx="5292000" cy="4680000"/>
          </a:xfrm>
        </p:spPr>
        <p:txBody>
          <a:bodyPr/>
          <a:lstStyle>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210291F7-5E88-4912-98D4-86DB04427AED}"/>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AFB88E-6714-4E87-AE22-86172DF4C05B}"/>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694297-D925-4B69-AB47-D204A3852070}"/>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descr="Shape&#10;&#10;Description automatically generated with medium confidence">
            <a:extLst>
              <a:ext uri="{FF2B5EF4-FFF2-40B4-BE49-F238E27FC236}">
                <a16:creationId xmlns:a16="http://schemas.microsoft.com/office/drawing/2014/main" id="{42E018F8-B39A-4BA8-8877-7D62A92AB0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87E36F95-1DDD-4BC5-9AA7-73EF9683EE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99068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E3D8BE-546D-4D40-AA71-8154B094826B}"/>
              </a:ext>
            </a:extLst>
          </p:cNvPr>
          <p:cNvSpPr>
            <a:spLocks noGrp="1"/>
          </p:cNvSpPr>
          <p:nvPr>
            <p:ph type="sldNum" sz="quarter" idx="10"/>
          </p:nvPr>
        </p:nvSpPr>
        <p:spPr/>
        <p:txBody>
          <a:bodyPr/>
          <a:lstStyle/>
          <a:p>
            <a:pPr algn="r"/>
            <a:fld id="{C6A4B429-0189-47CD-9DDA-A001F58C55D3}" type="slidenum">
              <a:rPr lang="en-US" smtClean="0"/>
              <a:pPr algn="r"/>
              <a:t>‹#›</a:t>
            </a:fld>
            <a:endParaRPr lang="en-US"/>
          </a:p>
        </p:txBody>
      </p:sp>
      <p:sp>
        <p:nvSpPr>
          <p:cNvPr id="9" name="Title Placeholder 1">
            <a:extLst>
              <a:ext uri="{FF2B5EF4-FFF2-40B4-BE49-F238E27FC236}">
                <a16:creationId xmlns:a16="http://schemas.microsoft.com/office/drawing/2014/main" id="{44236D91-47DB-4982-A816-57C8B29AF9A0}"/>
              </a:ext>
            </a:extLst>
          </p:cNvPr>
          <p:cNvSpPr>
            <a:spLocks noGrp="1"/>
          </p:cNvSpPr>
          <p:nvPr>
            <p:ph type="title"/>
          </p:nvPr>
        </p:nvSpPr>
        <p:spPr>
          <a:xfrm>
            <a:off x="648000" y="431285"/>
            <a:ext cx="10980000" cy="648000"/>
          </a:xfrm>
          <a:prstGeom prst="rect">
            <a:avLst/>
          </a:prstGeom>
        </p:spPr>
        <p:txBody>
          <a:bodyPr vert="horz" lIns="0" tIns="0" rIns="0" bIns="0" rtlCol="0" anchor="t" anchorCtr="0">
            <a:normAutofit/>
          </a:bodyPr>
          <a:lstStyle/>
          <a:p>
            <a:r>
              <a:rPr lang="en-US"/>
              <a:t>Click to edit Master title style</a:t>
            </a:r>
          </a:p>
        </p:txBody>
      </p:sp>
      <p:cxnSp>
        <p:nvCxnSpPr>
          <p:cNvPr id="15" name="Straight Connector 14">
            <a:extLst>
              <a:ext uri="{FF2B5EF4-FFF2-40B4-BE49-F238E27FC236}">
                <a16:creationId xmlns:a16="http://schemas.microsoft.com/office/drawing/2014/main" id="{E0CB90D1-8979-4922-9F0F-454C2A76E043}"/>
              </a:ext>
            </a:extLst>
          </p:cNvPr>
          <p:cNvCxnSpPr/>
          <p:nvPr/>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50A6F26-666C-4361-820E-7E3E559CE5BE}"/>
              </a:ext>
            </a:extLst>
          </p:cNvPr>
          <p:cNvSpPr>
            <a:spLocks noGrp="1"/>
          </p:cNvSpPr>
          <p:nvPr>
            <p:ph type="body" sz="quarter" idx="15"/>
          </p:nvPr>
        </p:nvSpPr>
        <p:spPr>
          <a:xfrm>
            <a:off x="633600" y="1440000"/>
            <a:ext cx="5220000" cy="4680000"/>
          </a:xfrm>
        </p:spPr>
        <p:txBody>
          <a:bodyPr/>
          <a:lstStyle>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2">
            <a:extLst>
              <a:ext uri="{FF2B5EF4-FFF2-40B4-BE49-F238E27FC236}">
                <a16:creationId xmlns:a16="http://schemas.microsoft.com/office/drawing/2014/main" id="{9ED9038D-9453-48AF-A2E8-F9EF9F7C8AF5}"/>
              </a:ext>
            </a:extLst>
          </p:cNvPr>
          <p:cNvSpPr>
            <a:spLocks noGrp="1"/>
          </p:cNvSpPr>
          <p:nvPr>
            <p:ph type="body" sz="quarter" idx="14"/>
          </p:nvPr>
        </p:nvSpPr>
        <p:spPr>
          <a:xfrm>
            <a:off x="6337798" y="1440000"/>
            <a:ext cx="5292000" cy="4680000"/>
          </a:xfrm>
        </p:spPr>
        <p:txBody>
          <a:bodyPr/>
          <a:lstStyle>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97D579E0-C341-487A-BB22-479151FC20D6}"/>
              </a:ext>
            </a:extLst>
          </p:cNvPr>
          <p:cNvCxnSpPr/>
          <p:nvPr/>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C1E14D-8F45-4E2E-8B56-991E06B8F8A2}"/>
              </a:ext>
            </a:extLst>
          </p:cNvPr>
          <p:cNvCxnSpPr/>
          <p:nvPr userDrawn="1"/>
        </p:nvCxnSpPr>
        <p:spPr>
          <a:xfrm>
            <a:off x="648000" y="1111200"/>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B6CA3D-E8C9-42CA-831F-DC1AC69BAC5B}"/>
              </a:ext>
            </a:extLst>
          </p:cNvPr>
          <p:cNvCxnSpPr/>
          <p:nvPr userDrawn="1"/>
        </p:nvCxnSpPr>
        <p:spPr>
          <a:xfrm>
            <a:off x="9764466" y="6120874"/>
            <a:ext cx="18636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Picture 19" descr="Shape&#10;&#10;Description automatically generated with medium confidence">
            <a:extLst>
              <a:ext uri="{FF2B5EF4-FFF2-40B4-BE49-F238E27FC236}">
                <a16:creationId xmlns:a16="http://schemas.microsoft.com/office/drawing/2014/main" id="{A6EA4ABA-EA8A-4BD1-BCF9-5D0FF99F3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163" y="6392204"/>
            <a:ext cx="1171120" cy="242371"/>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5057AEEB-A16E-403B-A230-45F7FE894E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431" y="6371163"/>
            <a:ext cx="713306" cy="266866"/>
          </a:xfrm>
          <a:prstGeom prst="rect">
            <a:avLst/>
          </a:prstGeom>
        </p:spPr>
      </p:pic>
    </p:spTree>
    <p:extLst>
      <p:ext uri="{BB962C8B-B14F-4D97-AF65-F5344CB8AC3E}">
        <p14:creationId xmlns:p14="http://schemas.microsoft.com/office/powerpoint/2010/main" val="168481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99" y="431285"/>
            <a:ext cx="10980000" cy="6480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48000" y="1440000"/>
            <a:ext cx="10980000" cy="46800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81837" y="531920"/>
            <a:ext cx="342900" cy="365125"/>
          </a:xfrm>
          <a:prstGeom prst="rect">
            <a:avLst/>
          </a:prstGeom>
        </p:spPr>
        <p:txBody>
          <a:bodyPr vert="horz" lIns="0" tIns="0" rIns="0" bIns="0" rtlCol="0" anchor="t" anchorCtr="0"/>
          <a:lstStyle>
            <a:lvl1pPr algn="l">
              <a:defRPr sz="1200">
                <a:solidFill>
                  <a:schemeClr val="tx1"/>
                </a:solidFill>
                <a:latin typeface="+mj-lt"/>
              </a:defRPr>
            </a:lvl1pPr>
          </a:lstStyle>
          <a:p>
            <a:pPr algn="r"/>
            <a:fld id="{C6A4B429-0189-47CD-9DDA-A001F58C55D3}" type="slidenum">
              <a:rPr lang="en-US" smtClean="0"/>
              <a:pPr algn="r"/>
              <a:t>‹#›</a:t>
            </a:fld>
            <a:endParaRPr lang="en-US"/>
          </a:p>
        </p:txBody>
      </p:sp>
    </p:spTree>
    <p:extLst>
      <p:ext uri="{BB962C8B-B14F-4D97-AF65-F5344CB8AC3E}">
        <p14:creationId xmlns:p14="http://schemas.microsoft.com/office/powerpoint/2010/main" val="3350886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spcBef>
          <a:spcPct val="0"/>
        </a:spcBef>
        <a:buNone/>
        <a:defRPr sz="2000" kern="1200" cap="all" baseline="0">
          <a:solidFill>
            <a:schemeClr val="tx1"/>
          </a:solidFill>
          <a:latin typeface="+mj-lt"/>
          <a:ea typeface="+mj-ea"/>
          <a:cs typeface="+mj-cs"/>
        </a:defRPr>
      </a:lvl1pPr>
    </p:titleStyle>
    <p:body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n-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n-lt"/>
          <a:ea typeface="+mn-ea"/>
          <a:cs typeface="+mn-cs"/>
        </a:defRPr>
      </a:lvl2pPr>
      <a:lvl3pPr marL="230400" indent="-230400" algn="l" defTabSz="914400" rtl="0" eaLnBrk="1" latinLnBrk="0" hangingPunct="1">
        <a:spcBef>
          <a:spcPts val="600"/>
        </a:spcBef>
        <a:buClr>
          <a:srgbClr val="556991"/>
        </a:buClr>
        <a:buSzPct val="100000"/>
        <a:buFont typeface="Arial" pitchFamily="34" charset="0"/>
        <a:buChar char="•"/>
        <a:defRPr sz="1200" kern="1200">
          <a:solidFill>
            <a:schemeClr val="tx1"/>
          </a:solidFill>
          <a:latin typeface="+mn-lt"/>
          <a:ea typeface="+mn-ea"/>
          <a:cs typeface="+mn-cs"/>
        </a:defRPr>
      </a:lvl3pPr>
      <a:lvl4pPr marL="460800" indent="-228600" algn="l" defTabSz="914400" rtl="0" eaLnBrk="1" latinLnBrk="0" hangingPunct="1">
        <a:spcBef>
          <a:spcPts val="0"/>
        </a:spcBef>
        <a:buClr>
          <a:srgbClr val="556991"/>
        </a:buClr>
        <a:buFont typeface="Arial" panose="020B0604020202020204" pitchFamily="34" charset="0"/>
        <a:buChar char="•"/>
        <a:defRPr sz="1200" kern="1200">
          <a:solidFill>
            <a:schemeClr val="tx1"/>
          </a:solidFill>
          <a:latin typeface="+mn-lt"/>
          <a:ea typeface="+mn-ea"/>
          <a:cs typeface="+mn-cs"/>
        </a:defRPr>
      </a:lvl4pPr>
      <a:lvl5pPr marL="691200" indent="-228600" algn="l" defTabSz="914400" rtl="0" eaLnBrk="1" latinLnBrk="0" hangingPunct="1">
        <a:spcBef>
          <a:spcPts val="0"/>
        </a:spcBef>
        <a:buClr>
          <a:srgbClr val="55699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llectiveimpactforum.org/resource/the-value-of-backbone-organizations-in-collective-impac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valuescentre.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9.xml"/><Relationship Id="rId4" Type="http://schemas.openxmlformats.org/officeDocument/2006/relationships/image" Target="../media/image7.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6"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50760" y="2366962"/>
            <a:ext cx="7290480" cy="808037"/>
          </a:xfrm>
        </p:spPr>
        <p:txBody>
          <a:bodyPr>
            <a:normAutofit fontScale="90000"/>
          </a:bodyPr>
          <a:lstStyle/>
          <a:p>
            <a:pPr>
              <a:defRPr/>
            </a:pPr>
            <a:r>
              <a:rPr lang="en-GB" b="1">
                <a:solidFill>
                  <a:srgbClr val="CD007F"/>
                </a:solidFill>
              </a:rPr>
              <a:t>Changing Futures Update </a:t>
            </a:r>
            <a:br>
              <a:rPr lang="en-GB" b="1">
                <a:solidFill>
                  <a:srgbClr val="CD007F"/>
                </a:solidFill>
              </a:rPr>
            </a:br>
            <a:r>
              <a:rPr lang="en-GB" b="1">
                <a:solidFill>
                  <a:srgbClr val="CD007F"/>
                </a:solidFill>
              </a:rPr>
              <a:t>- Cambridgeshire and PETERBOROUGH</a:t>
            </a:r>
            <a:endParaRPr lang="en-US">
              <a:solidFill>
                <a:srgbClr val="CD007F"/>
              </a:solidFill>
            </a:endParaRPr>
          </a:p>
        </p:txBody>
      </p:sp>
      <p:sp>
        <p:nvSpPr>
          <p:cNvPr id="11" name="Text Placeholder 10"/>
          <p:cNvSpPr>
            <a:spLocks noGrp="1"/>
          </p:cNvSpPr>
          <p:nvPr>
            <p:ph type="body" sz="quarter" idx="15"/>
          </p:nvPr>
        </p:nvSpPr>
        <p:spPr>
          <a:xfrm>
            <a:off x="2770357" y="4491038"/>
            <a:ext cx="6418260" cy="409575"/>
          </a:xfrm>
        </p:spPr>
        <p:txBody>
          <a:bodyPr/>
          <a:lstStyle/>
          <a:p>
            <a:r>
              <a:rPr lang="en-GB">
                <a:solidFill>
                  <a:schemeClr val="accent3"/>
                </a:solidFill>
              </a:rPr>
              <a:t>6</a:t>
            </a:r>
            <a:r>
              <a:rPr lang="en-GB" baseline="30000">
                <a:solidFill>
                  <a:schemeClr val="accent3"/>
                </a:solidFill>
              </a:rPr>
              <a:t>th</a:t>
            </a:r>
            <a:r>
              <a:rPr lang="en-GB">
                <a:solidFill>
                  <a:schemeClr val="accent3"/>
                </a:solidFill>
              </a:rPr>
              <a:t> October 2022</a:t>
            </a:r>
          </a:p>
        </p:txBody>
      </p:sp>
    </p:spTree>
    <p:extLst>
      <p:ext uri="{BB962C8B-B14F-4D97-AF65-F5344CB8AC3E}">
        <p14:creationId xmlns:p14="http://schemas.microsoft.com/office/powerpoint/2010/main" val="31549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A717-8901-8898-433D-579C4EB8569F}"/>
              </a:ext>
            </a:extLst>
          </p:cNvPr>
          <p:cNvSpPr>
            <a:spLocks noGrp="1"/>
          </p:cNvSpPr>
          <p:nvPr>
            <p:ph type="title"/>
          </p:nvPr>
        </p:nvSpPr>
        <p:spPr/>
        <p:txBody>
          <a:bodyPr/>
          <a:lstStyle/>
          <a:p>
            <a:r>
              <a:rPr lang="en-GB"/>
              <a:t>Outcomes framework</a:t>
            </a:r>
          </a:p>
        </p:txBody>
      </p:sp>
      <p:sp>
        <p:nvSpPr>
          <p:cNvPr id="3" name="Slide Number Placeholder 2">
            <a:extLst>
              <a:ext uri="{FF2B5EF4-FFF2-40B4-BE49-F238E27FC236}">
                <a16:creationId xmlns:a16="http://schemas.microsoft.com/office/drawing/2014/main" id="{2B195450-5873-3D8E-154B-627C71A421BA}"/>
              </a:ext>
            </a:extLst>
          </p:cNvPr>
          <p:cNvSpPr>
            <a:spLocks noGrp="1"/>
          </p:cNvSpPr>
          <p:nvPr>
            <p:ph type="sldNum" sz="quarter" idx="12"/>
          </p:nvPr>
        </p:nvSpPr>
        <p:spPr/>
        <p:txBody>
          <a:bodyPr/>
          <a:lstStyle/>
          <a:p>
            <a:fld id="{C6A4B429-0189-47CD-9DDA-A001F58C55D3}" type="slidenum">
              <a:rPr lang="en-US" smtClean="0"/>
              <a:pPr/>
              <a:t>10</a:t>
            </a:fld>
            <a:endParaRPr lang="en-US"/>
          </a:p>
        </p:txBody>
      </p:sp>
      <p:pic>
        <p:nvPicPr>
          <p:cNvPr id="5" name="Picture 4">
            <a:extLst>
              <a:ext uri="{FF2B5EF4-FFF2-40B4-BE49-F238E27FC236}">
                <a16:creationId xmlns:a16="http://schemas.microsoft.com/office/drawing/2014/main" id="{65257E4F-EDC5-38A8-0D83-C589C0A2FC72}"/>
              </a:ext>
            </a:extLst>
          </p:cNvPr>
          <p:cNvPicPr>
            <a:picLocks noChangeAspect="1"/>
          </p:cNvPicPr>
          <p:nvPr/>
        </p:nvPicPr>
        <p:blipFill>
          <a:blip r:embed="rId2"/>
          <a:stretch>
            <a:fillRect/>
          </a:stretch>
        </p:blipFill>
        <p:spPr>
          <a:xfrm>
            <a:off x="648000" y="1376363"/>
            <a:ext cx="8414218" cy="4844158"/>
          </a:xfrm>
          <a:prstGeom prst="rect">
            <a:avLst/>
          </a:prstGeom>
        </p:spPr>
      </p:pic>
    </p:spTree>
    <p:extLst>
      <p:ext uri="{BB962C8B-B14F-4D97-AF65-F5344CB8AC3E}">
        <p14:creationId xmlns:p14="http://schemas.microsoft.com/office/powerpoint/2010/main" val="1673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F666-C210-5EF8-E3F0-478F20408868}"/>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DA9807CB-C089-7B5B-34AE-AA953E288609}"/>
              </a:ext>
            </a:extLst>
          </p:cNvPr>
          <p:cNvSpPr>
            <a:spLocks noGrp="1"/>
          </p:cNvSpPr>
          <p:nvPr>
            <p:ph type="sldNum" sz="quarter" idx="12"/>
          </p:nvPr>
        </p:nvSpPr>
        <p:spPr/>
        <p:txBody>
          <a:bodyPr/>
          <a:lstStyle/>
          <a:p>
            <a:fld id="{C6A4B429-0189-47CD-9DDA-A001F58C55D3}" type="slidenum">
              <a:rPr lang="en-US" smtClean="0"/>
              <a:pPr/>
              <a:t>11</a:t>
            </a:fld>
            <a:endParaRPr lang="en-US"/>
          </a:p>
        </p:txBody>
      </p:sp>
      <p:pic>
        <p:nvPicPr>
          <p:cNvPr id="53" name="Picture 52">
            <a:extLst>
              <a:ext uri="{FF2B5EF4-FFF2-40B4-BE49-F238E27FC236}">
                <a16:creationId xmlns:a16="http://schemas.microsoft.com/office/drawing/2014/main" id="{425EE49C-91EA-AB33-C4E5-C446B19FDEBA}"/>
              </a:ext>
            </a:extLst>
          </p:cNvPr>
          <p:cNvPicPr>
            <a:picLocks noChangeAspect="1"/>
          </p:cNvPicPr>
          <p:nvPr/>
        </p:nvPicPr>
        <p:blipFill>
          <a:blip r:embed="rId2"/>
          <a:stretch>
            <a:fillRect/>
          </a:stretch>
        </p:blipFill>
        <p:spPr>
          <a:xfrm>
            <a:off x="163973" y="173610"/>
            <a:ext cx="11729721" cy="6651312"/>
          </a:xfrm>
          <a:prstGeom prst="rect">
            <a:avLst/>
          </a:prstGeom>
        </p:spPr>
      </p:pic>
      <p:sp>
        <p:nvSpPr>
          <p:cNvPr id="54" name="TextBox 53">
            <a:extLst>
              <a:ext uri="{FF2B5EF4-FFF2-40B4-BE49-F238E27FC236}">
                <a16:creationId xmlns:a16="http://schemas.microsoft.com/office/drawing/2014/main" id="{043C1878-6F4E-3585-50A8-C02D8A632E8C}"/>
              </a:ext>
            </a:extLst>
          </p:cNvPr>
          <p:cNvSpPr txBox="1"/>
          <p:nvPr/>
        </p:nvSpPr>
        <p:spPr>
          <a:xfrm>
            <a:off x="8704742" y="-13752"/>
            <a:ext cx="3521822" cy="161583"/>
          </a:xfrm>
          <a:prstGeom prst="rect">
            <a:avLst/>
          </a:prstGeom>
          <a:noFill/>
        </p:spPr>
        <p:txBody>
          <a:bodyPr wrap="square" lIns="0" tIns="0" rIns="0" bIns="0" rtlCol="0">
            <a:spAutoFit/>
          </a:bodyPr>
          <a:lstStyle/>
          <a:p>
            <a:r>
              <a:rPr lang="en-GB" sz="1050" i="1"/>
              <a:t>Note: List of example measures are not exhaustive</a:t>
            </a:r>
          </a:p>
        </p:txBody>
      </p:sp>
      <p:sp>
        <p:nvSpPr>
          <p:cNvPr id="55" name="TextBox 54">
            <a:extLst>
              <a:ext uri="{FF2B5EF4-FFF2-40B4-BE49-F238E27FC236}">
                <a16:creationId xmlns:a16="http://schemas.microsoft.com/office/drawing/2014/main" id="{9CAE2AFA-BFE9-C3B7-9E98-3A6BE3C6C978}"/>
              </a:ext>
            </a:extLst>
          </p:cNvPr>
          <p:cNvSpPr txBox="1"/>
          <p:nvPr/>
        </p:nvSpPr>
        <p:spPr>
          <a:xfrm>
            <a:off x="9026825" y="1410846"/>
            <a:ext cx="2255012" cy="323165"/>
          </a:xfrm>
          <a:prstGeom prst="rect">
            <a:avLst/>
          </a:prstGeom>
          <a:noFill/>
        </p:spPr>
        <p:txBody>
          <a:bodyPr wrap="square" lIns="0" tIns="0" rIns="0" bIns="0" rtlCol="0">
            <a:spAutoFit/>
          </a:bodyPr>
          <a:lstStyle/>
          <a:p>
            <a:r>
              <a:rPr lang="en-GB" sz="1050" i="1" dirty="0">
                <a:solidFill>
                  <a:schemeClr val="accent5">
                    <a:lumMod val="50000"/>
                    <a:lumOff val="50000"/>
                  </a:schemeClr>
                </a:solidFill>
              </a:rPr>
              <a:t>Include: To what extent are we delivering with fidelity to principles</a:t>
            </a:r>
          </a:p>
        </p:txBody>
      </p:sp>
    </p:spTree>
    <p:extLst>
      <p:ext uri="{BB962C8B-B14F-4D97-AF65-F5344CB8AC3E}">
        <p14:creationId xmlns:p14="http://schemas.microsoft.com/office/powerpoint/2010/main" val="259469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9998AA-EB85-400A-AC02-46EABA9C6127}"/>
              </a:ext>
            </a:extLst>
          </p:cNvPr>
          <p:cNvSpPr/>
          <p:nvPr/>
        </p:nvSpPr>
        <p:spPr>
          <a:xfrm>
            <a:off x="200890" y="103415"/>
            <a:ext cx="6934695"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CAPTURE</a:t>
            </a:r>
          </a:p>
        </p:txBody>
      </p:sp>
      <p:sp>
        <p:nvSpPr>
          <p:cNvPr id="18" name="Rectangle 17">
            <a:extLst>
              <a:ext uri="{FF2B5EF4-FFF2-40B4-BE49-F238E27FC236}">
                <a16:creationId xmlns:a16="http://schemas.microsoft.com/office/drawing/2014/main" id="{5FB673A4-4941-4D19-82FE-0A11EF245682}"/>
              </a:ext>
            </a:extLst>
          </p:cNvPr>
          <p:cNvSpPr/>
          <p:nvPr/>
        </p:nvSpPr>
        <p:spPr>
          <a:xfrm>
            <a:off x="7190014" y="103415"/>
            <a:ext cx="4898572"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UNDERSTAND &amp; ACTION</a:t>
            </a:r>
          </a:p>
        </p:txBody>
      </p:sp>
      <p:sp>
        <p:nvSpPr>
          <p:cNvPr id="51" name="Rectangle 50">
            <a:extLst>
              <a:ext uri="{FF2B5EF4-FFF2-40B4-BE49-F238E27FC236}">
                <a16:creationId xmlns:a16="http://schemas.microsoft.com/office/drawing/2014/main" id="{8C9924F4-946C-465F-9CC9-D8A49222E85C}"/>
              </a:ext>
            </a:extLst>
          </p:cNvPr>
          <p:cNvSpPr/>
          <p:nvPr/>
        </p:nvSpPr>
        <p:spPr>
          <a:xfrm>
            <a:off x="200891" y="544286"/>
            <a:ext cx="2623952" cy="2650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cap="all" dirty="0">
                <a:latin typeface="Tw Cen MT" panose="020B0602020104020603" pitchFamily="34" charset="0"/>
              </a:rPr>
              <a:t>Audience / lens</a:t>
            </a:r>
          </a:p>
        </p:txBody>
      </p:sp>
      <p:sp>
        <p:nvSpPr>
          <p:cNvPr id="53" name="Rectangle 52">
            <a:extLst>
              <a:ext uri="{FF2B5EF4-FFF2-40B4-BE49-F238E27FC236}">
                <a16:creationId xmlns:a16="http://schemas.microsoft.com/office/drawing/2014/main" id="{7B1D6B0D-B3CB-45DF-9110-4D62742F30DD}"/>
              </a:ext>
            </a:extLst>
          </p:cNvPr>
          <p:cNvSpPr/>
          <p:nvPr/>
        </p:nvSpPr>
        <p:spPr>
          <a:xfrm>
            <a:off x="2879271" y="544286"/>
            <a:ext cx="4256314" cy="2650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cap="all" dirty="0">
                <a:latin typeface="Tw Cen MT" panose="020B0602020104020603" pitchFamily="34" charset="0"/>
              </a:rPr>
              <a:t>Method</a:t>
            </a:r>
          </a:p>
        </p:txBody>
      </p:sp>
      <p:grpSp>
        <p:nvGrpSpPr>
          <p:cNvPr id="19" name="Group 18">
            <a:extLst>
              <a:ext uri="{FF2B5EF4-FFF2-40B4-BE49-F238E27FC236}">
                <a16:creationId xmlns:a16="http://schemas.microsoft.com/office/drawing/2014/main" id="{31F2F164-210E-4033-9D49-22FC3586C978}"/>
              </a:ext>
            </a:extLst>
          </p:cNvPr>
          <p:cNvGrpSpPr/>
          <p:nvPr/>
        </p:nvGrpSpPr>
        <p:grpSpPr>
          <a:xfrm>
            <a:off x="646068" y="673267"/>
            <a:ext cx="1629619" cy="1198793"/>
            <a:chOff x="201931" y="1154527"/>
            <a:chExt cx="2311344" cy="1623209"/>
          </a:xfrm>
        </p:grpSpPr>
        <p:pic>
          <p:nvPicPr>
            <p:cNvPr id="15" name="Graphic 14" descr="Users with solid fill">
              <a:extLst>
                <a:ext uri="{FF2B5EF4-FFF2-40B4-BE49-F238E27FC236}">
                  <a16:creationId xmlns:a16="http://schemas.microsoft.com/office/drawing/2014/main" id="{63BB81E1-5405-4BCA-9CAF-1D9909FF7B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771" y="1154527"/>
              <a:ext cx="1381843" cy="1381843"/>
            </a:xfrm>
            <a:prstGeom prst="rect">
              <a:avLst/>
            </a:prstGeom>
          </p:spPr>
        </p:pic>
        <p:sp>
          <p:nvSpPr>
            <p:cNvPr id="64" name="Rectangle 63">
              <a:extLst>
                <a:ext uri="{FF2B5EF4-FFF2-40B4-BE49-F238E27FC236}">
                  <a16:creationId xmlns:a16="http://schemas.microsoft.com/office/drawing/2014/main" id="{266DC213-3E8A-479E-9F55-60D24EE52D4B}"/>
                </a:ext>
              </a:extLst>
            </p:cNvPr>
            <p:cNvSpPr/>
            <p:nvPr/>
          </p:nvSpPr>
          <p:spPr>
            <a:xfrm>
              <a:off x="201931" y="2262185"/>
              <a:ext cx="2311344" cy="515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solidFill>
                    <a:schemeClr val="accent1"/>
                  </a:solidFill>
                  <a:latin typeface="Tw Cen MT" panose="020B0602020104020603" pitchFamily="34" charset="0"/>
                </a:rPr>
                <a:t>People with Lived Experience</a:t>
              </a:r>
            </a:p>
          </p:txBody>
        </p:sp>
      </p:grpSp>
      <p:grpSp>
        <p:nvGrpSpPr>
          <p:cNvPr id="16" name="Group 15">
            <a:extLst>
              <a:ext uri="{FF2B5EF4-FFF2-40B4-BE49-F238E27FC236}">
                <a16:creationId xmlns:a16="http://schemas.microsoft.com/office/drawing/2014/main" id="{4E4F54DA-E6DA-411C-8EC3-6244CC750800}"/>
              </a:ext>
            </a:extLst>
          </p:cNvPr>
          <p:cNvGrpSpPr/>
          <p:nvPr/>
        </p:nvGrpSpPr>
        <p:grpSpPr>
          <a:xfrm>
            <a:off x="670560" y="1754123"/>
            <a:ext cx="1580634" cy="1034606"/>
            <a:chOff x="214568" y="2536370"/>
            <a:chExt cx="2241867" cy="1400894"/>
          </a:xfrm>
        </p:grpSpPr>
        <p:pic>
          <p:nvPicPr>
            <p:cNvPr id="65" name="Graphic 64" descr="Users with solid fill">
              <a:extLst>
                <a:ext uri="{FF2B5EF4-FFF2-40B4-BE49-F238E27FC236}">
                  <a16:creationId xmlns:a16="http://schemas.microsoft.com/office/drawing/2014/main" id="{EAB2747B-44FF-4B27-A564-2CBDADA8AB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1" y="2536370"/>
              <a:ext cx="1381843" cy="1381843"/>
            </a:xfrm>
            <a:prstGeom prst="rect">
              <a:avLst/>
            </a:prstGeom>
          </p:spPr>
        </p:pic>
        <p:sp>
          <p:nvSpPr>
            <p:cNvPr id="66" name="Rectangle 65">
              <a:extLst>
                <a:ext uri="{FF2B5EF4-FFF2-40B4-BE49-F238E27FC236}">
                  <a16:creationId xmlns:a16="http://schemas.microsoft.com/office/drawing/2014/main" id="{DCBF06E7-505D-4BA2-96CF-496873241393}"/>
                </a:ext>
              </a:extLst>
            </p:cNvPr>
            <p:cNvSpPr/>
            <p:nvPr/>
          </p:nvSpPr>
          <p:spPr>
            <a:xfrm>
              <a:off x="214568" y="3649404"/>
              <a:ext cx="2241867" cy="287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solidFill>
                    <a:schemeClr val="accent1"/>
                  </a:solidFill>
                  <a:latin typeface="Tw Cen MT" panose="020B0602020104020603" pitchFamily="34" charset="0"/>
                </a:rPr>
                <a:t>Frontline Staff</a:t>
              </a:r>
            </a:p>
          </p:txBody>
        </p:sp>
      </p:grpSp>
      <p:grpSp>
        <p:nvGrpSpPr>
          <p:cNvPr id="25" name="Group 24">
            <a:extLst>
              <a:ext uri="{FF2B5EF4-FFF2-40B4-BE49-F238E27FC236}">
                <a16:creationId xmlns:a16="http://schemas.microsoft.com/office/drawing/2014/main" id="{9946CB27-C84C-4B31-B083-26A7C4DF36D9}"/>
              </a:ext>
            </a:extLst>
          </p:cNvPr>
          <p:cNvGrpSpPr/>
          <p:nvPr/>
        </p:nvGrpSpPr>
        <p:grpSpPr>
          <a:xfrm>
            <a:off x="232863" y="2639152"/>
            <a:ext cx="2456027" cy="1044531"/>
            <a:chOff x="-411675" y="3682413"/>
            <a:chExt cx="3483466" cy="1414332"/>
          </a:xfrm>
        </p:grpSpPr>
        <p:pic>
          <p:nvPicPr>
            <p:cNvPr id="67" name="Graphic 66" descr="Users with solid fill">
              <a:extLst>
                <a:ext uri="{FF2B5EF4-FFF2-40B4-BE49-F238E27FC236}">
                  <a16:creationId xmlns:a16="http://schemas.microsoft.com/office/drawing/2014/main" id="{26DBA9E6-E0B0-4DA7-84D1-B38EF608D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1" y="3682413"/>
              <a:ext cx="1381843" cy="1381843"/>
            </a:xfrm>
            <a:prstGeom prst="rect">
              <a:avLst/>
            </a:prstGeom>
          </p:spPr>
        </p:pic>
        <p:sp>
          <p:nvSpPr>
            <p:cNvPr id="68" name="Rectangle 67">
              <a:extLst>
                <a:ext uri="{FF2B5EF4-FFF2-40B4-BE49-F238E27FC236}">
                  <a16:creationId xmlns:a16="http://schemas.microsoft.com/office/drawing/2014/main" id="{F1317C22-695E-4BB7-B704-2B53B88144E4}"/>
                </a:ext>
              </a:extLst>
            </p:cNvPr>
            <p:cNvSpPr/>
            <p:nvPr/>
          </p:nvSpPr>
          <p:spPr>
            <a:xfrm>
              <a:off x="-411675" y="4808885"/>
              <a:ext cx="3483466" cy="287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solidFill>
                    <a:schemeClr val="accent1"/>
                  </a:solidFill>
                  <a:latin typeface="Tw Cen MT" panose="020B0602020104020603" pitchFamily="34" charset="0"/>
                </a:rPr>
                <a:t>Programme / Project Team(s)</a:t>
              </a:r>
            </a:p>
          </p:txBody>
        </p:sp>
      </p:grpSp>
      <p:grpSp>
        <p:nvGrpSpPr>
          <p:cNvPr id="70" name="Group 69">
            <a:extLst>
              <a:ext uri="{FF2B5EF4-FFF2-40B4-BE49-F238E27FC236}">
                <a16:creationId xmlns:a16="http://schemas.microsoft.com/office/drawing/2014/main" id="{AFD123B3-66A9-41AF-991F-1485DC952AE8}"/>
              </a:ext>
            </a:extLst>
          </p:cNvPr>
          <p:cNvGrpSpPr/>
          <p:nvPr/>
        </p:nvGrpSpPr>
        <p:grpSpPr>
          <a:xfrm>
            <a:off x="514004" y="3564858"/>
            <a:ext cx="1944637" cy="1084853"/>
            <a:chOff x="-26907" y="3682413"/>
            <a:chExt cx="2758145" cy="1468930"/>
          </a:xfrm>
        </p:grpSpPr>
        <p:pic>
          <p:nvPicPr>
            <p:cNvPr id="71" name="Graphic 70" descr="Users with solid fill">
              <a:extLst>
                <a:ext uri="{FF2B5EF4-FFF2-40B4-BE49-F238E27FC236}">
                  <a16:creationId xmlns:a16="http://schemas.microsoft.com/office/drawing/2014/main" id="{55B79797-CC70-4D29-B690-1358286A06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1" y="3682413"/>
              <a:ext cx="1381843" cy="1381843"/>
            </a:xfrm>
            <a:prstGeom prst="rect">
              <a:avLst/>
            </a:prstGeom>
          </p:spPr>
        </p:pic>
        <p:sp>
          <p:nvSpPr>
            <p:cNvPr id="72" name="Rectangle 71">
              <a:extLst>
                <a:ext uri="{FF2B5EF4-FFF2-40B4-BE49-F238E27FC236}">
                  <a16:creationId xmlns:a16="http://schemas.microsoft.com/office/drawing/2014/main" id="{C2188ACC-AE9B-40B7-8421-9497C30E1178}"/>
                </a:ext>
              </a:extLst>
            </p:cNvPr>
            <p:cNvSpPr/>
            <p:nvPr/>
          </p:nvSpPr>
          <p:spPr>
            <a:xfrm>
              <a:off x="-26907" y="4977167"/>
              <a:ext cx="2758145" cy="17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solidFill>
                    <a:schemeClr val="accent1"/>
                  </a:solidFill>
                  <a:latin typeface="Tw Cen MT" panose="020B0602020104020603" pitchFamily="34" charset="0"/>
                </a:rPr>
                <a:t>CF National Partnership &amp; Consortium</a:t>
              </a:r>
            </a:p>
          </p:txBody>
        </p:sp>
      </p:grpSp>
      <p:grpSp>
        <p:nvGrpSpPr>
          <p:cNvPr id="27" name="Group 26">
            <a:extLst>
              <a:ext uri="{FF2B5EF4-FFF2-40B4-BE49-F238E27FC236}">
                <a16:creationId xmlns:a16="http://schemas.microsoft.com/office/drawing/2014/main" id="{4F9F7CBF-5D11-4093-98FF-FB1A0012A296}"/>
              </a:ext>
            </a:extLst>
          </p:cNvPr>
          <p:cNvGrpSpPr/>
          <p:nvPr/>
        </p:nvGrpSpPr>
        <p:grpSpPr>
          <a:xfrm>
            <a:off x="516107" y="4759805"/>
            <a:ext cx="1759580" cy="988501"/>
            <a:chOff x="393643" y="5069746"/>
            <a:chExt cx="1759580" cy="988501"/>
          </a:xfrm>
        </p:grpSpPr>
        <p:pic>
          <p:nvPicPr>
            <p:cNvPr id="10" name="Graphic 9" descr="Venn diagram with solid fill">
              <a:extLst>
                <a:ext uri="{FF2B5EF4-FFF2-40B4-BE49-F238E27FC236}">
                  <a16:creationId xmlns:a16="http://schemas.microsoft.com/office/drawing/2014/main" id="{FACC44DB-E196-4244-89AA-8718EB880F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1217" y="5069746"/>
              <a:ext cx="805818" cy="805818"/>
            </a:xfrm>
            <a:prstGeom prst="rect">
              <a:avLst/>
            </a:prstGeom>
          </p:spPr>
        </p:pic>
        <p:sp>
          <p:nvSpPr>
            <p:cNvPr id="74" name="Rectangle 73">
              <a:extLst>
                <a:ext uri="{FF2B5EF4-FFF2-40B4-BE49-F238E27FC236}">
                  <a16:creationId xmlns:a16="http://schemas.microsoft.com/office/drawing/2014/main" id="{7B8ECA79-2F5C-4267-8275-69DD0345E397}"/>
                </a:ext>
              </a:extLst>
            </p:cNvPr>
            <p:cNvSpPr/>
            <p:nvPr/>
          </p:nvSpPr>
          <p:spPr>
            <a:xfrm>
              <a:off x="393643" y="5886953"/>
              <a:ext cx="1759580" cy="171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solidFill>
                    <a:schemeClr val="accent1"/>
                  </a:solidFill>
                  <a:latin typeface="Tw Cen MT" panose="020B0602020104020603" pitchFamily="34" charset="0"/>
                </a:rPr>
                <a:t>Performance &amp; Impact Data</a:t>
              </a:r>
            </a:p>
          </p:txBody>
        </p:sp>
      </p:grpSp>
      <p:grpSp>
        <p:nvGrpSpPr>
          <p:cNvPr id="28" name="Group 27">
            <a:extLst>
              <a:ext uri="{FF2B5EF4-FFF2-40B4-BE49-F238E27FC236}">
                <a16:creationId xmlns:a16="http://schemas.microsoft.com/office/drawing/2014/main" id="{4C512C01-0052-444B-8A17-3AADAD3A3094}"/>
              </a:ext>
            </a:extLst>
          </p:cNvPr>
          <p:cNvGrpSpPr/>
          <p:nvPr/>
        </p:nvGrpSpPr>
        <p:grpSpPr>
          <a:xfrm>
            <a:off x="516106" y="5892312"/>
            <a:ext cx="1759580" cy="828174"/>
            <a:chOff x="516106" y="5919527"/>
            <a:chExt cx="1759580" cy="828174"/>
          </a:xfrm>
        </p:grpSpPr>
        <p:pic>
          <p:nvPicPr>
            <p:cNvPr id="7" name="Graphic 6" descr="Books on shelf with solid fill">
              <a:extLst>
                <a:ext uri="{FF2B5EF4-FFF2-40B4-BE49-F238E27FC236}">
                  <a16:creationId xmlns:a16="http://schemas.microsoft.com/office/drawing/2014/main" id="{8532D6F0-F5EB-460D-ACF9-9C8ADA5BC7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0076" y="5919527"/>
              <a:ext cx="731641" cy="731641"/>
            </a:xfrm>
            <a:prstGeom prst="rect">
              <a:avLst/>
            </a:prstGeom>
          </p:spPr>
        </p:pic>
        <p:sp>
          <p:nvSpPr>
            <p:cNvPr id="77" name="Rectangle 76">
              <a:extLst>
                <a:ext uri="{FF2B5EF4-FFF2-40B4-BE49-F238E27FC236}">
                  <a16:creationId xmlns:a16="http://schemas.microsoft.com/office/drawing/2014/main" id="{DF195D27-1172-4EBE-B12A-F5D73C446DC5}"/>
                </a:ext>
              </a:extLst>
            </p:cNvPr>
            <p:cNvSpPr/>
            <p:nvPr/>
          </p:nvSpPr>
          <p:spPr>
            <a:xfrm>
              <a:off x="516106" y="6576407"/>
              <a:ext cx="1759580" cy="171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solidFill>
                    <a:schemeClr val="accent1"/>
                  </a:solidFill>
                  <a:latin typeface="Tw Cen MT" panose="020B0602020104020603" pitchFamily="34" charset="0"/>
                </a:rPr>
                <a:t>Research</a:t>
              </a:r>
            </a:p>
          </p:txBody>
        </p:sp>
      </p:grpSp>
      <p:sp>
        <p:nvSpPr>
          <p:cNvPr id="80" name="Rectangle 79">
            <a:extLst>
              <a:ext uri="{FF2B5EF4-FFF2-40B4-BE49-F238E27FC236}">
                <a16:creationId xmlns:a16="http://schemas.microsoft.com/office/drawing/2014/main" id="{D353D429-930D-4441-A7D4-F59C9F676770}"/>
              </a:ext>
            </a:extLst>
          </p:cNvPr>
          <p:cNvSpPr/>
          <p:nvPr/>
        </p:nvSpPr>
        <p:spPr>
          <a:xfrm>
            <a:off x="2893862" y="2556155"/>
            <a:ext cx="1586842"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Project Deliverables</a:t>
            </a:r>
          </a:p>
        </p:txBody>
      </p:sp>
      <p:sp>
        <p:nvSpPr>
          <p:cNvPr id="82" name="Rectangle 81">
            <a:extLst>
              <a:ext uri="{FF2B5EF4-FFF2-40B4-BE49-F238E27FC236}">
                <a16:creationId xmlns:a16="http://schemas.microsoft.com/office/drawing/2014/main" id="{60F834D7-F072-4639-A73C-51888DA80621}"/>
              </a:ext>
            </a:extLst>
          </p:cNvPr>
          <p:cNvSpPr/>
          <p:nvPr/>
        </p:nvSpPr>
        <p:spPr>
          <a:xfrm>
            <a:off x="4214007" y="1905110"/>
            <a:ext cx="1586841"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Virtual Learning Logs</a:t>
            </a:r>
          </a:p>
        </p:txBody>
      </p:sp>
      <p:sp>
        <p:nvSpPr>
          <p:cNvPr id="84" name="Rectangle 83">
            <a:extLst>
              <a:ext uri="{FF2B5EF4-FFF2-40B4-BE49-F238E27FC236}">
                <a16:creationId xmlns:a16="http://schemas.microsoft.com/office/drawing/2014/main" id="{80CADEDA-5EB5-42CA-8B8E-A4D862C5F9FD}"/>
              </a:ext>
            </a:extLst>
          </p:cNvPr>
          <p:cNvSpPr/>
          <p:nvPr/>
        </p:nvSpPr>
        <p:spPr>
          <a:xfrm>
            <a:off x="5302579" y="2879420"/>
            <a:ext cx="1586841"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Highlight Report Template</a:t>
            </a:r>
          </a:p>
        </p:txBody>
      </p:sp>
      <p:sp>
        <p:nvSpPr>
          <p:cNvPr id="85" name="Rectangle 84">
            <a:extLst>
              <a:ext uri="{FF2B5EF4-FFF2-40B4-BE49-F238E27FC236}">
                <a16:creationId xmlns:a16="http://schemas.microsoft.com/office/drawing/2014/main" id="{5F1DFFEF-5D23-4897-92CE-31767D0E04BD}"/>
              </a:ext>
            </a:extLst>
          </p:cNvPr>
          <p:cNvSpPr/>
          <p:nvPr/>
        </p:nvSpPr>
        <p:spPr>
          <a:xfrm>
            <a:off x="4214006" y="4909949"/>
            <a:ext cx="1586842"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Performance &amp; Impact Framework</a:t>
            </a:r>
          </a:p>
        </p:txBody>
      </p:sp>
      <p:sp>
        <p:nvSpPr>
          <p:cNvPr id="87" name="Rectangle 86">
            <a:extLst>
              <a:ext uri="{FF2B5EF4-FFF2-40B4-BE49-F238E27FC236}">
                <a16:creationId xmlns:a16="http://schemas.microsoft.com/office/drawing/2014/main" id="{D6578574-9749-4F5E-B380-477547BEA54C}"/>
              </a:ext>
            </a:extLst>
          </p:cNvPr>
          <p:cNvSpPr/>
          <p:nvPr/>
        </p:nvSpPr>
        <p:spPr>
          <a:xfrm>
            <a:off x="4214006" y="971695"/>
            <a:ext cx="1586842"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Co-production Groups</a:t>
            </a:r>
          </a:p>
        </p:txBody>
      </p:sp>
      <p:sp>
        <p:nvSpPr>
          <p:cNvPr id="88" name="Rectangle 87">
            <a:extLst>
              <a:ext uri="{FF2B5EF4-FFF2-40B4-BE49-F238E27FC236}">
                <a16:creationId xmlns:a16="http://schemas.microsoft.com/office/drawing/2014/main" id="{7392222A-DE96-410C-843E-A641C90DBB4B}"/>
              </a:ext>
            </a:extLst>
          </p:cNvPr>
          <p:cNvSpPr/>
          <p:nvPr/>
        </p:nvSpPr>
        <p:spPr>
          <a:xfrm>
            <a:off x="3389162" y="3255952"/>
            <a:ext cx="1586842" cy="538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Learning &amp; Reflection Sessions </a:t>
            </a:r>
          </a:p>
        </p:txBody>
      </p:sp>
      <p:sp>
        <p:nvSpPr>
          <p:cNvPr id="89" name="Rectangle 88">
            <a:extLst>
              <a:ext uri="{FF2B5EF4-FFF2-40B4-BE49-F238E27FC236}">
                <a16:creationId xmlns:a16="http://schemas.microsoft.com/office/drawing/2014/main" id="{5639F205-FE1A-4D68-8678-4A7247B9DFCB}"/>
              </a:ext>
            </a:extLst>
          </p:cNvPr>
          <p:cNvSpPr/>
          <p:nvPr/>
        </p:nvSpPr>
        <p:spPr>
          <a:xfrm>
            <a:off x="4214006" y="3894231"/>
            <a:ext cx="1586842" cy="54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CoPs</a:t>
            </a:r>
          </a:p>
        </p:txBody>
      </p:sp>
      <p:sp>
        <p:nvSpPr>
          <p:cNvPr id="91" name="Rectangle 90">
            <a:extLst>
              <a:ext uri="{FF2B5EF4-FFF2-40B4-BE49-F238E27FC236}">
                <a16:creationId xmlns:a16="http://schemas.microsoft.com/office/drawing/2014/main" id="{17B47F97-BDC0-4717-B135-84B7B500FA24}"/>
              </a:ext>
            </a:extLst>
          </p:cNvPr>
          <p:cNvSpPr/>
          <p:nvPr/>
        </p:nvSpPr>
        <p:spPr>
          <a:xfrm>
            <a:off x="4214007" y="5991811"/>
            <a:ext cx="1586842" cy="54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TBC</a:t>
            </a:r>
          </a:p>
        </p:txBody>
      </p:sp>
      <p:cxnSp>
        <p:nvCxnSpPr>
          <p:cNvPr id="31" name="Straight Arrow Connector 30">
            <a:extLst>
              <a:ext uri="{FF2B5EF4-FFF2-40B4-BE49-F238E27FC236}">
                <a16:creationId xmlns:a16="http://schemas.microsoft.com/office/drawing/2014/main" id="{E79599D7-49A4-4058-B18F-EF919ADEA4CE}"/>
              </a:ext>
            </a:extLst>
          </p:cNvPr>
          <p:cNvCxnSpPr>
            <a:cxnSpLocks/>
            <a:endCxn id="87" idx="1"/>
          </p:cNvCxnSpPr>
          <p:nvPr/>
        </p:nvCxnSpPr>
        <p:spPr>
          <a:xfrm flipV="1">
            <a:off x="1973459" y="1241695"/>
            <a:ext cx="2240547" cy="171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2B1AF68-64A9-4C40-BBA2-90DEF382F5A7}"/>
              </a:ext>
            </a:extLst>
          </p:cNvPr>
          <p:cNvCxnSpPr>
            <a:cxnSpLocks/>
            <a:endCxn id="82" idx="1"/>
          </p:cNvCxnSpPr>
          <p:nvPr/>
        </p:nvCxnSpPr>
        <p:spPr>
          <a:xfrm flipV="1">
            <a:off x="1948014" y="2175110"/>
            <a:ext cx="2265993" cy="763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2369C4D-1694-4C20-97A3-66F5BD079117}"/>
              </a:ext>
            </a:extLst>
          </p:cNvPr>
          <p:cNvCxnSpPr>
            <a:cxnSpLocks/>
            <a:stCxn id="67" idx="3"/>
            <a:endCxn id="84" idx="1"/>
          </p:cNvCxnSpPr>
          <p:nvPr/>
        </p:nvCxnSpPr>
        <p:spPr>
          <a:xfrm flipV="1">
            <a:off x="1951851" y="3149420"/>
            <a:ext cx="3350728" cy="1"/>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200F6-38FB-46E1-B2D1-6676EB6DC770}"/>
              </a:ext>
            </a:extLst>
          </p:cNvPr>
          <p:cNvCxnSpPr>
            <a:cxnSpLocks/>
            <a:stCxn id="67" idx="3"/>
            <a:endCxn id="80" idx="1"/>
          </p:cNvCxnSpPr>
          <p:nvPr/>
        </p:nvCxnSpPr>
        <p:spPr>
          <a:xfrm flipV="1">
            <a:off x="1951851" y="2826155"/>
            <a:ext cx="942011" cy="323266"/>
          </a:xfrm>
          <a:prstGeom prst="bentConnector3">
            <a:avLst>
              <a:gd name="adj1" fmla="val 5000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A1ED154-0B03-493C-A0C7-753A807E7C4B}"/>
              </a:ext>
            </a:extLst>
          </p:cNvPr>
          <p:cNvCxnSpPr>
            <a:cxnSpLocks/>
            <a:stCxn id="67" idx="3"/>
            <a:endCxn id="88" idx="1"/>
          </p:cNvCxnSpPr>
          <p:nvPr/>
        </p:nvCxnSpPr>
        <p:spPr>
          <a:xfrm>
            <a:off x="1951851" y="3149421"/>
            <a:ext cx="1437311" cy="375826"/>
          </a:xfrm>
          <a:prstGeom prst="bentConnector3">
            <a:avLst>
              <a:gd name="adj1" fmla="val 5000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67089D0-6F6F-43E0-B3D9-515FB0C0D76B}"/>
              </a:ext>
            </a:extLst>
          </p:cNvPr>
          <p:cNvCxnSpPr>
            <a:cxnSpLocks/>
            <a:stCxn id="80" idx="3"/>
            <a:endCxn id="84" idx="1"/>
          </p:cNvCxnSpPr>
          <p:nvPr/>
        </p:nvCxnSpPr>
        <p:spPr>
          <a:xfrm>
            <a:off x="4480704" y="2826155"/>
            <a:ext cx="821875" cy="323265"/>
          </a:xfrm>
          <a:prstGeom prst="bentConnector3">
            <a:avLst>
              <a:gd name="adj1" fmla="val 5000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09066CA-D15C-4C2F-AE91-2AAA1E283C0A}"/>
              </a:ext>
            </a:extLst>
          </p:cNvPr>
          <p:cNvCxnSpPr>
            <a:cxnSpLocks/>
            <a:stCxn id="88" idx="3"/>
            <a:endCxn id="84" idx="1"/>
          </p:cNvCxnSpPr>
          <p:nvPr/>
        </p:nvCxnSpPr>
        <p:spPr>
          <a:xfrm flipV="1">
            <a:off x="4976004" y="3149420"/>
            <a:ext cx="326575" cy="375827"/>
          </a:xfrm>
          <a:prstGeom prst="bentConnector3">
            <a:avLst>
              <a:gd name="adj1" fmla="val 33334"/>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302F9EC-B382-4C91-9212-65CB5B8B05A8}"/>
              </a:ext>
            </a:extLst>
          </p:cNvPr>
          <p:cNvCxnSpPr>
            <a:cxnSpLocks/>
            <a:endCxn id="89" idx="1"/>
          </p:cNvCxnSpPr>
          <p:nvPr/>
        </p:nvCxnSpPr>
        <p:spPr>
          <a:xfrm flipV="1">
            <a:off x="1961710" y="4164231"/>
            <a:ext cx="2252296" cy="342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5979B6C-81A3-42C2-BF86-A6BCC9A2E3C1}"/>
              </a:ext>
            </a:extLst>
          </p:cNvPr>
          <p:cNvCxnSpPr>
            <a:cxnSpLocks/>
            <a:stCxn id="10" idx="3"/>
            <a:endCxn id="85" idx="1"/>
          </p:cNvCxnSpPr>
          <p:nvPr/>
        </p:nvCxnSpPr>
        <p:spPr>
          <a:xfrm>
            <a:off x="1829499" y="5162714"/>
            <a:ext cx="2384507" cy="1723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96064CD-E890-4B1C-8F58-324974E6F053}"/>
              </a:ext>
            </a:extLst>
          </p:cNvPr>
          <p:cNvCxnSpPr>
            <a:cxnSpLocks/>
            <a:stCxn id="7" idx="3"/>
            <a:endCxn id="91" idx="1"/>
          </p:cNvCxnSpPr>
          <p:nvPr/>
        </p:nvCxnSpPr>
        <p:spPr>
          <a:xfrm>
            <a:off x="1761717" y="6258133"/>
            <a:ext cx="2452290" cy="367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9A2466A-B8FF-490A-AEDB-4E62007AA578}"/>
              </a:ext>
            </a:extLst>
          </p:cNvPr>
          <p:cNvCxnSpPr>
            <a:cxnSpLocks/>
            <a:stCxn id="87" idx="2"/>
            <a:endCxn id="80" idx="0"/>
          </p:cNvCxnSpPr>
          <p:nvPr/>
        </p:nvCxnSpPr>
        <p:spPr>
          <a:xfrm rot="5400000">
            <a:off x="3825125" y="1373853"/>
            <a:ext cx="1044460" cy="1320144"/>
          </a:xfrm>
          <a:prstGeom prst="bentConnector3">
            <a:avLst>
              <a:gd name="adj1" fmla="val 13522"/>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4A1926AC-419D-4E06-9BC9-C5F9D60660EE}"/>
              </a:ext>
            </a:extLst>
          </p:cNvPr>
          <p:cNvCxnSpPr>
            <a:cxnSpLocks/>
            <a:stCxn id="87" idx="3"/>
            <a:endCxn id="138" idx="1"/>
          </p:cNvCxnSpPr>
          <p:nvPr/>
        </p:nvCxnSpPr>
        <p:spPr>
          <a:xfrm>
            <a:off x="5800848" y="1241695"/>
            <a:ext cx="1539092" cy="1911229"/>
          </a:xfrm>
          <a:prstGeom prst="bentConnector3">
            <a:avLst>
              <a:gd name="adj1" fmla="val 8112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D3A0A3E5-CAA0-4D61-9199-57CC271297E1}"/>
              </a:ext>
            </a:extLst>
          </p:cNvPr>
          <p:cNvCxnSpPr>
            <a:cxnSpLocks/>
            <a:stCxn id="82" idx="3"/>
            <a:endCxn id="138" idx="1"/>
          </p:cNvCxnSpPr>
          <p:nvPr/>
        </p:nvCxnSpPr>
        <p:spPr>
          <a:xfrm>
            <a:off x="5800848" y="2175110"/>
            <a:ext cx="1539092" cy="977814"/>
          </a:xfrm>
          <a:prstGeom prst="bentConnector3">
            <a:avLst>
              <a:gd name="adj1" fmla="val 80767"/>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4">
            <a:extLst>
              <a:ext uri="{FF2B5EF4-FFF2-40B4-BE49-F238E27FC236}">
                <a16:creationId xmlns:a16="http://schemas.microsoft.com/office/drawing/2014/main" id="{F6FA43A1-C8E6-4A51-9F29-76229F7F0291}"/>
              </a:ext>
            </a:extLst>
          </p:cNvPr>
          <p:cNvCxnSpPr>
            <a:cxnSpLocks/>
            <a:stCxn id="84" idx="3"/>
            <a:endCxn id="138" idx="1"/>
          </p:cNvCxnSpPr>
          <p:nvPr/>
        </p:nvCxnSpPr>
        <p:spPr>
          <a:xfrm>
            <a:off x="6889420" y="3149420"/>
            <a:ext cx="450520" cy="3504"/>
          </a:xfrm>
          <a:prstGeom prst="bentConnector3">
            <a:avLst>
              <a:gd name="adj1" fmla="val 50000"/>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24">
            <a:extLst>
              <a:ext uri="{FF2B5EF4-FFF2-40B4-BE49-F238E27FC236}">
                <a16:creationId xmlns:a16="http://schemas.microsoft.com/office/drawing/2014/main" id="{B7587F0A-16FB-4AD5-A1AA-69CC9EC8AB4D}"/>
              </a:ext>
            </a:extLst>
          </p:cNvPr>
          <p:cNvCxnSpPr>
            <a:cxnSpLocks/>
            <a:stCxn id="89" idx="3"/>
            <a:endCxn id="138" idx="1"/>
          </p:cNvCxnSpPr>
          <p:nvPr/>
        </p:nvCxnSpPr>
        <p:spPr>
          <a:xfrm flipV="1">
            <a:off x="5800848" y="3152924"/>
            <a:ext cx="1539092" cy="1011307"/>
          </a:xfrm>
          <a:prstGeom prst="bentConnector3">
            <a:avLst>
              <a:gd name="adj1" fmla="val 80767"/>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24">
            <a:extLst>
              <a:ext uri="{FF2B5EF4-FFF2-40B4-BE49-F238E27FC236}">
                <a16:creationId xmlns:a16="http://schemas.microsoft.com/office/drawing/2014/main" id="{DA25AB00-8601-4987-8A34-AA6D9C089EFB}"/>
              </a:ext>
            </a:extLst>
          </p:cNvPr>
          <p:cNvCxnSpPr>
            <a:cxnSpLocks/>
            <a:stCxn id="85" idx="3"/>
            <a:endCxn id="138" idx="1"/>
          </p:cNvCxnSpPr>
          <p:nvPr/>
        </p:nvCxnSpPr>
        <p:spPr>
          <a:xfrm flipV="1">
            <a:off x="5800848" y="3152924"/>
            <a:ext cx="1539092" cy="2027025"/>
          </a:xfrm>
          <a:prstGeom prst="bentConnector3">
            <a:avLst>
              <a:gd name="adj1" fmla="val 80059"/>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24">
            <a:extLst>
              <a:ext uri="{FF2B5EF4-FFF2-40B4-BE49-F238E27FC236}">
                <a16:creationId xmlns:a16="http://schemas.microsoft.com/office/drawing/2014/main" id="{3811D798-434A-4879-9838-91ED43F506CF}"/>
              </a:ext>
            </a:extLst>
          </p:cNvPr>
          <p:cNvCxnSpPr>
            <a:cxnSpLocks/>
            <a:stCxn id="91" idx="3"/>
            <a:endCxn id="138" idx="1"/>
          </p:cNvCxnSpPr>
          <p:nvPr/>
        </p:nvCxnSpPr>
        <p:spPr>
          <a:xfrm flipV="1">
            <a:off x="5800849" y="3152924"/>
            <a:ext cx="1539091" cy="3108887"/>
          </a:xfrm>
          <a:prstGeom prst="bentConnector3">
            <a:avLst>
              <a:gd name="adj1" fmla="val 80767"/>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899539C9-89BC-4E89-9CEC-D1F230703C24}"/>
              </a:ext>
            </a:extLst>
          </p:cNvPr>
          <p:cNvSpPr/>
          <p:nvPr/>
        </p:nvSpPr>
        <p:spPr>
          <a:xfrm>
            <a:off x="7339940" y="2767513"/>
            <a:ext cx="1257064" cy="770822"/>
          </a:xfrm>
          <a:prstGeom prst="rect">
            <a:avLst/>
          </a:prstGeom>
          <a:solidFill>
            <a:schemeClr val="accent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Analysis &amp; Affinity Synthesis</a:t>
            </a:r>
          </a:p>
        </p:txBody>
      </p:sp>
      <p:sp>
        <p:nvSpPr>
          <p:cNvPr id="139" name="Oval 138">
            <a:extLst>
              <a:ext uri="{FF2B5EF4-FFF2-40B4-BE49-F238E27FC236}">
                <a16:creationId xmlns:a16="http://schemas.microsoft.com/office/drawing/2014/main" id="{0BB717C1-B96A-4F66-B64C-46501A86E000}"/>
              </a:ext>
            </a:extLst>
          </p:cNvPr>
          <p:cNvSpPr>
            <a:spLocks noChangeAspect="1"/>
          </p:cNvSpPr>
          <p:nvPr/>
        </p:nvSpPr>
        <p:spPr>
          <a:xfrm>
            <a:off x="8799550" y="2352431"/>
            <a:ext cx="1585421" cy="158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400" b="1" dirty="0">
                <a:latin typeface="Tw Cen MT" panose="020B0602020104020603" pitchFamily="34" charset="0"/>
              </a:rPr>
              <a:t>Insights Session </a:t>
            </a:r>
          </a:p>
          <a:p>
            <a:pPr algn="ctr">
              <a:spcBef>
                <a:spcPts val="600"/>
              </a:spcBef>
            </a:pPr>
            <a:r>
              <a:rPr lang="en-GB" sz="1400" b="1" dirty="0">
                <a:latin typeface="Tw Cen MT" panose="020B0602020104020603" pitchFamily="34" charset="0"/>
              </a:rPr>
              <a:t>@ Programme Group meeting (quarterly)</a:t>
            </a:r>
          </a:p>
        </p:txBody>
      </p:sp>
      <p:sp>
        <p:nvSpPr>
          <p:cNvPr id="140" name="Rectangle 139">
            <a:extLst>
              <a:ext uri="{FF2B5EF4-FFF2-40B4-BE49-F238E27FC236}">
                <a16:creationId xmlns:a16="http://schemas.microsoft.com/office/drawing/2014/main" id="{69900E19-D123-4AE8-8062-B429A8AC1631}"/>
              </a:ext>
            </a:extLst>
          </p:cNvPr>
          <p:cNvSpPr/>
          <p:nvPr/>
        </p:nvSpPr>
        <p:spPr>
          <a:xfrm>
            <a:off x="9869055" y="4079832"/>
            <a:ext cx="1143006" cy="980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Programme Insights [Log]</a:t>
            </a:r>
          </a:p>
        </p:txBody>
      </p:sp>
      <p:sp>
        <p:nvSpPr>
          <p:cNvPr id="141" name="Oval 140">
            <a:extLst>
              <a:ext uri="{FF2B5EF4-FFF2-40B4-BE49-F238E27FC236}">
                <a16:creationId xmlns:a16="http://schemas.microsoft.com/office/drawing/2014/main" id="{C26490B0-D006-4BC2-ADE1-B278FEDCB317}"/>
              </a:ext>
            </a:extLst>
          </p:cNvPr>
          <p:cNvSpPr>
            <a:spLocks noChangeAspect="1"/>
          </p:cNvSpPr>
          <p:nvPr/>
        </p:nvSpPr>
        <p:spPr>
          <a:xfrm>
            <a:off x="10819695" y="2494097"/>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b="1" dirty="0">
                <a:latin typeface="Tw Cen MT" panose="020B0602020104020603" pitchFamily="34" charset="0"/>
              </a:rPr>
              <a:t>MDSC </a:t>
            </a:r>
          </a:p>
          <a:p>
            <a:pPr algn="ctr"/>
            <a:r>
              <a:rPr lang="en-GB" sz="1400" b="1" dirty="0">
                <a:latin typeface="Tw Cen MT" panose="020B0602020104020603" pitchFamily="34" charset="0"/>
              </a:rPr>
              <a:t>Meetings</a:t>
            </a:r>
          </a:p>
        </p:txBody>
      </p:sp>
      <p:cxnSp>
        <p:nvCxnSpPr>
          <p:cNvPr id="165" name="Straight Arrow Connector 114">
            <a:extLst>
              <a:ext uri="{FF2B5EF4-FFF2-40B4-BE49-F238E27FC236}">
                <a16:creationId xmlns:a16="http://schemas.microsoft.com/office/drawing/2014/main" id="{8BBAA856-E621-47F1-A2AD-42285F3B984D}"/>
              </a:ext>
            </a:extLst>
          </p:cNvPr>
          <p:cNvCxnSpPr>
            <a:cxnSpLocks/>
            <a:stCxn id="139" idx="4"/>
            <a:endCxn id="140" idx="1"/>
          </p:cNvCxnSpPr>
          <p:nvPr/>
        </p:nvCxnSpPr>
        <p:spPr>
          <a:xfrm rot="16200000" flipH="1">
            <a:off x="9414553" y="4115560"/>
            <a:ext cx="632211" cy="276794"/>
          </a:xfrm>
          <a:prstGeom prst="bentConnector2">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14">
            <a:extLst>
              <a:ext uri="{FF2B5EF4-FFF2-40B4-BE49-F238E27FC236}">
                <a16:creationId xmlns:a16="http://schemas.microsoft.com/office/drawing/2014/main" id="{7F33A86E-E1CF-49B3-838A-5F131E261772}"/>
              </a:ext>
            </a:extLst>
          </p:cNvPr>
          <p:cNvCxnSpPr>
            <a:cxnSpLocks/>
            <a:stCxn id="140" idx="3"/>
            <a:endCxn id="141" idx="4"/>
          </p:cNvCxnSpPr>
          <p:nvPr/>
        </p:nvCxnSpPr>
        <p:spPr>
          <a:xfrm flipV="1">
            <a:off x="11012061" y="3725424"/>
            <a:ext cx="423298" cy="844639"/>
          </a:xfrm>
          <a:prstGeom prst="bentConnector2">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EFC95DA8-27AF-46FE-9AAD-BC537F800063}"/>
              </a:ext>
            </a:extLst>
          </p:cNvPr>
          <p:cNvSpPr>
            <a:spLocks noChangeAspect="1"/>
          </p:cNvSpPr>
          <p:nvPr/>
        </p:nvSpPr>
        <p:spPr>
          <a:xfrm>
            <a:off x="10765889" y="1138178"/>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b="1" dirty="0">
                <a:latin typeface="Tw Cen MT" panose="020B0602020104020603" pitchFamily="34" charset="0"/>
              </a:rPr>
              <a:t>Programme</a:t>
            </a:r>
          </a:p>
          <a:p>
            <a:pPr algn="ctr"/>
            <a:r>
              <a:rPr lang="en-GB" sz="1400" b="1" dirty="0">
                <a:latin typeface="Tw Cen MT" panose="020B0602020104020603" pitchFamily="34" charset="0"/>
              </a:rPr>
              <a:t>Board </a:t>
            </a:r>
          </a:p>
          <a:p>
            <a:pPr algn="ctr"/>
            <a:r>
              <a:rPr lang="en-GB" sz="1400" b="1" dirty="0">
                <a:latin typeface="Tw Cen MT" panose="020B0602020104020603" pitchFamily="34" charset="0"/>
              </a:rPr>
              <a:t>meeting </a:t>
            </a:r>
          </a:p>
          <a:p>
            <a:pPr algn="ctr"/>
            <a:r>
              <a:rPr lang="en-GB" sz="1400" b="1" dirty="0">
                <a:latin typeface="Tw Cen MT" panose="020B0602020104020603" pitchFamily="34" charset="0"/>
              </a:rPr>
              <a:t>(quarterly)</a:t>
            </a:r>
          </a:p>
        </p:txBody>
      </p:sp>
      <p:cxnSp>
        <p:nvCxnSpPr>
          <p:cNvPr id="186" name="Straight Arrow Connector 114">
            <a:extLst>
              <a:ext uri="{FF2B5EF4-FFF2-40B4-BE49-F238E27FC236}">
                <a16:creationId xmlns:a16="http://schemas.microsoft.com/office/drawing/2014/main" id="{BB9AF554-40AF-40FE-A0EC-CE80B3B250AF}"/>
              </a:ext>
            </a:extLst>
          </p:cNvPr>
          <p:cNvCxnSpPr>
            <a:cxnSpLocks/>
            <a:stCxn id="140" idx="0"/>
            <a:endCxn id="174" idx="2"/>
          </p:cNvCxnSpPr>
          <p:nvPr/>
        </p:nvCxnSpPr>
        <p:spPr>
          <a:xfrm rot="5400000" flipH="1" flipV="1">
            <a:off x="9440228" y="2754172"/>
            <a:ext cx="2325990" cy="325331"/>
          </a:xfrm>
          <a:prstGeom prst="bentConnector2">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663D4C7-EA52-4313-B7DB-69BEFF8F5ECE}"/>
              </a:ext>
            </a:extLst>
          </p:cNvPr>
          <p:cNvCxnSpPr>
            <a:cxnSpLocks/>
            <a:stCxn id="138" idx="3"/>
            <a:endCxn id="139" idx="2"/>
          </p:cNvCxnSpPr>
          <p:nvPr/>
        </p:nvCxnSpPr>
        <p:spPr>
          <a:xfrm flipV="1">
            <a:off x="8597004" y="3145142"/>
            <a:ext cx="202546" cy="778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9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68">
            <a:extLst>
              <a:ext uri="{FF2B5EF4-FFF2-40B4-BE49-F238E27FC236}">
                <a16:creationId xmlns:a16="http://schemas.microsoft.com/office/drawing/2014/main" id="{B13ACE16-B812-49E8-88F9-D1EED5A3CE62}"/>
              </a:ext>
            </a:extLst>
          </p:cNvPr>
          <p:cNvCxnSpPr>
            <a:cxnSpLocks/>
          </p:cNvCxnSpPr>
          <p:nvPr/>
        </p:nvCxnSpPr>
        <p:spPr>
          <a:xfrm>
            <a:off x="5796501" y="2444919"/>
            <a:ext cx="0" cy="941352"/>
          </a:xfrm>
          <a:prstGeom prst="straightConnector1">
            <a:avLst/>
          </a:prstGeom>
          <a:ln w="38100">
            <a:solidFill>
              <a:schemeClr val="bg1">
                <a:lumMod val="65000"/>
              </a:schemeClr>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6" name="Straight Connector 68">
            <a:extLst>
              <a:ext uri="{FF2B5EF4-FFF2-40B4-BE49-F238E27FC236}">
                <a16:creationId xmlns:a16="http://schemas.microsoft.com/office/drawing/2014/main" id="{56C70FB2-621F-4FC5-9BAF-820C069F933A}"/>
              </a:ext>
            </a:extLst>
          </p:cNvPr>
          <p:cNvCxnSpPr>
            <a:cxnSpLocks/>
            <a:stCxn id="8" idx="3"/>
          </p:cNvCxnSpPr>
          <p:nvPr/>
        </p:nvCxnSpPr>
        <p:spPr>
          <a:xfrm>
            <a:off x="7409270" y="2088244"/>
            <a:ext cx="1345116" cy="1298028"/>
          </a:xfrm>
          <a:prstGeom prst="bentConnector3">
            <a:avLst>
              <a:gd name="adj1" fmla="val 97881"/>
            </a:avLst>
          </a:prstGeom>
          <a:ln w="38100">
            <a:solidFill>
              <a:schemeClr val="bg1">
                <a:lumMod val="65000"/>
              </a:schemeClr>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Straight Connector 68">
            <a:extLst>
              <a:ext uri="{FF2B5EF4-FFF2-40B4-BE49-F238E27FC236}">
                <a16:creationId xmlns:a16="http://schemas.microsoft.com/office/drawing/2014/main" id="{8D2CE6D2-5547-4BA8-95F7-F740547B0359}"/>
              </a:ext>
            </a:extLst>
          </p:cNvPr>
          <p:cNvCxnSpPr>
            <a:cxnSpLocks/>
            <a:stCxn id="8" idx="0"/>
          </p:cNvCxnSpPr>
          <p:nvPr/>
        </p:nvCxnSpPr>
        <p:spPr>
          <a:xfrm flipV="1">
            <a:off x="6110099" y="1226097"/>
            <a:ext cx="0" cy="476736"/>
          </a:xfrm>
          <a:prstGeom prst="straightConnector1">
            <a:avLst/>
          </a:prstGeom>
          <a:ln w="38100">
            <a:solidFill>
              <a:schemeClr val="bg1">
                <a:lumMod val="65000"/>
              </a:schemeClr>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2B1D117-A75A-44D8-A62F-30D3D1515656}"/>
              </a:ext>
            </a:extLst>
          </p:cNvPr>
          <p:cNvCxnSpPr>
            <a:cxnSpLocks/>
            <a:stCxn id="8" idx="1"/>
          </p:cNvCxnSpPr>
          <p:nvPr/>
        </p:nvCxnSpPr>
        <p:spPr>
          <a:xfrm rot="10800000" flipV="1">
            <a:off x="3912055" y="2088244"/>
            <a:ext cx="898873" cy="1298026"/>
          </a:xfrm>
          <a:prstGeom prst="bentConnector2">
            <a:avLst/>
          </a:prstGeom>
          <a:ln w="38100">
            <a:solidFill>
              <a:schemeClr val="bg1">
                <a:lumMod val="65000"/>
              </a:schemeClr>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25">
            <a:extLst>
              <a:ext uri="{FF2B5EF4-FFF2-40B4-BE49-F238E27FC236}">
                <a16:creationId xmlns:a16="http://schemas.microsoft.com/office/drawing/2014/main" id="{DCBC4CBA-4163-42FF-91A3-91DDFE8E95A3}"/>
              </a:ext>
            </a:extLst>
          </p:cNvPr>
          <p:cNvCxnSpPr>
            <a:cxnSpLocks/>
            <a:endCxn id="121" idx="2"/>
          </p:cNvCxnSpPr>
          <p:nvPr/>
        </p:nvCxnSpPr>
        <p:spPr>
          <a:xfrm>
            <a:off x="3204382" y="1237464"/>
            <a:ext cx="5682977" cy="0"/>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E4DC15A-6F0B-46C8-90D4-E35BF682A751}"/>
              </a:ext>
            </a:extLst>
          </p:cNvPr>
          <p:cNvSpPr/>
          <p:nvPr/>
        </p:nvSpPr>
        <p:spPr>
          <a:xfrm>
            <a:off x="1849085" y="2444919"/>
            <a:ext cx="1586842" cy="1399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Project Deliverables</a:t>
            </a:r>
          </a:p>
          <a:p>
            <a:pPr algn="ctr">
              <a:spcBef>
                <a:spcPts val="600"/>
              </a:spcBef>
            </a:pPr>
            <a:r>
              <a:rPr lang="en-GB" sz="1400" b="1" dirty="0">
                <a:latin typeface="Tw Cen MT" panose="020B0602020104020603" pitchFamily="34" charset="0"/>
              </a:rPr>
              <a:t>(e.g. VAWG systems mapping, reports, etc)</a:t>
            </a:r>
          </a:p>
        </p:txBody>
      </p:sp>
      <p:cxnSp>
        <p:nvCxnSpPr>
          <p:cNvPr id="34" name="Straight Arrow Connector 33">
            <a:extLst>
              <a:ext uri="{FF2B5EF4-FFF2-40B4-BE49-F238E27FC236}">
                <a16:creationId xmlns:a16="http://schemas.microsoft.com/office/drawing/2014/main" id="{144BB4C3-FD28-4620-85AE-5BBB497417B0}"/>
              </a:ext>
            </a:extLst>
          </p:cNvPr>
          <p:cNvCxnSpPr>
            <a:cxnSpLocks/>
          </p:cNvCxnSpPr>
          <p:nvPr/>
        </p:nvCxnSpPr>
        <p:spPr>
          <a:xfrm>
            <a:off x="1372464" y="4494550"/>
            <a:ext cx="476621" cy="0"/>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81385EA-D758-405E-BCFC-82E80FEB4036}"/>
              </a:ext>
            </a:extLst>
          </p:cNvPr>
          <p:cNvCxnSpPr>
            <a:cxnSpLocks/>
            <a:stCxn id="23" idx="6"/>
            <a:endCxn id="6" idx="1"/>
          </p:cNvCxnSpPr>
          <p:nvPr/>
        </p:nvCxnSpPr>
        <p:spPr>
          <a:xfrm>
            <a:off x="1372463" y="2473655"/>
            <a:ext cx="476622" cy="670918"/>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B995DE5-B0BB-4A10-894B-8545DCC10318}"/>
              </a:ext>
            </a:extLst>
          </p:cNvPr>
          <p:cNvSpPr/>
          <p:nvPr/>
        </p:nvSpPr>
        <p:spPr>
          <a:xfrm>
            <a:off x="1849086" y="5670755"/>
            <a:ext cx="1586841" cy="729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Virtual Learning Logs</a:t>
            </a:r>
          </a:p>
        </p:txBody>
      </p:sp>
      <p:sp>
        <p:nvSpPr>
          <p:cNvPr id="4" name="Rectangle 3">
            <a:extLst>
              <a:ext uri="{FF2B5EF4-FFF2-40B4-BE49-F238E27FC236}">
                <a16:creationId xmlns:a16="http://schemas.microsoft.com/office/drawing/2014/main" id="{67F7D5E7-855B-4C5D-9317-E03DA0468556}"/>
              </a:ext>
            </a:extLst>
          </p:cNvPr>
          <p:cNvSpPr/>
          <p:nvPr/>
        </p:nvSpPr>
        <p:spPr>
          <a:xfrm>
            <a:off x="1850506" y="4730544"/>
            <a:ext cx="1585421"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Prompting questions / lines of enquiry</a:t>
            </a:r>
          </a:p>
        </p:txBody>
      </p:sp>
      <p:sp>
        <p:nvSpPr>
          <p:cNvPr id="5" name="Rectangle 4">
            <a:extLst>
              <a:ext uri="{FF2B5EF4-FFF2-40B4-BE49-F238E27FC236}">
                <a16:creationId xmlns:a16="http://schemas.microsoft.com/office/drawing/2014/main" id="{A14AD843-7B49-44EE-A094-6359418F3BC3}"/>
              </a:ext>
            </a:extLst>
          </p:cNvPr>
          <p:cNvSpPr/>
          <p:nvPr/>
        </p:nvSpPr>
        <p:spPr>
          <a:xfrm>
            <a:off x="1849086" y="3923151"/>
            <a:ext cx="1586841" cy="729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Highlight Report Template</a:t>
            </a:r>
          </a:p>
        </p:txBody>
      </p:sp>
      <p:sp>
        <p:nvSpPr>
          <p:cNvPr id="8" name="Rectangle 7">
            <a:extLst>
              <a:ext uri="{FF2B5EF4-FFF2-40B4-BE49-F238E27FC236}">
                <a16:creationId xmlns:a16="http://schemas.microsoft.com/office/drawing/2014/main" id="{CFEFF69B-B2BA-423A-949C-090A3D381810}"/>
              </a:ext>
            </a:extLst>
          </p:cNvPr>
          <p:cNvSpPr/>
          <p:nvPr/>
        </p:nvSpPr>
        <p:spPr>
          <a:xfrm>
            <a:off x="4810927" y="1702833"/>
            <a:ext cx="2598343" cy="7708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Programme Analysis &amp; Affinity Synthesis Required at these stages</a:t>
            </a:r>
          </a:p>
        </p:txBody>
      </p:sp>
      <p:sp>
        <p:nvSpPr>
          <p:cNvPr id="12" name="Rectangle 11">
            <a:extLst>
              <a:ext uri="{FF2B5EF4-FFF2-40B4-BE49-F238E27FC236}">
                <a16:creationId xmlns:a16="http://schemas.microsoft.com/office/drawing/2014/main" id="{63099899-4F66-4554-A521-3E917DBB1ED1}"/>
              </a:ext>
            </a:extLst>
          </p:cNvPr>
          <p:cNvSpPr/>
          <p:nvPr/>
        </p:nvSpPr>
        <p:spPr>
          <a:xfrm>
            <a:off x="1849086" y="899412"/>
            <a:ext cx="1586842" cy="881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Performance &amp; Impact Framework - Core Measures</a:t>
            </a:r>
          </a:p>
        </p:txBody>
      </p:sp>
      <p:sp>
        <p:nvSpPr>
          <p:cNvPr id="13" name="Rectangle 12">
            <a:extLst>
              <a:ext uri="{FF2B5EF4-FFF2-40B4-BE49-F238E27FC236}">
                <a16:creationId xmlns:a16="http://schemas.microsoft.com/office/drawing/2014/main" id="{B30EC610-7016-439C-B077-BBF4F97E0433}"/>
              </a:ext>
            </a:extLst>
          </p:cNvPr>
          <p:cNvSpPr/>
          <p:nvPr/>
        </p:nvSpPr>
        <p:spPr>
          <a:xfrm>
            <a:off x="1849086" y="1804688"/>
            <a:ext cx="1586842" cy="55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(secondary) Learning Measures</a:t>
            </a:r>
          </a:p>
        </p:txBody>
      </p:sp>
      <p:sp>
        <p:nvSpPr>
          <p:cNvPr id="14" name="Rectangle 13">
            <a:extLst>
              <a:ext uri="{FF2B5EF4-FFF2-40B4-BE49-F238E27FC236}">
                <a16:creationId xmlns:a16="http://schemas.microsoft.com/office/drawing/2014/main" id="{6D9A3DB6-B4C0-498B-822D-9DCF2A808FCD}"/>
              </a:ext>
            </a:extLst>
          </p:cNvPr>
          <p:cNvSpPr/>
          <p:nvPr/>
        </p:nvSpPr>
        <p:spPr>
          <a:xfrm>
            <a:off x="8911019" y="2981248"/>
            <a:ext cx="1184009" cy="815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DLUHC Quarterly Report</a:t>
            </a:r>
          </a:p>
        </p:txBody>
      </p:sp>
      <p:sp>
        <p:nvSpPr>
          <p:cNvPr id="17" name="Rectangle 16">
            <a:extLst>
              <a:ext uri="{FF2B5EF4-FFF2-40B4-BE49-F238E27FC236}">
                <a16:creationId xmlns:a16="http://schemas.microsoft.com/office/drawing/2014/main" id="{079998AA-EB85-400A-AC02-46EABA9C6127}"/>
              </a:ext>
            </a:extLst>
          </p:cNvPr>
          <p:cNvSpPr/>
          <p:nvPr/>
        </p:nvSpPr>
        <p:spPr>
          <a:xfrm>
            <a:off x="200891" y="103415"/>
            <a:ext cx="3373582"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CAPTURE</a:t>
            </a:r>
          </a:p>
        </p:txBody>
      </p:sp>
      <p:sp>
        <p:nvSpPr>
          <p:cNvPr id="18" name="Rectangle 17">
            <a:extLst>
              <a:ext uri="{FF2B5EF4-FFF2-40B4-BE49-F238E27FC236}">
                <a16:creationId xmlns:a16="http://schemas.microsoft.com/office/drawing/2014/main" id="{5FB673A4-4941-4D19-82FE-0A11EF245682}"/>
              </a:ext>
            </a:extLst>
          </p:cNvPr>
          <p:cNvSpPr/>
          <p:nvPr/>
        </p:nvSpPr>
        <p:spPr>
          <a:xfrm>
            <a:off x="3657481" y="103415"/>
            <a:ext cx="6504286"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UNDERSTAND &amp; ACTION</a:t>
            </a:r>
          </a:p>
        </p:txBody>
      </p:sp>
      <p:sp>
        <p:nvSpPr>
          <p:cNvPr id="20" name="Rectangle 19">
            <a:extLst>
              <a:ext uri="{FF2B5EF4-FFF2-40B4-BE49-F238E27FC236}">
                <a16:creationId xmlns:a16="http://schemas.microsoft.com/office/drawing/2014/main" id="{209DC4DB-172D-4822-8667-D159B7F7594E}"/>
              </a:ext>
            </a:extLst>
          </p:cNvPr>
          <p:cNvSpPr/>
          <p:nvPr/>
        </p:nvSpPr>
        <p:spPr>
          <a:xfrm>
            <a:off x="10252364" y="103415"/>
            <a:ext cx="1840312"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REVIEW &amp; FEEDBACK</a:t>
            </a:r>
          </a:p>
        </p:txBody>
      </p:sp>
      <p:sp>
        <p:nvSpPr>
          <p:cNvPr id="21" name="Oval 20">
            <a:extLst>
              <a:ext uri="{FF2B5EF4-FFF2-40B4-BE49-F238E27FC236}">
                <a16:creationId xmlns:a16="http://schemas.microsoft.com/office/drawing/2014/main" id="{286821E6-E6AD-4C58-AC23-BA85CCA90B83}"/>
              </a:ext>
            </a:extLst>
          </p:cNvPr>
          <p:cNvSpPr>
            <a:spLocks noChangeAspect="1"/>
          </p:cNvSpPr>
          <p:nvPr/>
        </p:nvSpPr>
        <p:spPr>
          <a:xfrm>
            <a:off x="196063" y="5419764"/>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b="1" dirty="0">
                <a:latin typeface="Tw Cen MT" panose="020B0602020104020603" pitchFamily="34" charset="0"/>
              </a:rPr>
              <a:t>Frontline</a:t>
            </a:r>
          </a:p>
          <a:p>
            <a:pPr algn="ctr"/>
            <a:r>
              <a:rPr lang="en-GB" sz="1400" b="1" dirty="0">
                <a:latin typeface="Tw Cen MT" panose="020B0602020104020603" pitchFamily="34" charset="0"/>
              </a:rPr>
              <a:t>Experiences</a:t>
            </a:r>
          </a:p>
        </p:txBody>
      </p:sp>
      <p:sp>
        <p:nvSpPr>
          <p:cNvPr id="22" name="Oval 21">
            <a:extLst>
              <a:ext uri="{FF2B5EF4-FFF2-40B4-BE49-F238E27FC236}">
                <a16:creationId xmlns:a16="http://schemas.microsoft.com/office/drawing/2014/main" id="{186AD165-8DEF-4226-B6E0-3FABF09D4F85}"/>
              </a:ext>
            </a:extLst>
          </p:cNvPr>
          <p:cNvSpPr>
            <a:spLocks noChangeAspect="1"/>
          </p:cNvSpPr>
          <p:nvPr/>
        </p:nvSpPr>
        <p:spPr>
          <a:xfrm>
            <a:off x="141137" y="3855032"/>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400" b="1" dirty="0">
                <a:latin typeface="Tw Cen MT" panose="020B0602020104020603" pitchFamily="34" charset="0"/>
              </a:rPr>
              <a:t>Learning &amp; Reflection Sessions </a:t>
            </a:r>
          </a:p>
        </p:txBody>
      </p:sp>
      <p:sp>
        <p:nvSpPr>
          <p:cNvPr id="23" name="Oval 22">
            <a:extLst>
              <a:ext uri="{FF2B5EF4-FFF2-40B4-BE49-F238E27FC236}">
                <a16:creationId xmlns:a16="http://schemas.microsoft.com/office/drawing/2014/main" id="{55C1B57D-E4ED-436B-8835-F7BF177C2C2A}"/>
              </a:ext>
            </a:extLst>
          </p:cNvPr>
          <p:cNvSpPr>
            <a:spLocks noChangeAspect="1"/>
          </p:cNvSpPr>
          <p:nvPr/>
        </p:nvSpPr>
        <p:spPr>
          <a:xfrm>
            <a:off x="141136" y="1857991"/>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400" b="1" dirty="0">
                <a:latin typeface="Tw Cen MT" panose="020B0602020104020603" pitchFamily="34" charset="0"/>
              </a:rPr>
              <a:t>Programme/ Project Work</a:t>
            </a:r>
          </a:p>
        </p:txBody>
      </p:sp>
      <p:cxnSp>
        <p:nvCxnSpPr>
          <p:cNvPr id="24" name="Straight Arrow Connector 23">
            <a:extLst>
              <a:ext uri="{FF2B5EF4-FFF2-40B4-BE49-F238E27FC236}">
                <a16:creationId xmlns:a16="http://schemas.microsoft.com/office/drawing/2014/main" id="{9ED65D78-C031-4D05-B1DF-8E53E5610A71}"/>
              </a:ext>
            </a:extLst>
          </p:cNvPr>
          <p:cNvCxnSpPr>
            <a:stCxn id="21" idx="6"/>
            <a:endCxn id="2" idx="1"/>
          </p:cNvCxnSpPr>
          <p:nvPr/>
        </p:nvCxnSpPr>
        <p:spPr>
          <a:xfrm flipV="1">
            <a:off x="1427390" y="6035427"/>
            <a:ext cx="421696" cy="1"/>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DE8B22B-AC1B-4006-AEE2-635EEA906907}"/>
              </a:ext>
            </a:extLst>
          </p:cNvPr>
          <p:cNvCxnSpPr>
            <a:cxnSpLocks/>
            <a:stCxn id="4" idx="1"/>
            <a:endCxn id="22" idx="5"/>
          </p:cNvCxnSpPr>
          <p:nvPr/>
        </p:nvCxnSpPr>
        <p:spPr>
          <a:xfrm rot="10800000">
            <a:off x="1192140" y="4906036"/>
            <a:ext cx="658366" cy="227281"/>
          </a:xfrm>
          <a:prstGeom prst="bentConnector2">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5">
            <a:extLst>
              <a:ext uri="{FF2B5EF4-FFF2-40B4-BE49-F238E27FC236}">
                <a16:creationId xmlns:a16="http://schemas.microsoft.com/office/drawing/2014/main" id="{F0B5C9AD-F9D4-497E-A712-B53EB1909D8F}"/>
              </a:ext>
            </a:extLst>
          </p:cNvPr>
          <p:cNvCxnSpPr>
            <a:cxnSpLocks/>
            <a:stCxn id="23" idx="6"/>
            <a:endCxn id="5" idx="1"/>
          </p:cNvCxnSpPr>
          <p:nvPr/>
        </p:nvCxnSpPr>
        <p:spPr>
          <a:xfrm>
            <a:off x="1372463" y="2473655"/>
            <a:ext cx="476623" cy="1814168"/>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25">
            <a:extLst>
              <a:ext uri="{FF2B5EF4-FFF2-40B4-BE49-F238E27FC236}">
                <a16:creationId xmlns:a16="http://schemas.microsoft.com/office/drawing/2014/main" id="{E410E744-31E2-4A48-BE8C-712DD0B75842}"/>
              </a:ext>
            </a:extLst>
          </p:cNvPr>
          <p:cNvCxnSpPr>
            <a:cxnSpLocks/>
            <a:stCxn id="23" idx="6"/>
            <a:endCxn id="12" idx="1"/>
          </p:cNvCxnSpPr>
          <p:nvPr/>
        </p:nvCxnSpPr>
        <p:spPr>
          <a:xfrm flipV="1">
            <a:off x="1372463" y="1340283"/>
            <a:ext cx="476623" cy="1133372"/>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25">
            <a:extLst>
              <a:ext uri="{FF2B5EF4-FFF2-40B4-BE49-F238E27FC236}">
                <a16:creationId xmlns:a16="http://schemas.microsoft.com/office/drawing/2014/main" id="{44A19C69-A021-445C-B19A-C522AD85DF3C}"/>
              </a:ext>
            </a:extLst>
          </p:cNvPr>
          <p:cNvCxnSpPr>
            <a:cxnSpLocks/>
            <a:stCxn id="23" idx="6"/>
            <a:endCxn id="13" idx="1"/>
          </p:cNvCxnSpPr>
          <p:nvPr/>
        </p:nvCxnSpPr>
        <p:spPr>
          <a:xfrm flipV="1">
            <a:off x="1372463" y="2083694"/>
            <a:ext cx="476623" cy="389961"/>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D83E7561-E540-4E7C-B779-F1B89BC310A4}"/>
              </a:ext>
            </a:extLst>
          </p:cNvPr>
          <p:cNvSpPr>
            <a:spLocks noChangeAspect="1"/>
          </p:cNvSpPr>
          <p:nvPr/>
        </p:nvSpPr>
        <p:spPr>
          <a:xfrm>
            <a:off x="4090673" y="2596605"/>
            <a:ext cx="1585421" cy="15854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400" b="1" dirty="0">
                <a:latin typeface="Tw Cen MT" panose="020B0602020104020603" pitchFamily="34" charset="0"/>
              </a:rPr>
              <a:t>Insights Session </a:t>
            </a:r>
          </a:p>
          <a:p>
            <a:pPr algn="ctr">
              <a:spcBef>
                <a:spcPts val="600"/>
              </a:spcBef>
            </a:pPr>
            <a:r>
              <a:rPr lang="en-GB" sz="1400" b="1" dirty="0">
                <a:latin typeface="Tw Cen MT" panose="020B0602020104020603" pitchFamily="34" charset="0"/>
              </a:rPr>
              <a:t>@ Programme Group meeting (quarterly)</a:t>
            </a:r>
          </a:p>
        </p:txBody>
      </p:sp>
      <p:cxnSp>
        <p:nvCxnSpPr>
          <p:cNvPr id="48" name="Straight Arrow Connector 25">
            <a:extLst>
              <a:ext uri="{FF2B5EF4-FFF2-40B4-BE49-F238E27FC236}">
                <a16:creationId xmlns:a16="http://schemas.microsoft.com/office/drawing/2014/main" id="{B341AB7A-BA14-4251-B272-70674DC890B8}"/>
              </a:ext>
            </a:extLst>
          </p:cNvPr>
          <p:cNvCxnSpPr>
            <a:cxnSpLocks/>
            <a:stCxn id="2" idx="3"/>
            <a:endCxn id="47" idx="2"/>
          </p:cNvCxnSpPr>
          <p:nvPr/>
        </p:nvCxnSpPr>
        <p:spPr>
          <a:xfrm flipV="1">
            <a:off x="3435927" y="3389316"/>
            <a:ext cx="654746" cy="2646111"/>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25">
            <a:extLst>
              <a:ext uri="{FF2B5EF4-FFF2-40B4-BE49-F238E27FC236}">
                <a16:creationId xmlns:a16="http://schemas.microsoft.com/office/drawing/2014/main" id="{F758C83A-A7B1-4980-98E6-DB5D592B6DFF}"/>
              </a:ext>
            </a:extLst>
          </p:cNvPr>
          <p:cNvCxnSpPr>
            <a:cxnSpLocks/>
            <a:stCxn id="6" idx="3"/>
            <a:endCxn id="47" idx="2"/>
          </p:cNvCxnSpPr>
          <p:nvPr/>
        </p:nvCxnSpPr>
        <p:spPr>
          <a:xfrm>
            <a:off x="3435927" y="3144573"/>
            <a:ext cx="654746" cy="244743"/>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25">
            <a:extLst>
              <a:ext uri="{FF2B5EF4-FFF2-40B4-BE49-F238E27FC236}">
                <a16:creationId xmlns:a16="http://schemas.microsoft.com/office/drawing/2014/main" id="{3B1A82CC-3FEF-417B-9ED4-12DBC5AC09DD}"/>
              </a:ext>
            </a:extLst>
          </p:cNvPr>
          <p:cNvCxnSpPr>
            <a:cxnSpLocks/>
            <a:stCxn id="12" idx="3"/>
            <a:endCxn id="47" idx="2"/>
          </p:cNvCxnSpPr>
          <p:nvPr/>
        </p:nvCxnSpPr>
        <p:spPr>
          <a:xfrm>
            <a:off x="3435928" y="1340283"/>
            <a:ext cx="654745" cy="2049033"/>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25">
            <a:extLst>
              <a:ext uri="{FF2B5EF4-FFF2-40B4-BE49-F238E27FC236}">
                <a16:creationId xmlns:a16="http://schemas.microsoft.com/office/drawing/2014/main" id="{FFBECE3C-FEDD-4C83-9F7A-0A51A916EB88}"/>
              </a:ext>
            </a:extLst>
          </p:cNvPr>
          <p:cNvCxnSpPr>
            <a:cxnSpLocks/>
            <a:stCxn id="13" idx="3"/>
            <a:endCxn id="47" idx="2"/>
          </p:cNvCxnSpPr>
          <p:nvPr/>
        </p:nvCxnSpPr>
        <p:spPr>
          <a:xfrm>
            <a:off x="3435928" y="2083694"/>
            <a:ext cx="654745" cy="1305622"/>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C034917-80AD-4945-8314-09A6E2FEBAC2}"/>
              </a:ext>
            </a:extLst>
          </p:cNvPr>
          <p:cNvCxnSpPr>
            <a:cxnSpLocks/>
            <a:stCxn id="47" idx="6"/>
            <a:endCxn id="105" idx="1"/>
          </p:cNvCxnSpPr>
          <p:nvPr/>
        </p:nvCxnSpPr>
        <p:spPr>
          <a:xfrm flipV="1">
            <a:off x="5676094" y="3386272"/>
            <a:ext cx="264457" cy="3044"/>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1805710-D950-413F-BDDA-7FD1103AD250}"/>
              </a:ext>
            </a:extLst>
          </p:cNvPr>
          <p:cNvCxnSpPr>
            <a:cxnSpLocks/>
            <a:stCxn id="5" idx="3"/>
            <a:endCxn id="47" idx="2"/>
          </p:cNvCxnSpPr>
          <p:nvPr/>
        </p:nvCxnSpPr>
        <p:spPr>
          <a:xfrm flipV="1">
            <a:off x="3435927" y="3389316"/>
            <a:ext cx="654746" cy="898507"/>
          </a:xfrm>
          <a:prstGeom prst="bentConnector3">
            <a:avLst>
              <a:gd name="adj1" fmla="val 50000"/>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67CC35C2-F6CD-4B53-91FD-149C4BB35CF9}"/>
              </a:ext>
            </a:extLst>
          </p:cNvPr>
          <p:cNvSpPr/>
          <p:nvPr/>
        </p:nvSpPr>
        <p:spPr>
          <a:xfrm>
            <a:off x="5940551" y="2896041"/>
            <a:ext cx="1143006" cy="980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1400" b="1" dirty="0">
                <a:latin typeface="Tw Cen MT" panose="020B0602020104020603" pitchFamily="34" charset="0"/>
              </a:rPr>
              <a:t>Programme Insights [Log]</a:t>
            </a:r>
          </a:p>
        </p:txBody>
      </p:sp>
      <p:sp>
        <p:nvSpPr>
          <p:cNvPr id="109" name="Oval 108">
            <a:extLst>
              <a:ext uri="{FF2B5EF4-FFF2-40B4-BE49-F238E27FC236}">
                <a16:creationId xmlns:a16="http://schemas.microsoft.com/office/drawing/2014/main" id="{5294E791-B8E2-478E-A50F-4C9BBD35C17C}"/>
              </a:ext>
            </a:extLst>
          </p:cNvPr>
          <p:cNvSpPr>
            <a:spLocks noChangeAspect="1"/>
          </p:cNvSpPr>
          <p:nvPr/>
        </p:nvSpPr>
        <p:spPr>
          <a:xfrm>
            <a:off x="7379819" y="2773530"/>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b="1" dirty="0">
                <a:latin typeface="Tw Cen MT" panose="020B0602020104020603" pitchFamily="34" charset="0"/>
              </a:rPr>
              <a:t>MDSC </a:t>
            </a:r>
          </a:p>
          <a:p>
            <a:pPr algn="ctr"/>
            <a:r>
              <a:rPr lang="en-GB" sz="1400" b="1" dirty="0">
                <a:latin typeface="Tw Cen MT" panose="020B0602020104020603" pitchFamily="34" charset="0"/>
              </a:rPr>
              <a:t>Meetings</a:t>
            </a:r>
          </a:p>
        </p:txBody>
      </p:sp>
      <p:cxnSp>
        <p:nvCxnSpPr>
          <p:cNvPr id="110" name="Straight Arrow Connector 109">
            <a:extLst>
              <a:ext uri="{FF2B5EF4-FFF2-40B4-BE49-F238E27FC236}">
                <a16:creationId xmlns:a16="http://schemas.microsoft.com/office/drawing/2014/main" id="{AAC5C15D-97EE-421F-9AB8-4624141A713B}"/>
              </a:ext>
            </a:extLst>
          </p:cNvPr>
          <p:cNvCxnSpPr>
            <a:cxnSpLocks/>
            <a:stCxn id="105" idx="3"/>
            <a:endCxn id="109" idx="2"/>
          </p:cNvCxnSpPr>
          <p:nvPr/>
        </p:nvCxnSpPr>
        <p:spPr>
          <a:xfrm>
            <a:off x="7083557" y="3386272"/>
            <a:ext cx="296262" cy="2922"/>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EB80D8CE-5FA1-47AE-8072-2F4CF2B4AAF2}"/>
              </a:ext>
            </a:extLst>
          </p:cNvPr>
          <p:cNvSpPr>
            <a:spLocks noChangeAspect="1"/>
          </p:cNvSpPr>
          <p:nvPr/>
        </p:nvSpPr>
        <p:spPr>
          <a:xfrm>
            <a:off x="7379818" y="4278354"/>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pPr>
            <a:r>
              <a:rPr lang="en-GB" sz="1400" b="1" dirty="0">
                <a:latin typeface="Tw Cen MT" panose="020B0602020104020603" pitchFamily="34" charset="0"/>
              </a:rPr>
              <a:t>Action(s) - as directed by MDSC</a:t>
            </a:r>
          </a:p>
        </p:txBody>
      </p:sp>
      <p:cxnSp>
        <p:nvCxnSpPr>
          <p:cNvPr id="117" name="Straight Arrow Connector 116">
            <a:extLst>
              <a:ext uri="{FF2B5EF4-FFF2-40B4-BE49-F238E27FC236}">
                <a16:creationId xmlns:a16="http://schemas.microsoft.com/office/drawing/2014/main" id="{1BBBAC40-57FD-46D1-8C59-7191C965B7B5}"/>
              </a:ext>
            </a:extLst>
          </p:cNvPr>
          <p:cNvCxnSpPr>
            <a:cxnSpLocks/>
            <a:stCxn id="109" idx="4"/>
            <a:endCxn id="116" idx="0"/>
          </p:cNvCxnSpPr>
          <p:nvPr/>
        </p:nvCxnSpPr>
        <p:spPr>
          <a:xfrm flipH="1">
            <a:off x="7995482" y="4004857"/>
            <a:ext cx="1" cy="273497"/>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05E6B9B3-B42E-4ECD-8607-845EA9BAD457}"/>
              </a:ext>
            </a:extLst>
          </p:cNvPr>
          <p:cNvSpPr>
            <a:spLocks noChangeAspect="1"/>
          </p:cNvSpPr>
          <p:nvPr/>
        </p:nvSpPr>
        <p:spPr>
          <a:xfrm>
            <a:off x="8887359" y="621800"/>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b="1" dirty="0">
                <a:latin typeface="Tw Cen MT" panose="020B0602020104020603" pitchFamily="34" charset="0"/>
              </a:rPr>
              <a:t>Programme</a:t>
            </a:r>
          </a:p>
          <a:p>
            <a:pPr algn="ctr"/>
            <a:r>
              <a:rPr lang="en-GB" sz="1400" b="1" dirty="0">
                <a:latin typeface="Tw Cen MT" panose="020B0602020104020603" pitchFamily="34" charset="0"/>
              </a:rPr>
              <a:t>Board </a:t>
            </a:r>
          </a:p>
          <a:p>
            <a:pPr algn="ctr"/>
            <a:r>
              <a:rPr lang="en-GB" sz="1400" b="1" dirty="0">
                <a:latin typeface="Tw Cen MT" panose="020B0602020104020603" pitchFamily="34" charset="0"/>
              </a:rPr>
              <a:t>meeting </a:t>
            </a:r>
          </a:p>
          <a:p>
            <a:pPr algn="ctr"/>
            <a:r>
              <a:rPr lang="en-GB" sz="1400" b="1" dirty="0">
                <a:latin typeface="Tw Cen MT" panose="020B0602020104020603" pitchFamily="34" charset="0"/>
              </a:rPr>
              <a:t>(quarterly)</a:t>
            </a:r>
          </a:p>
        </p:txBody>
      </p:sp>
      <p:cxnSp>
        <p:nvCxnSpPr>
          <p:cNvPr id="122" name="Straight Arrow Connector 121">
            <a:extLst>
              <a:ext uri="{FF2B5EF4-FFF2-40B4-BE49-F238E27FC236}">
                <a16:creationId xmlns:a16="http://schemas.microsoft.com/office/drawing/2014/main" id="{EEBBBA46-2618-41EF-9D2B-AA86A6E00DAE}"/>
              </a:ext>
            </a:extLst>
          </p:cNvPr>
          <p:cNvCxnSpPr>
            <a:cxnSpLocks/>
            <a:stCxn id="109" idx="6"/>
            <a:endCxn id="14" idx="1"/>
          </p:cNvCxnSpPr>
          <p:nvPr/>
        </p:nvCxnSpPr>
        <p:spPr>
          <a:xfrm flipV="1">
            <a:off x="8611146" y="3389193"/>
            <a:ext cx="299873" cy="1"/>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E4FA427-A1DB-442E-A11E-D0D9441B04EB}"/>
              </a:ext>
            </a:extLst>
          </p:cNvPr>
          <p:cNvCxnSpPr>
            <a:cxnSpLocks/>
            <a:stCxn id="14" idx="0"/>
            <a:endCxn id="121" idx="4"/>
          </p:cNvCxnSpPr>
          <p:nvPr/>
        </p:nvCxnSpPr>
        <p:spPr>
          <a:xfrm flipH="1" flipV="1">
            <a:off x="9503023" y="1853127"/>
            <a:ext cx="1" cy="1128121"/>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25">
            <a:extLst>
              <a:ext uri="{FF2B5EF4-FFF2-40B4-BE49-F238E27FC236}">
                <a16:creationId xmlns:a16="http://schemas.microsoft.com/office/drawing/2014/main" id="{EC9227C1-2578-408D-95F5-16A12177C29B}"/>
              </a:ext>
            </a:extLst>
          </p:cNvPr>
          <p:cNvCxnSpPr>
            <a:cxnSpLocks/>
            <a:endCxn id="109" idx="0"/>
          </p:cNvCxnSpPr>
          <p:nvPr/>
        </p:nvCxnSpPr>
        <p:spPr>
          <a:xfrm>
            <a:off x="3204382" y="1237464"/>
            <a:ext cx="4791101" cy="1536066"/>
          </a:xfrm>
          <a:prstGeom prst="bentConnector2">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4387923-3F0F-418C-BD5C-551BD6635C7A}"/>
              </a:ext>
            </a:extLst>
          </p:cNvPr>
          <p:cNvSpPr>
            <a:spLocks noChangeAspect="1"/>
          </p:cNvSpPr>
          <p:nvPr/>
        </p:nvSpPr>
        <p:spPr>
          <a:xfrm>
            <a:off x="10588661" y="2773530"/>
            <a:ext cx="1231327" cy="12313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400" b="1" dirty="0">
                <a:latin typeface="Tw Cen MT" panose="020B0602020104020603" pitchFamily="34" charset="0"/>
              </a:rPr>
              <a:t>Programme</a:t>
            </a:r>
          </a:p>
          <a:p>
            <a:pPr algn="ctr"/>
            <a:r>
              <a:rPr lang="en-GB" sz="1400" b="1" dirty="0">
                <a:latin typeface="Tw Cen MT" panose="020B0602020104020603" pitchFamily="34" charset="0"/>
              </a:rPr>
              <a:t>Comms</a:t>
            </a:r>
          </a:p>
        </p:txBody>
      </p:sp>
      <p:cxnSp>
        <p:nvCxnSpPr>
          <p:cNvPr id="62" name="Straight Arrow Connector 61">
            <a:extLst>
              <a:ext uri="{FF2B5EF4-FFF2-40B4-BE49-F238E27FC236}">
                <a16:creationId xmlns:a16="http://schemas.microsoft.com/office/drawing/2014/main" id="{CDF69ED6-E299-4BC2-A589-1FDB731AB985}"/>
              </a:ext>
            </a:extLst>
          </p:cNvPr>
          <p:cNvCxnSpPr>
            <a:cxnSpLocks/>
            <a:stCxn id="14" idx="3"/>
            <a:endCxn id="61" idx="2"/>
          </p:cNvCxnSpPr>
          <p:nvPr/>
        </p:nvCxnSpPr>
        <p:spPr>
          <a:xfrm>
            <a:off x="10095028" y="3389193"/>
            <a:ext cx="493633" cy="1"/>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F1BE423A-5672-43EC-A86A-4ADF450E6A09}"/>
              </a:ext>
            </a:extLst>
          </p:cNvPr>
          <p:cNvGrpSpPr/>
          <p:nvPr/>
        </p:nvGrpSpPr>
        <p:grpSpPr>
          <a:xfrm>
            <a:off x="9712699" y="5674397"/>
            <a:ext cx="2283238" cy="900969"/>
            <a:chOff x="10042301" y="5682411"/>
            <a:chExt cx="2283238" cy="900969"/>
          </a:xfrm>
        </p:grpSpPr>
        <p:sp>
          <p:nvSpPr>
            <p:cNvPr id="75" name="Oval 74">
              <a:extLst>
                <a:ext uri="{FF2B5EF4-FFF2-40B4-BE49-F238E27FC236}">
                  <a16:creationId xmlns:a16="http://schemas.microsoft.com/office/drawing/2014/main" id="{1D8AF4B2-D0E6-42EF-A0BC-2DA3894C1634}"/>
                </a:ext>
              </a:extLst>
            </p:cNvPr>
            <p:cNvSpPr>
              <a:spLocks noChangeAspect="1"/>
            </p:cNvSpPr>
            <p:nvPr/>
          </p:nvSpPr>
          <p:spPr>
            <a:xfrm>
              <a:off x="10047316" y="5682411"/>
              <a:ext cx="456357" cy="4563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pPr>
              <a:endParaRPr lang="en-GB" sz="1400" b="1" dirty="0">
                <a:solidFill>
                  <a:schemeClr val="bg1">
                    <a:lumMod val="50000"/>
                  </a:schemeClr>
                </a:solidFill>
                <a:latin typeface="Tw Cen MT" panose="020B0602020104020603" pitchFamily="34" charset="0"/>
              </a:endParaRPr>
            </a:p>
          </p:txBody>
        </p:sp>
        <p:sp>
          <p:nvSpPr>
            <p:cNvPr id="76" name="Rectangle 75">
              <a:extLst>
                <a:ext uri="{FF2B5EF4-FFF2-40B4-BE49-F238E27FC236}">
                  <a16:creationId xmlns:a16="http://schemas.microsoft.com/office/drawing/2014/main" id="{7564FA2C-EE50-46B1-B9C7-4B333895ACB1}"/>
                </a:ext>
              </a:extLst>
            </p:cNvPr>
            <p:cNvSpPr/>
            <p:nvPr/>
          </p:nvSpPr>
          <p:spPr>
            <a:xfrm>
              <a:off x="10042301" y="6255872"/>
              <a:ext cx="456358" cy="288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1400" b="1" dirty="0">
                <a:solidFill>
                  <a:schemeClr val="bg1">
                    <a:lumMod val="50000"/>
                  </a:schemeClr>
                </a:solidFill>
                <a:latin typeface="Tw Cen MT" panose="020B0602020104020603" pitchFamily="34" charset="0"/>
              </a:endParaRPr>
            </a:p>
          </p:txBody>
        </p:sp>
        <p:sp>
          <p:nvSpPr>
            <p:cNvPr id="78" name="TextBox 77">
              <a:extLst>
                <a:ext uri="{FF2B5EF4-FFF2-40B4-BE49-F238E27FC236}">
                  <a16:creationId xmlns:a16="http://schemas.microsoft.com/office/drawing/2014/main" id="{C968DF83-7471-461B-8FAA-3717DC8D8157}"/>
                </a:ext>
              </a:extLst>
            </p:cNvPr>
            <p:cNvSpPr txBox="1"/>
            <p:nvPr/>
          </p:nvSpPr>
          <p:spPr>
            <a:xfrm>
              <a:off x="10485227" y="5705465"/>
              <a:ext cx="1840312" cy="369332"/>
            </a:xfrm>
            <a:prstGeom prst="rect">
              <a:avLst/>
            </a:prstGeom>
            <a:noFill/>
          </p:spPr>
          <p:txBody>
            <a:bodyPr wrap="square">
              <a:spAutoFit/>
            </a:bodyPr>
            <a:lstStyle/>
            <a:p>
              <a:pPr>
                <a:spcBef>
                  <a:spcPts val="600"/>
                </a:spcBef>
              </a:pPr>
              <a:r>
                <a:rPr lang="en-GB" sz="1800" b="1" dirty="0">
                  <a:solidFill>
                    <a:schemeClr val="bg1">
                      <a:lumMod val="50000"/>
                    </a:schemeClr>
                  </a:solidFill>
                  <a:latin typeface="Tw Cen MT" panose="020B0602020104020603" pitchFamily="34" charset="0"/>
                </a:rPr>
                <a:t>Activity / Action</a:t>
              </a:r>
            </a:p>
          </p:txBody>
        </p:sp>
        <p:sp>
          <p:nvSpPr>
            <p:cNvPr id="79" name="TextBox 78">
              <a:extLst>
                <a:ext uri="{FF2B5EF4-FFF2-40B4-BE49-F238E27FC236}">
                  <a16:creationId xmlns:a16="http://schemas.microsoft.com/office/drawing/2014/main" id="{6C620CB4-4DC4-4B7A-B1CB-CE8C0E8E0B27}"/>
                </a:ext>
              </a:extLst>
            </p:cNvPr>
            <p:cNvSpPr txBox="1"/>
            <p:nvPr/>
          </p:nvSpPr>
          <p:spPr>
            <a:xfrm>
              <a:off x="10485227" y="6214048"/>
              <a:ext cx="1840312" cy="369332"/>
            </a:xfrm>
            <a:prstGeom prst="rect">
              <a:avLst/>
            </a:prstGeom>
            <a:noFill/>
          </p:spPr>
          <p:txBody>
            <a:bodyPr wrap="square">
              <a:spAutoFit/>
            </a:bodyPr>
            <a:lstStyle/>
            <a:p>
              <a:pPr>
                <a:spcBef>
                  <a:spcPts val="600"/>
                </a:spcBef>
              </a:pPr>
              <a:r>
                <a:rPr lang="en-GB" sz="1800" b="1" dirty="0">
                  <a:solidFill>
                    <a:schemeClr val="bg1">
                      <a:lumMod val="50000"/>
                    </a:schemeClr>
                  </a:solidFill>
                  <a:latin typeface="Tw Cen MT" panose="020B0602020104020603" pitchFamily="34" charset="0"/>
                </a:rPr>
                <a:t>Product</a:t>
              </a:r>
            </a:p>
          </p:txBody>
        </p:sp>
      </p:grpSp>
    </p:spTree>
    <p:extLst>
      <p:ext uri="{BB962C8B-B14F-4D97-AF65-F5344CB8AC3E}">
        <p14:creationId xmlns:p14="http://schemas.microsoft.com/office/powerpoint/2010/main" val="74861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FB8D8-37DF-07F3-3B51-C6750B9A4A64}"/>
              </a:ext>
            </a:extLst>
          </p:cNvPr>
          <p:cNvSpPr>
            <a:spLocks noGrp="1"/>
          </p:cNvSpPr>
          <p:nvPr>
            <p:ph type="title"/>
          </p:nvPr>
        </p:nvSpPr>
        <p:spPr/>
        <p:txBody>
          <a:bodyPr/>
          <a:lstStyle/>
          <a:p>
            <a:r>
              <a:rPr lang="en-GB" dirty="0"/>
              <a:t>Northumbria “laundry cycle”</a:t>
            </a:r>
          </a:p>
        </p:txBody>
      </p:sp>
      <p:sp>
        <p:nvSpPr>
          <p:cNvPr id="4" name="Slide Number Placeholder 3">
            <a:extLst>
              <a:ext uri="{FF2B5EF4-FFF2-40B4-BE49-F238E27FC236}">
                <a16:creationId xmlns:a16="http://schemas.microsoft.com/office/drawing/2014/main" id="{05DAE319-4C15-9BA5-1212-092E435563D0}"/>
              </a:ext>
            </a:extLst>
          </p:cNvPr>
          <p:cNvSpPr>
            <a:spLocks noGrp="1"/>
          </p:cNvSpPr>
          <p:nvPr>
            <p:ph type="sldNum" sz="quarter" idx="12"/>
          </p:nvPr>
        </p:nvSpPr>
        <p:spPr/>
        <p:txBody>
          <a:bodyPr/>
          <a:lstStyle/>
          <a:p>
            <a:fld id="{9B447293-05EA-40B2-916D-DD0073E8DABB}" type="slidenum">
              <a:rPr lang="en-GB" smtClean="0"/>
              <a:t>14</a:t>
            </a:fld>
            <a:endParaRPr lang="en-GB" dirty="0"/>
          </a:p>
        </p:txBody>
      </p:sp>
      <p:pic>
        <p:nvPicPr>
          <p:cNvPr id="6" name="Picture 5" descr="Diagram&#10;&#10;Description automatically generated with medium confidence">
            <a:extLst>
              <a:ext uri="{FF2B5EF4-FFF2-40B4-BE49-F238E27FC236}">
                <a16:creationId xmlns:a16="http://schemas.microsoft.com/office/drawing/2014/main" id="{48A7D106-483F-BA8B-1EE5-4F5162A9335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723" y="1308986"/>
            <a:ext cx="8808553" cy="4954710"/>
          </a:xfrm>
          <a:prstGeom prst="rect">
            <a:avLst/>
          </a:prstGeom>
        </p:spPr>
      </p:pic>
    </p:spTree>
    <p:extLst>
      <p:ext uri="{BB962C8B-B14F-4D97-AF65-F5344CB8AC3E}">
        <p14:creationId xmlns:p14="http://schemas.microsoft.com/office/powerpoint/2010/main" val="62476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98AA-0D3E-F45E-A420-E13799AC7F0A}"/>
              </a:ext>
            </a:extLst>
          </p:cNvPr>
          <p:cNvSpPr>
            <a:spLocks noGrp="1"/>
          </p:cNvSpPr>
          <p:nvPr>
            <p:ph type="title"/>
          </p:nvPr>
        </p:nvSpPr>
        <p:spPr/>
        <p:txBody>
          <a:bodyPr vert="horz" lIns="0" tIns="0" rIns="0" bIns="0" rtlCol="0" anchor="t" anchorCtr="0">
            <a:normAutofit/>
          </a:bodyPr>
          <a:lstStyle/>
          <a:p>
            <a:r>
              <a:rPr lang="en-US"/>
              <a:t>Learnings from the data and digital work on changing futures</a:t>
            </a:r>
            <a:endParaRPr lang="en-GB"/>
          </a:p>
        </p:txBody>
      </p:sp>
      <p:sp>
        <p:nvSpPr>
          <p:cNvPr id="3" name="Slide Number Placeholder 2">
            <a:extLst>
              <a:ext uri="{FF2B5EF4-FFF2-40B4-BE49-F238E27FC236}">
                <a16:creationId xmlns:a16="http://schemas.microsoft.com/office/drawing/2014/main" id="{CC7D6E6A-0F8C-CAE6-7E90-3662B7870407}"/>
              </a:ext>
            </a:extLst>
          </p:cNvPr>
          <p:cNvSpPr>
            <a:spLocks noGrp="1"/>
          </p:cNvSpPr>
          <p:nvPr>
            <p:ph type="sldNum" sz="quarter" idx="12"/>
          </p:nvPr>
        </p:nvSpPr>
        <p:spPr/>
        <p:txBody>
          <a:bodyPr/>
          <a:lstStyle/>
          <a:p>
            <a:fld id="{C6A4B429-0189-47CD-9DDA-A001F58C55D3}" type="slidenum">
              <a:rPr lang="en-US" smtClean="0"/>
              <a:pPr/>
              <a:t>15</a:t>
            </a:fld>
            <a:endParaRPr lang="en-US"/>
          </a:p>
        </p:txBody>
      </p:sp>
      <p:sp>
        <p:nvSpPr>
          <p:cNvPr id="25" name="Rectangle 24">
            <a:extLst>
              <a:ext uri="{FF2B5EF4-FFF2-40B4-BE49-F238E27FC236}">
                <a16:creationId xmlns:a16="http://schemas.microsoft.com/office/drawing/2014/main" id="{D399C547-A67F-4A92-B520-16B3E27F4C60}"/>
              </a:ext>
            </a:extLst>
          </p:cNvPr>
          <p:cNvSpPr/>
          <p:nvPr/>
        </p:nvSpPr>
        <p:spPr>
          <a:xfrm>
            <a:off x="6934201" y="1412875"/>
            <a:ext cx="4690535" cy="4707125"/>
          </a:xfrm>
          <a:prstGeom prst="rect">
            <a:avLst/>
          </a:prstGeom>
          <a:solidFill>
            <a:schemeClr val="accent5">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ysClr val="windowText" lastClr="000000"/>
                </a:solidFill>
              </a:rPr>
              <a:t>Plymouth: shifting from tech-first to user-first</a:t>
            </a:r>
          </a:p>
          <a:p>
            <a:endParaRPr lang="en-US" sz="1600" b="1">
              <a:solidFill>
                <a:sysClr val="windowText" lastClr="000000"/>
              </a:solidFill>
            </a:endParaRPr>
          </a:p>
          <a:p>
            <a:r>
              <a:rPr lang="en-US" sz="1400">
                <a:solidFill>
                  <a:sysClr val="windowText" lastClr="000000"/>
                </a:solidFill>
              </a:rPr>
              <a:t>As part of their remit for Changing Futures, Plymouth have been considering creating a digital app for people with lived experience, living in the city. This was a top-down decision to create a tech-first solution. However, the CF data team have recognized there is greater impact in putting user-needs first and that there is a bigger opportunity around getting agencies to work more effectively together, which can be enabled by tech.</a:t>
            </a:r>
          </a:p>
          <a:p>
            <a:endParaRPr lang="en-US" sz="1400">
              <a:solidFill>
                <a:sysClr val="windowText" lastClr="000000"/>
              </a:solidFill>
            </a:endParaRPr>
          </a:p>
          <a:p>
            <a:r>
              <a:rPr lang="en-US" sz="1400">
                <a:solidFill>
                  <a:sysClr val="windowText" lastClr="000000"/>
                </a:solidFill>
              </a:rPr>
              <a:t>To sustain data transformation for multiple disadvantage it does not always require </a:t>
            </a:r>
            <a:r>
              <a:rPr lang="en-US" sz="1400" i="1">
                <a:solidFill>
                  <a:sysClr val="windowText" lastClr="000000"/>
                </a:solidFill>
              </a:rPr>
              <a:t>more</a:t>
            </a:r>
            <a:r>
              <a:rPr lang="en-US" sz="1400">
                <a:solidFill>
                  <a:sysClr val="windowText" lastClr="000000"/>
                </a:solidFill>
              </a:rPr>
              <a:t> data collection or analysis, or new technological change, often it requires greater collaboration across partners who continually look at user-needs first.</a:t>
            </a:r>
          </a:p>
          <a:p>
            <a:endParaRPr lang="en-US" sz="1400">
              <a:solidFill>
                <a:sysClr val="windowText" lastClr="000000"/>
              </a:solidFill>
            </a:endParaRPr>
          </a:p>
          <a:p>
            <a:r>
              <a:rPr lang="en-US" sz="1400">
                <a:solidFill>
                  <a:sysClr val="windowText" lastClr="000000"/>
                </a:solidFill>
              </a:rPr>
              <a:t>Plymouth’s leadership would like support on how to thoughtfully understand their data problem and think differently about tech and its role in local data transformation. </a:t>
            </a:r>
            <a:endParaRPr lang="en-GB" sz="1400">
              <a:solidFill>
                <a:sysClr val="windowText" lastClr="000000"/>
              </a:solidFill>
            </a:endParaRPr>
          </a:p>
        </p:txBody>
      </p:sp>
      <p:grpSp>
        <p:nvGrpSpPr>
          <p:cNvPr id="26" name="Group 25">
            <a:extLst>
              <a:ext uri="{FF2B5EF4-FFF2-40B4-BE49-F238E27FC236}">
                <a16:creationId xmlns:a16="http://schemas.microsoft.com/office/drawing/2014/main" id="{7B2CDE30-82F8-44C1-B179-E989A8215971}"/>
              </a:ext>
            </a:extLst>
          </p:cNvPr>
          <p:cNvGrpSpPr/>
          <p:nvPr/>
        </p:nvGrpSpPr>
        <p:grpSpPr>
          <a:xfrm>
            <a:off x="5988582" y="1304135"/>
            <a:ext cx="214837" cy="5082919"/>
            <a:chOff x="4566559" y="1592201"/>
            <a:chExt cx="214837" cy="5082919"/>
          </a:xfrm>
        </p:grpSpPr>
        <p:cxnSp>
          <p:nvCxnSpPr>
            <p:cNvPr id="27" name="Straight Connector 26">
              <a:extLst>
                <a:ext uri="{FF2B5EF4-FFF2-40B4-BE49-F238E27FC236}">
                  <a16:creationId xmlns:a16="http://schemas.microsoft.com/office/drawing/2014/main" id="{46747D18-0721-45C0-8E51-1296DBE01F51}"/>
                </a:ext>
              </a:extLst>
            </p:cNvPr>
            <p:cNvCxnSpPr>
              <a:cxnSpLocks/>
            </p:cNvCxnSpPr>
            <p:nvPr/>
          </p:nvCxnSpPr>
          <p:spPr>
            <a:xfrm>
              <a:off x="4684719" y="1592201"/>
              <a:ext cx="0" cy="5082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B1F6710-9FCA-44B0-B980-3E77A125224C}"/>
                </a:ext>
              </a:extLst>
            </p:cNvPr>
            <p:cNvGrpSpPr/>
            <p:nvPr/>
          </p:nvGrpSpPr>
          <p:grpSpPr>
            <a:xfrm>
              <a:off x="4566559" y="4011002"/>
              <a:ext cx="214837" cy="214837"/>
              <a:chOff x="8866337" y="2076811"/>
              <a:chExt cx="214837" cy="214837"/>
            </a:xfrm>
          </p:grpSpPr>
          <p:sp>
            <p:nvSpPr>
              <p:cNvPr id="29" name="Oval 50">
                <a:extLst>
                  <a:ext uri="{FF2B5EF4-FFF2-40B4-BE49-F238E27FC236}">
                    <a16:creationId xmlns:a16="http://schemas.microsoft.com/office/drawing/2014/main" id="{D3434DCB-E1C8-4271-9D76-0AEF7DBF0D7E}"/>
                  </a:ext>
                </a:extLst>
              </p:cNvPr>
              <p:cNvSpPr>
                <a:spLocks noChangeArrowheads="1"/>
              </p:cNvSpPr>
              <p:nvPr/>
            </p:nvSpPr>
            <p:spPr bwMode="auto">
              <a:xfrm>
                <a:off x="8866337" y="2076811"/>
                <a:ext cx="214837" cy="214837"/>
              </a:xfrm>
              <a:prstGeom prst="ellipse">
                <a:avLst/>
              </a:prstGeom>
              <a:solidFill>
                <a:srgbClr val="003366"/>
              </a:solidFill>
              <a:ln>
                <a:solidFill>
                  <a:schemeClr val="bg1"/>
                </a:solidFill>
              </a:ln>
            </p:spPr>
            <p:txBody>
              <a:bodyPr vert="horz" wrap="square" lIns="64008" tIns="32004" rIns="64008" bIns="32004" numCol="1" anchor="t" anchorCtr="0" compatLnSpc="1">
                <a:prstTxWarp prst="textNoShape">
                  <a:avLst/>
                </a:prstTxWarp>
              </a:bodyPr>
              <a:lstStyle/>
              <a:p>
                <a:endParaRPr lang="en-US">
                  <a:solidFill>
                    <a:schemeClr val="bg1"/>
                  </a:solidFill>
                </a:endParaRPr>
              </a:p>
            </p:txBody>
          </p:sp>
          <p:sp>
            <p:nvSpPr>
              <p:cNvPr id="30" name="Freeform 51">
                <a:extLst>
                  <a:ext uri="{FF2B5EF4-FFF2-40B4-BE49-F238E27FC236}">
                    <a16:creationId xmlns:a16="http://schemas.microsoft.com/office/drawing/2014/main" id="{DF22E217-0748-4841-9421-941006340158}"/>
                  </a:ext>
                </a:extLst>
              </p:cNvPr>
              <p:cNvSpPr>
                <a:spLocks/>
              </p:cNvSpPr>
              <p:nvPr/>
            </p:nvSpPr>
            <p:spPr bwMode="auto">
              <a:xfrm>
                <a:off x="8945953" y="2114723"/>
                <a:ext cx="77088" cy="13901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64008" tIns="32004" rIns="64008" bIns="32004" numCol="1" anchor="t" anchorCtr="0" compatLnSpc="1">
                <a:prstTxWarp prst="textNoShape">
                  <a:avLst/>
                </a:prstTxWarp>
              </a:bodyPr>
              <a:lstStyle/>
              <a:p>
                <a:endParaRPr lang="en-US">
                  <a:solidFill>
                    <a:schemeClr val="bg1"/>
                  </a:solidFill>
                </a:endParaRPr>
              </a:p>
            </p:txBody>
          </p:sp>
        </p:grpSp>
      </p:grpSp>
      <p:sp>
        <p:nvSpPr>
          <p:cNvPr id="31" name="Oval 30">
            <a:extLst>
              <a:ext uri="{FF2B5EF4-FFF2-40B4-BE49-F238E27FC236}">
                <a16:creationId xmlns:a16="http://schemas.microsoft.com/office/drawing/2014/main" id="{507E6DB0-77F9-4B1E-8892-1DBF37B23753}"/>
              </a:ext>
            </a:extLst>
          </p:cNvPr>
          <p:cNvSpPr/>
          <p:nvPr/>
        </p:nvSpPr>
        <p:spPr>
          <a:xfrm>
            <a:off x="425713" y="2038537"/>
            <a:ext cx="369333" cy="369333"/>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a:t>1</a:t>
            </a:r>
            <a:endParaRPr lang="en-US"/>
          </a:p>
        </p:txBody>
      </p:sp>
      <p:sp>
        <p:nvSpPr>
          <p:cNvPr id="32" name="Oval 31">
            <a:extLst>
              <a:ext uri="{FF2B5EF4-FFF2-40B4-BE49-F238E27FC236}">
                <a16:creationId xmlns:a16="http://schemas.microsoft.com/office/drawing/2014/main" id="{838A59A2-0BB6-48D8-9EC6-1616EB397E93}"/>
              </a:ext>
            </a:extLst>
          </p:cNvPr>
          <p:cNvSpPr/>
          <p:nvPr/>
        </p:nvSpPr>
        <p:spPr>
          <a:xfrm>
            <a:off x="425713" y="3715193"/>
            <a:ext cx="369333" cy="369333"/>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a:t>2</a:t>
            </a:r>
            <a:endParaRPr lang="en-US"/>
          </a:p>
        </p:txBody>
      </p:sp>
      <p:sp>
        <p:nvSpPr>
          <p:cNvPr id="33" name="Oval 32">
            <a:extLst>
              <a:ext uri="{FF2B5EF4-FFF2-40B4-BE49-F238E27FC236}">
                <a16:creationId xmlns:a16="http://schemas.microsoft.com/office/drawing/2014/main" id="{8E330034-2BFA-4DF3-AA0D-A4006275F954}"/>
              </a:ext>
            </a:extLst>
          </p:cNvPr>
          <p:cNvSpPr/>
          <p:nvPr/>
        </p:nvSpPr>
        <p:spPr>
          <a:xfrm>
            <a:off x="425713" y="5056841"/>
            <a:ext cx="369333" cy="369333"/>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3</a:t>
            </a:r>
          </a:p>
        </p:txBody>
      </p:sp>
      <p:sp>
        <p:nvSpPr>
          <p:cNvPr id="34" name="Rectangle 33">
            <a:extLst>
              <a:ext uri="{FF2B5EF4-FFF2-40B4-BE49-F238E27FC236}">
                <a16:creationId xmlns:a16="http://schemas.microsoft.com/office/drawing/2014/main" id="{066A8E81-837D-4D0B-BAF5-788D7719B5E7}"/>
              </a:ext>
            </a:extLst>
          </p:cNvPr>
          <p:cNvSpPr/>
          <p:nvPr/>
        </p:nvSpPr>
        <p:spPr>
          <a:xfrm>
            <a:off x="648000" y="1412875"/>
            <a:ext cx="4000200" cy="292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ysClr val="windowText" lastClr="000000"/>
                </a:solidFill>
              </a:rPr>
              <a:t>Key insights and learnings</a:t>
            </a:r>
          </a:p>
        </p:txBody>
      </p:sp>
      <p:sp>
        <p:nvSpPr>
          <p:cNvPr id="5" name="Rectangle 4">
            <a:extLst>
              <a:ext uri="{FF2B5EF4-FFF2-40B4-BE49-F238E27FC236}">
                <a16:creationId xmlns:a16="http://schemas.microsoft.com/office/drawing/2014/main" id="{63017B64-1BA4-42F3-A55B-E3F8348B6682}"/>
              </a:ext>
            </a:extLst>
          </p:cNvPr>
          <p:cNvSpPr/>
          <p:nvPr/>
        </p:nvSpPr>
        <p:spPr>
          <a:xfrm>
            <a:off x="925136" y="3764495"/>
            <a:ext cx="4978813" cy="817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Building spaces for peer-to-peer learning or sharing, and </a:t>
            </a:r>
            <a:r>
              <a:rPr lang="en-US" sz="1200">
                <a:solidFill>
                  <a:schemeClr val="accent4"/>
                </a:solidFill>
              </a:rPr>
              <a:t>connecting people with similar approaches or technology </a:t>
            </a:r>
            <a:r>
              <a:rPr lang="en-US" sz="1200">
                <a:solidFill>
                  <a:schemeClr val="tx1"/>
                </a:solidFill>
              </a:rPr>
              <a:t>has been integral to supporting CF delivery</a:t>
            </a:r>
          </a:p>
          <a:p>
            <a:endParaRPr lang="en-GB" sz="1200">
              <a:solidFill>
                <a:schemeClr val="tx1"/>
              </a:solidFill>
            </a:endParaRPr>
          </a:p>
        </p:txBody>
      </p:sp>
      <p:sp>
        <p:nvSpPr>
          <p:cNvPr id="6" name="Rectangle 5">
            <a:extLst>
              <a:ext uri="{FF2B5EF4-FFF2-40B4-BE49-F238E27FC236}">
                <a16:creationId xmlns:a16="http://schemas.microsoft.com/office/drawing/2014/main" id="{1743584A-C77A-433D-BA6B-3B8E34059C51}"/>
              </a:ext>
            </a:extLst>
          </p:cNvPr>
          <p:cNvSpPr/>
          <p:nvPr/>
        </p:nvSpPr>
        <p:spPr>
          <a:xfrm>
            <a:off x="925136" y="5017243"/>
            <a:ext cx="4978813" cy="81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There is growing interest to find </a:t>
            </a:r>
            <a:r>
              <a:rPr lang="en-US" sz="1200">
                <a:solidFill>
                  <a:schemeClr val="accent4"/>
                </a:solidFill>
              </a:rPr>
              <a:t>new ways to powerfully communicate data analysis</a:t>
            </a:r>
            <a:r>
              <a:rPr lang="en-US" sz="1200">
                <a:solidFill>
                  <a:schemeClr val="tx1"/>
                </a:solidFill>
              </a:rPr>
              <a:t> which aligns better with what people want to do and who they want to communicate the data for</a:t>
            </a:r>
          </a:p>
        </p:txBody>
      </p:sp>
      <p:sp>
        <p:nvSpPr>
          <p:cNvPr id="17" name="Rectangle 16">
            <a:extLst>
              <a:ext uri="{FF2B5EF4-FFF2-40B4-BE49-F238E27FC236}">
                <a16:creationId xmlns:a16="http://schemas.microsoft.com/office/drawing/2014/main" id="{5BA6F8F4-1441-4BE6-9292-E21BF59D0A0D}"/>
              </a:ext>
            </a:extLst>
          </p:cNvPr>
          <p:cNvSpPr/>
          <p:nvPr/>
        </p:nvSpPr>
        <p:spPr>
          <a:xfrm>
            <a:off x="925136" y="1939145"/>
            <a:ext cx="4978813" cy="1390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Easier to know what data service users want and find meaningful compared to other stakeholders such as operational staff and/or senior leadership. This can present challenges in knowing </a:t>
            </a:r>
            <a:r>
              <a:rPr lang="en-US" sz="1200">
                <a:solidFill>
                  <a:schemeClr val="accent4"/>
                </a:solidFill>
              </a:rPr>
              <a:t>what data to communicate to stakeholders and how to do it effectively</a:t>
            </a:r>
            <a:r>
              <a:rPr lang="en-US" sz="1200">
                <a:solidFill>
                  <a:schemeClr val="tx1"/>
                </a:solidFill>
              </a:rPr>
              <a:t>. If data collected for staff is not linked with what service users care about, it limits the justification to collect that data.</a:t>
            </a:r>
          </a:p>
        </p:txBody>
      </p:sp>
    </p:spTree>
    <p:extLst>
      <p:ext uri="{BB962C8B-B14F-4D97-AF65-F5344CB8AC3E}">
        <p14:creationId xmlns:p14="http://schemas.microsoft.com/office/powerpoint/2010/main" val="422923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E07069-0C2C-46AE-A98C-A163F63DA550}"/>
              </a:ext>
            </a:extLst>
          </p:cNvPr>
          <p:cNvSpPr>
            <a:spLocks noGrp="1"/>
          </p:cNvSpPr>
          <p:nvPr>
            <p:ph type="sldNum" sz="quarter" idx="10"/>
          </p:nvPr>
        </p:nvSpPr>
        <p:spPr/>
        <p:txBody>
          <a:bodyPr/>
          <a:lstStyle/>
          <a:p>
            <a:fld id="{C6A4B429-0189-47CD-9DDA-A001F58C55D3}" type="slidenum">
              <a:rPr lang="en-US" smtClean="0"/>
              <a:pPr/>
              <a:t>16</a:t>
            </a:fld>
            <a:endParaRPr lang="en-US"/>
          </a:p>
        </p:txBody>
      </p:sp>
      <p:sp>
        <p:nvSpPr>
          <p:cNvPr id="2" name="Title 1">
            <a:extLst>
              <a:ext uri="{FF2B5EF4-FFF2-40B4-BE49-F238E27FC236}">
                <a16:creationId xmlns:a16="http://schemas.microsoft.com/office/drawing/2014/main" id="{29EA20BE-1B57-4368-A98F-1F07841838B4}"/>
              </a:ext>
            </a:extLst>
          </p:cNvPr>
          <p:cNvSpPr>
            <a:spLocks noGrp="1"/>
          </p:cNvSpPr>
          <p:nvPr>
            <p:ph type="title"/>
          </p:nvPr>
        </p:nvSpPr>
        <p:spPr/>
        <p:txBody>
          <a:bodyPr/>
          <a:lstStyle/>
          <a:p>
            <a:r>
              <a:rPr lang="en-US"/>
              <a:t>CHALLENGES ON DATA TO PROGRESS UNDERSTANDING AND OUTCOMES ON MULTIPLE DISADVANTAGE</a:t>
            </a:r>
            <a:endParaRPr lang="en-GB"/>
          </a:p>
        </p:txBody>
      </p:sp>
      <p:sp>
        <p:nvSpPr>
          <p:cNvPr id="7" name="Text Placeholder 6">
            <a:extLst>
              <a:ext uri="{FF2B5EF4-FFF2-40B4-BE49-F238E27FC236}">
                <a16:creationId xmlns:a16="http://schemas.microsoft.com/office/drawing/2014/main" id="{8428105A-AF53-6B0E-8E3E-454300DAC158}"/>
              </a:ext>
            </a:extLst>
          </p:cNvPr>
          <p:cNvSpPr>
            <a:spLocks noGrp="1"/>
          </p:cNvSpPr>
          <p:nvPr>
            <p:ph type="body" sz="quarter" idx="15"/>
          </p:nvPr>
        </p:nvSpPr>
        <p:spPr>
          <a:xfrm>
            <a:off x="633600" y="1713382"/>
            <a:ext cx="8335958" cy="541953"/>
          </a:xfrm>
        </p:spPr>
        <p:txBody>
          <a:bodyPr/>
          <a:lstStyle/>
          <a:p>
            <a:r>
              <a:rPr lang="en-US" sz="1400" b="1">
                <a:solidFill>
                  <a:schemeClr val="tx1"/>
                </a:solidFill>
              </a:rPr>
              <a:t>A range of barriers exist across Changing Future areas depending on where they are in their data journey. The main barriers are:</a:t>
            </a:r>
            <a:endParaRPr lang="en-GB"/>
          </a:p>
        </p:txBody>
      </p:sp>
      <p:grpSp>
        <p:nvGrpSpPr>
          <p:cNvPr id="15" name="Group 14">
            <a:extLst>
              <a:ext uri="{FF2B5EF4-FFF2-40B4-BE49-F238E27FC236}">
                <a16:creationId xmlns:a16="http://schemas.microsoft.com/office/drawing/2014/main" id="{4BDA67E2-CBD5-6EC9-A4E9-DBBEEC586230}"/>
              </a:ext>
            </a:extLst>
          </p:cNvPr>
          <p:cNvGrpSpPr/>
          <p:nvPr/>
        </p:nvGrpSpPr>
        <p:grpSpPr>
          <a:xfrm>
            <a:off x="2741336" y="2265146"/>
            <a:ext cx="1980000" cy="3678506"/>
            <a:chOff x="2807783" y="1888074"/>
            <a:chExt cx="1980000" cy="3678506"/>
          </a:xfrm>
        </p:grpSpPr>
        <p:sp>
          <p:nvSpPr>
            <p:cNvPr id="43" name="Rectangle 42">
              <a:extLst>
                <a:ext uri="{FF2B5EF4-FFF2-40B4-BE49-F238E27FC236}">
                  <a16:creationId xmlns:a16="http://schemas.microsoft.com/office/drawing/2014/main" id="{C65FE94A-8337-4ABB-A29A-CD06DC94E40D}"/>
                </a:ext>
              </a:extLst>
            </p:cNvPr>
            <p:cNvSpPr/>
            <p:nvPr/>
          </p:nvSpPr>
          <p:spPr>
            <a:xfrm>
              <a:off x="2807783" y="1888074"/>
              <a:ext cx="1980000" cy="36785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a:p>
          </p:txBody>
        </p:sp>
        <p:pic>
          <p:nvPicPr>
            <p:cNvPr id="47" name="Graphic 46" descr="Cycle with people outline">
              <a:extLst>
                <a:ext uri="{FF2B5EF4-FFF2-40B4-BE49-F238E27FC236}">
                  <a16:creationId xmlns:a16="http://schemas.microsoft.com/office/drawing/2014/main" id="{B9994F00-BB77-4B0A-B2B8-CB6D2348C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7425" y="2075992"/>
              <a:ext cx="460716" cy="510887"/>
            </a:xfrm>
            <a:prstGeom prst="rect">
              <a:avLst/>
            </a:prstGeom>
          </p:spPr>
        </p:pic>
        <p:sp>
          <p:nvSpPr>
            <p:cNvPr id="51" name="Rectangle 50">
              <a:extLst>
                <a:ext uri="{FF2B5EF4-FFF2-40B4-BE49-F238E27FC236}">
                  <a16:creationId xmlns:a16="http://schemas.microsoft.com/office/drawing/2014/main" id="{9248B30D-41E9-4318-AA4C-D7ED0C9D318E}"/>
                </a:ext>
              </a:extLst>
            </p:cNvPr>
            <p:cNvSpPr/>
            <p:nvPr/>
          </p:nvSpPr>
          <p:spPr>
            <a:xfrm>
              <a:off x="2807783" y="2879951"/>
              <a:ext cx="1980000" cy="40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a:solidFill>
                    <a:schemeClr val="bg1"/>
                  </a:solidFill>
                </a:rPr>
                <a:t>Getting the right people involved</a:t>
              </a:r>
              <a:endParaRPr lang="en-GB" sz="1400" b="1">
                <a:solidFill>
                  <a:schemeClr val="bg1"/>
                </a:solidFill>
              </a:endParaRPr>
            </a:p>
          </p:txBody>
        </p:sp>
        <p:sp>
          <p:nvSpPr>
            <p:cNvPr id="57" name="Rectangle 56">
              <a:extLst>
                <a:ext uri="{FF2B5EF4-FFF2-40B4-BE49-F238E27FC236}">
                  <a16:creationId xmlns:a16="http://schemas.microsoft.com/office/drawing/2014/main" id="{3CBD8694-70DD-4DF9-82F2-0E771200CA5C}"/>
                </a:ext>
              </a:extLst>
            </p:cNvPr>
            <p:cNvSpPr/>
            <p:nvPr/>
          </p:nvSpPr>
          <p:spPr>
            <a:xfrm>
              <a:off x="2807783" y="3359719"/>
              <a:ext cx="1980000" cy="220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a:solidFill>
                    <a:schemeClr val="bg1"/>
                  </a:solidFill>
                </a:rPr>
                <a:t>MD is not always embedded in local system change plans and areas hope to understand who the relevant data stakeholders are to engage with, to raise the profile of MD work locally and nationally</a:t>
              </a:r>
              <a:endParaRPr lang="en-GB" sz="1200">
                <a:solidFill>
                  <a:schemeClr val="bg1"/>
                </a:solidFill>
              </a:endParaRPr>
            </a:p>
          </p:txBody>
        </p:sp>
      </p:grpSp>
      <p:grpSp>
        <p:nvGrpSpPr>
          <p:cNvPr id="17" name="Group 16">
            <a:extLst>
              <a:ext uri="{FF2B5EF4-FFF2-40B4-BE49-F238E27FC236}">
                <a16:creationId xmlns:a16="http://schemas.microsoft.com/office/drawing/2014/main" id="{58654B03-5300-697E-0135-A12AC64668AC}"/>
              </a:ext>
            </a:extLst>
          </p:cNvPr>
          <p:cNvGrpSpPr/>
          <p:nvPr/>
        </p:nvGrpSpPr>
        <p:grpSpPr>
          <a:xfrm>
            <a:off x="6989557" y="2265146"/>
            <a:ext cx="1980000" cy="3678506"/>
            <a:chOff x="7140388" y="1888074"/>
            <a:chExt cx="1980000" cy="3678506"/>
          </a:xfrm>
        </p:grpSpPr>
        <p:sp>
          <p:nvSpPr>
            <p:cNvPr id="45" name="Rectangle 44">
              <a:extLst>
                <a:ext uri="{FF2B5EF4-FFF2-40B4-BE49-F238E27FC236}">
                  <a16:creationId xmlns:a16="http://schemas.microsoft.com/office/drawing/2014/main" id="{53DF11F7-BC59-48A3-952E-BB461D7E08D0}"/>
                </a:ext>
              </a:extLst>
            </p:cNvPr>
            <p:cNvSpPr/>
            <p:nvPr/>
          </p:nvSpPr>
          <p:spPr>
            <a:xfrm>
              <a:off x="7140388" y="1888074"/>
              <a:ext cx="1980000" cy="367850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a:p>
          </p:txBody>
        </p:sp>
        <p:pic>
          <p:nvPicPr>
            <p:cNvPr id="49" name="Graphic 48" descr="Online meeting outline">
              <a:extLst>
                <a:ext uri="{FF2B5EF4-FFF2-40B4-BE49-F238E27FC236}">
                  <a16:creationId xmlns:a16="http://schemas.microsoft.com/office/drawing/2014/main" id="{177CAB5E-26B9-415F-9B4D-4528D48B36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0630" y="2132657"/>
              <a:ext cx="439517" cy="510887"/>
            </a:xfrm>
            <a:prstGeom prst="rect">
              <a:avLst/>
            </a:prstGeom>
          </p:spPr>
        </p:pic>
        <p:sp>
          <p:nvSpPr>
            <p:cNvPr id="55" name="Rectangle 54">
              <a:extLst>
                <a:ext uri="{FF2B5EF4-FFF2-40B4-BE49-F238E27FC236}">
                  <a16:creationId xmlns:a16="http://schemas.microsoft.com/office/drawing/2014/main" id="{5BB7CCFD-B2B0-491A-BAC9-085650AF386C}"/>
                </a:ext>
              </a:extLst>
            </p:cNvPr>
            <p:cNvSpPr/>
            <p:nvPr/>
          </p:nvSpPr>
          <p:spPr>
            <a:xfrm>
              <a:off x="7140388" y="2791208"/>
              <a:ext cx="1980000" cy="40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a:solidFill>
                    <a:schemeClr val="bg1"/>
                  </a:solidFill>
                </a:rPr>
                <a:t>Case management systems</a:t>
              </a:r>
              <a:endParaRPr lang="en-GB" sz="1400" b="1">
                <a:solidFill>
                  <a:schemeClr val="bg1"/>
                </a:solidFill>
              </a:endParaRPr>
            </a:p>
          </p:txBody>
        </p:sp>
        <p:sp>
          <p:nvSpPr>
            <p:cNvPr id="58" name="Rectangle 57">
              <a:extLst>
                <a:ext uri="{FF2B5EF4-FFF2-40B4-BE49-F238E27FC236}">
                  <a16:creationId xmlns:a16="http://schemas.microsoft.com/office/drawing/2014/main" id="{E0973A56-4B1F-4789-BFFA-2CA159E93023}"/>
                </a:ext>
              </a:extLst>
            </p:cNvPr>
            <p:cNvSpPr/>
            <p:nvPr/>
          </p:nvSpPr>
          <p:spPr>
            <a:xfrm>
              <a:off x="7140388" y="3359719"/>
              <a:ext cx="1980000" cy="220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a:solidFill>
                    <a:schemeClr val="bg1"/>
                  </a:solidFill>
                </a:rPr>
                <a:t>Some CF areas are in the process of procuring case management solutions and are trying to understand the feasibility of different delivery approaches or considerations for how these systems make use of data</a:t>
              </a:r>
              <a:endParaRPr lang="en-GB" sz="1200">
                <a:solidFill>
                  <a:schemeClr val="bg1"/>
                </a:solidFill>
              </a:endParaRPr>
            </a:p>
          </p:txBody>
        </p:sp>
      </p:grpSp>
      <p:grpSp>
        <p:nvGrpSpPr>
          <p:cNvPr id="16" name="Group 15">
            <a:extLst>
              <a:ext uri="{FF2B5EF4-FFF2-40B4-BE49-F238E27FC236}">
                <a16:creationId xmlns:a16="http://schemas.microsoft.com/office/drawing/2014/main" id="{677C603F-6B88-1D06-AA79-B97D71BE7F73}"/>
              </a:ext>
            </a:extLst>
          </p:cNvPr>
          <p:cNvGrpSpPr/>
          <p:nvPr/>
        </p:nvGrpSpPr>
        <p:grpSpPr>
          <a:xfrm>
            <a:off x="4865447" y="2265146"/>
            <a:ext cx="1980000" cy="3678506"/>
            <a:chOff x="4951571" y="1888074"/>
            <a:chExt cx="1980000" cy="3678506"/>
          </a:xfrm>
        </p:grpSpPr>
        <p:sp>
          <p:nvSpPr>
            <p:cNvPr id="44" name="Rectangle 43">
              <a:extLst>
                <a:ext uri="{FF2B5EF4-FFF2-40B4-BE49-F238E27FC236}">
                  <a16:creationId xmlns:a16="http://schemas.microsoft.com/office/drawing/2014/main" id="{A4936AB6-6754-4F4E-B8EE-B554BE9AF991}"/>
                </a:ext>
              </a:extLst>
            </p:cNvPr>
            <p:cNvSpPr/>
            <p:nvPr/>
          </p:nvSpPr>
          <p:spPr>
            <a:xfrm>
              <a:off x="4951571" y="1888074"/>
              <a:ext cx="1980000" cy="3678506"/>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a:p>
          </p:txBody>
        </p:sp>
        <p:pic>
          <p:nvPicPr>
            <p:cNvPr id="48" name="Graphic 47" descr="Bar chart outline">
              <a:extLst>
                <a:ext uri="{FF2B5EF4-FFF2-40B4-BE49-F238E27FC236}">
                  <a16:creationId xmlns:a16="http://schemas.microsoft.com/office/drawing/2014/main" id="{97613A6B-C5E1-4EFD-8CCA-3E50D3C31E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9562" y="2130486"/>
              <a:ext cx="464018" cy="510887"/>
            </a:xfrm>
            <a:prstGeom prst="rect">
              <a:avLst/>
            </a:prstGeom>
          </p:spPr>
        </p:pic>
        <p:sp>
          <p:nvSpPr>
            <p:cNvPr id="53" name="Rectangle 52">
              <a:extLst>
                <a:ext uri="{FF2B5EF4-FFF2-40B4-BE49-F238E27FC236}">
                  <a16:creationId xmlns:a16="http://schemas.microsoft.com/office/drawing/2014/main" id="{C353F277-B535-4581-ACA5-2CD7EBA4C5F8}"/>
                </a:ext>
              </a:extLst>
            </p:cNvPr>
            <p:cNvSpPr/>
            <p:nvPr/>
          </p:nvSpPr>
          <p:spPr>
            <a:xfrm>
              <a:off x="4951571" y="2790742"/>
              <a:ext cx="1980000" cy="40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a:solidFill>
                    <a:schemeClr val="bg1"/>
                  </a:solidFill>
                </a:rPr>
                <a:t>Meaningful analysis</a:t>
              </a:r>
              <a:endParaRPr lang="en-GB" sz="1400" b="1">
                <a:solidFill>
                  <a:schemeClr val="bg1"/>
                </a:solidFill>
              </a:endParaRPr>
            </a:p>
          </p:txBody>
        </p:sp>
        <p:sp>
          <p:nvSpPr>
            <p:cNvPr id="59" name="Rectangle 58">
              <a:extLst>
                <a:ext uri="{FF2B5EF4-FFF2-40B4-BE49-F238E27FC236}">
                  <a16:creationId xmlns:a16="http://schemas.microsoft.com/office/drawing/2014/main" id="{75BB489A-5EE4-4FDE-BDA2-2C40E1F04B0F}"/>
                </a:ext>
              </a:extLst>
            </p:cNvPr>
            <p:cNvSpPr/>
            <p:nvPr/>
          </p:nvSpPr>
          <p:spPr>
            <a:xfrm>
              <a:off x="4951571" y="3359719"/>
              <a:ext cx="1980000" cy="220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a:solidFill>
                    <a:schemeClr val="bg1"/>
                  </a:solidFill>
                </a:rPr>
                <a:t>CF areas intend to map system change objectives directly with data collected and understand how data can be best analyzed and shared even when it’s limited</a:t>
              </a:r>
              <a:endParaRPr lang="en-GB" sz="1200">
                <a:solidFill>
                  <a:schemeClr val="bg1"/>
                </a:solidFill>
              </a:endParaRPr>
            </a:p>
          </p:txBody>
        </p:sp>
      </p:grpSp>
      <p:grpSp>
        <p:nvGrpSpPr>
          <p:cNvPr id="14" name="Group 13">
            <a:extLst>
              <a:ext uri="{FF2B5EF4-FFF2-40B4-BE49-F238E27FC236}">
                <a16:creationId xmlns:a16="http://schemas.microsoft.com/office/drawing/2014/main" id="{FE1924C3-5058-F414-05E6-20D098FA1280}"/>
              </a:ext>
            </a:extLst>
          </p:cNvPr>
          <p:cNvGrpSpPr/>
          <p:nvPr/>
        </p:nvGrpSpPr>
        <p:grpSpPr>
          <a:xfrm>
            <a:off x="617225" y="2265146"/>
            <a:ext cx="1980000" cy="3678506"/>
            <a:chOff x="617225" y="1888074"/>
            <a:chExt cx="1980000" cy="3678506"/>
          </a:xfrm>
        </p:grpSpPr>
        <p:sp>
          <p:nvSpPr>
            <p:cNvPr id="9" name="Rectangle 8">
              <a:extLst>
                <a:ext uri="{FF2B5EF4-FFF2-40B4-BE49-F238E27FC236}">
                  <a16:creationId xmlns:a16="http://schemas.microsoft.com/office/drawing/2014/main" id="{CF404A88-1D04-4418-B4CB-B3CACAC73180}"/>
                </a:ext>
              </a:extLst>
            </p:cNvPr>
            <p:cNvSpPr/>
            <p:nvPr/>
          </p:nvSpPr>
          <p:spPr>
            <a:xfrm>
              <a:off x="617225" y="1888074"/>
              <a:ext cx="1980000" cy="3678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a:p>
          </p:txBody>
        </p:sp>
        <p:pic>
          <p:nvPicPr>
            <p:cNvPr id="46" name="Graphic 45" descr="Document with solid fill">
              <a:extLst>
                <a:ext uri="{FF2B5EF4-FFF2-40B4-BE49-F238E27FC236}">
                  <a16:creationId xmlns:a16="http://schemas.microsoft.com/office/drawing/2014/main" id="{9752E566-83C5-4AA3-973B-891423A048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75216" y="2067962"/>
              <a:ext cx="464018" cy="545887"/>
            </a:xfrm>
            <a:prstGeom prst="rect">
              <a:avLst/>
            </a:prstGeom>
          </p:spPr>
        </p:pic>
        <p:sp>
          <p:nvSpPr>
            <p:cNvPr id="50" name="Rectangle 49">
              <a:extLst>
                <a:ext uri="{FF2B5EF4-FFF2-40B4-BE49-F238E27FC236}">
                  <a16:creationId xmlns:a16="http://schemas.microsoft.com/office/drawing/2014/main" id="{FE13486E-78C9-4777-A686-F9706C3488C8}"/>
                </a:ext>
              </a:extLst>
            </p:cNvPr>
            <p:cNvSpPr/>
            <p:nvPr/>
          </p:nvSpPr>
          <p:spPr>
            <a:xfrm>
              <a:off x="617225" y="2879951"/>
              <a:ext cx="1980000" cy="40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a:solidFill>
                    <a:schemeClr val="bg1"/>
                  </a:solidFill>
                </a:rPr>
                <a:t>Data sharing agreements</a:t>
              </a:r>
              <a:endParaRPr lang="en-GB" sz="1400" b="1">
                <a:solidFill>
                  <a:schemeClr val="bg1"/>
                </a:solidFill>
              </a:endParaRPr>
            </a:p>
          </p:txBody>
        </p:sp>
        <p:sp>
          <p:nvSpPr>
            <p:cNvPr id="60" name="Rectangle 59">
              <a:extLst>
                <a:ext uri="{FF2B5EF4-FFF2-40B4-BE49-F238E27FC236}">
                  <a16:creationId xmlns:a16="http://schemas.microsoft.com/office/drawing/2014/main" id="{68E84509-F85A-4689-92FF-BD6C277A7AAB}"/>
                </a:ext>
              </a:extLst>
            </p:cNvPr>
            <p:cNvSpPr/>
            <p:nvPr/>
          </p:nvSpPr>
          <p:spPr>
            <a:xfrm>
              <a:off x="617225" y="3359719"/>
              <a:ext cx="1980000" cy="2206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a:solidFill>
                    <a:schemeClr val="bg1"/>
                  </a:solidFill>
                </a:rPr>
                <a:t>MD requires partnership across organizations and departments e.g., housing and criminal justice but there are challenges in getting DSA’s in place. This includes setting up new agreements or extending existing agreements to include new partners</a:t>
              </a:r>
              <a:endParaRPr lang="en-GB" sz="1200">
                <a:solidFill>
                  <a:schemeClr val="bg1"/>
                </a:solidFill>
              </a:endParaRPr>
            </a:p>
          </p:txBody>
        </p:sp>
      </p:grpSp>
      <p:sp>
        <p:nvSpPr>
          <p:cNvPr id="10" name="Rectangle 9">
            <a:extLst>
              <a:ext uri="{FF2B5EF4-FFF2-40B4-BE49-F238E27FC236}">
                <a16:creationId xmlns:a16="http://schemas.microsoft.com/office/drawing/2014/main" id="{A70AEC10-A389-446A-8153-5C1A8E22D763}"/>
              </a:ext>
            </a:extLst>
          </p:cNvPr>
          <p:cNvSpPr/>
          <p:nvPr/>
        </p:nvSpPr>
        <p:spPr>
          <a:xfrm>
            <a:off x="9035173" y="2265146"/>
            <a:ext cx="2605965" cy="3678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rPr>
              <a:t>Other challenges include:  </a:t>
            </a:r>
          </a:p>
          <a:p>
            <a:endParaRPr lang="en-US" sz="1200" b="1">
              <a:solidFill>
                <a:schemeClr val="tx1"/>
              </a:solidFill>
            </a:endParaRPr>
          </a:p>
          <a:p>
            <a:pPr marL="171450" indent="-171450">
              <a:buFontTx/>
              <a:buChar char="-"/>
            </a:pPr>
            <a:r>
              <a:rPr lang="en-US" sz="1200">
                <a:solidFill>
                  <a:schemeClr val="tx1"/>
                </a:solidFill>
              </a:rPr>
              <a:t>Supporting practitioners on how to ask questions of service users to prevent bias during data collection</a:t>
            </a:r>
          </a:p>
          <a:p>
            <a:r>
              <a:rPr lang="en-US" sz="1200">
                <a:solidFill>
                  <a:schemeClr val="tx1"/>
                </a:solidFill>
              </a:rPr>
              <a:t> </a:t>
            </a:r>
          </a:p>
          <a:p>
            <a:pPr marL="171450" indent="-171450">
              <a:buFontTx/>
              <a:buChar char="-"/>
            </a:pPr>
            <a:r>
              <a:rPr lang="en-US" sz="1200">
                <a:solidFill>
                  <a:schemeClr val="tx1"/>
                </a:solidFill>
              </a:rPr>
              <a:t>Developing analytical skills </a:t>
            </a:r>
          </a:p>
          <a:p>
            <a:endParaRPr lang="en-US" sz="1200">
              <a:solidFill>
                <a:schemeClr val="tx1"/>
              </a:solidFill>
            </a:endParaRPr>
          </a:p>
          <a:p>
            <a:pPr marL="171450" indent="-171450">
              <a:buFontTx/>
              <a:buChar char="-"/>
            </a:pPr>
            <a:r>
              <a:rPr lang="en-US" sz="1200">
                <a:solidFill>
                  <a:schemeClr val="tx1"/>
                </a:solidFill>
              </a:rPr>
              <a:t>Designing alternative data visualization</a:t>
            </a:r>
          </a:p>
          <a:p>
            <a:pPr marL="171450" indent="-171450">
              <a:buFontTx/>
              <a:buChar char="-"/>
            </a:pPr>
            <a:endParaRPr lang="en-US" sz="1200">
              <a:solidFill>
                <a:schemeClr val="tx1"/>
              </a:solidFill>
            </a:endParaRPr>
          </a:p>
          <a:p>
            <a:pPr marL="171450" indent="-171450">
              <a:buFontTx/>
              <a:buChar char="-"/>
            </a:pPr>
            <a:r>
              <a:rPr lang="en-US" sz="1200">
                <a:solidFill>
                  <a:schemeClr val="tx1"/>
                </a:solidFill>
              </a:rPr>
              <a:t>Getting teams to switch to new tools, CMS’s and systems</a:t>
            </a:r>
          </a:p>
          <a:p>
            <a:pPr marL="171450" indent="-171450">
              <a:buFontTx/>
              <a:buChar char="-"/>
            </a:pPr>
            <a:endParaRPr lang="en-US" sz="1200">
              <a:solidFill>
                <a:schemeClr val="tx1"/>
              </a:solidFill>
            </a:endParaRPr>
          </a:p>
          <a:p>
            <a:pPr marL="171450" indent="-171450">
              <a:buFontTx/>
              <a:buChar char="-"/>
            </a:pPr>
            <a:r>
              <a:rPr lang="en-US" sz="1200">
                <a:solidFill>
                  <a:schemeClr val="tx1"/>
                </a:solidFill>
              </a:rPr>
              <a:t>Supplementing quantitative data e.g., on access and referrals with qualitative insight</a:t>
            </a:r>
          </a:p>
          <a:p>
            <a:pPr algn="ctr"/>
            <a:endParaRPr lang="en-GB" sz="1200"/>
          </a:p>
        </p:txBody>
      </p:sp>
    </p:spTree>
    <p:extLst>
      <p:ext uri="{BB962C8B-B14F-4D97-AF65-F5344CB8AC3E}">
        <p14:creationId xmlns:p14="http://schemas.microsoft.com/office/powerpoint/2010/main" val="142289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D26F-012D-4737-9C5E-27FD408920EA}"/>
              </a:ext>
            </a:extLst>
          </p:cNvPr>
          <p:cNvSpPr>
            <a:spLocks noGrp="1"/>
          </p:cNvSpPr>
          <p:nvPr>
            <p:ph type="title"/>
          </p:nvPr>
        </p:nvSpPr>
        <p:spPr/>
        <p:txBody>
          <a:bodyPr/>
          <a:lstStyle/>
          <a:p>
            <a:r>
              <a:rPr lang="en-GB"/>
              <a:t>Contents</a:t>
            </a:r>
          </a:p>
        </p:txBody>
      </p:sp>
      <p:sp>
        <p:nvSpPr>
          <p:cNvPr id="3" name="Content Placeholder 2">
            <a:extLst>
              <a:ext uri="{FF2B5EF4-FFF2-40B4-BE49-F238E27FC236}">
                <a16:creationId xmlns:a16="http://schemas.microsoft.com/office/drawing/2014/main" id="{50848536-C02B-420D-89CE-49767C58E42D}"/>
              </a:ext>
            </a:extLst>
          </p:cNvPr>
          <p:cNvSpPr>
            <a:spLocks noGrp="1"/>
          </p:cNvSpPr>
          <p:nvPr>
            <p:ph idx="1"/>
          </p:nvPr>
        </p:nvSpPr>
        <p:spPr/>
        <p:txBody>
          <a:bodyPr/>
          <a:lstStyle/>
          <a:p>
            <a:pPr marL="342900" indent="-342900">
              <a:buClr>
                <a:schemeClr val="accent3"/>
              </a:buClr>
              <a:buAutoNum type="arabicPeriod"/>
            </a:pPr>
            <a:r>
              <a:rPr lang="en-GB" dirty="0"/>
              <a:t>Overview of Area and National Support Offer</a:t>
            </a:r>
          </a:p>
          <a:p>
            <a:pPr marL="342900" indent="-342900">
              <a:buClr>
                <a:schemeClr val="accent3"/>
              </a:buClr>
              <a:buFont typeface="Arial" pitchFamily="34" charset="0"/>
              <a:buAutoNum type="arabicPeriod"/>
            </a:pPr>
            <a:r>
              <a:rPr lang="en-GB" dirty="0"/>
              <a:t>Overall Learnings</a:t>
            </a:r>
          </a:p>
          <a:p>
            <a:pPr marL="342900" indent="-342900">
              <a:buClr>
                <a:schemeClr val="accent3"/>
              </a:buClr>
              <a:buFont typeface="Arial" pitchFamily="34" charset="0"/>
              <a:buAutoNum type="arabicPeriod"/>
            </a:pPr>
            <a:r>
              <a:rPr lang="en-GB" dirty="0"/>
              <a:t>How to measure progress</a:t>
            </a:r>
          </a:p>
          <a:p>
            <a:pPr marL="342900" indent="-342900">
              <a:buClr>
                <a:schemeClr val="accent3"/>
              </a:buClr>
              <a:buFont typeface="Arial" pitchFamily="34" charset="0"/>
              <a:buAutoNum type="arabicPeriod"/>
            </a:pPr>
            <a:r>
              <a:rPr lang="en-GB" dirty="0"/>
              <a:t>Example Learning Systems</a:t>
            </a:r>
          </a:p>
          <a:p>
            <a:pPr marL="342900" indent="-342900">
              <a:buClr>
                <a:schemeClr val="accent3"/>
              </a:buClr>
              <a:buAutoNum type="arabicPeriod"/>
            </a:pPr>
            <a:r>
              <a:rPr lang="en-GB" dirty="0"/>
              <a:t>Data Learnings</a:t>
            </a:r>
          </a:p>
        </p:txBody>
      </p:sp>
      <p:sp>
        <p:nvSpPr>
          <p:cNvPr id="4" name="Slide Number Placeholder 3">
            <a:extLst>
              <a:ext uri="{FF2B5EF4-FFF2-40B4-BE49-F238E27FC236}">
                <a16:creationId xmlns:a16="http://schemas.microsoft.com/office/drawing/2014/main" id="{140715AE-88D4-4169-9A20-F1CFF9DE979D}"/>
              </a:ext>
            </a:extLst>
          </p:cNvPr>
          <p:cNvSpPr>
            <a:spLocks noGrp="1"/>
          </p:cNvSpPr>
          <p:nvPr>
            <p:ph type="sldNum" sz="quarter" idx="12"/>
          </p:nvPr>
        </p:nvSpPr>
        <p:spPr/>
        <p:txBody>
          <a:bodyPr/>
          <a:lstStyle/>
          <a:p>
            <a:fld id="{C6A4B429-0189-47CD-9DDA-A001F58C55D3}" type="slidenum">
              <a:rPr lang="en-US" smtClean="0"/>
              <a:pPr/>
              <a:t>2</a:t>
            </a:fld>
            <a:endParaRPr lang="en-US"/>
          </a:p>
        </p:txBody>
      </p:sp>
    </p:spTree>
    <p:extLst>
      <p:ext uri="{BB962C8B-B14F-4D97-AF65-F5344CB8AC3E}">
        <p14:creationId xmlns:p14="http://schemas.microsoft.com/office/powerpoint/2010/main" val="169337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0601-E244-EEFD-2087-270F58F3EA9D}"/>
              </a:ext>
            </a:extLst>
          </p:cNvPr>
          <p:cNvSpPr>
            <a:spLocks noGrp="1"/>
          </p:cNvSpPr>
          <p:nvPr>
            <p:ph type="title"/>
          </p:nvPr>
        </p:nvSpPr>
        <p:spPr/>
        <p:txBody>
          <a:bodyPr/>
          <a:lstStyle/>
          <a:p>
            <a:r>
              <a:rPr lang="en-GB"/>
              <a:t>Overview – CF vs. MEAM Support</a:t>
            </a:r>
          </a:p>
        </p:txBody>
      </p:sp>
      <p:sp>
        <p:nvSpPr>
          <p:cNvPr id="3" name="Slide Number Placeholder 2">
            <a:extLst>
              <a:ext uri="{FF2B5EF4-FFF2-40B4-BE49-F238E27FC236}">
                <a16:creationId xmlns:a16="http://schemas.microsoft.com/office/drawing/2014/main" id="{02FEE11D-644A-F6ED-FB9E-C6856CD926AB}"/>
              </a:ext>
            </a:extLst>
          </p:cNvPr>
          <p:cNvSpPr>
            <a:spLocks noGrp="1"/>
          </p:cNvSpPr>
          <p:nvPr>
            <p:ph type="sldNum" sz="quarter" idx="12"/>
          </p:nvPr>
        </p:nvSpPr>
        <p:spPr/>
        <p:txBody>
          <a:bodyPr/>
          <a:lstStyle/>
          <a:p>
            <a:fld id="{C6A4B429-0189-47CD-9DDA-A001F58C55D3}" type="slidenum">
              <a:rPr lang="en-US" smtClean="0"/>
              <a:pPr/>
              <a:t>3</a:t>
            </a:fld>
            <a:endParaRPr lang="en-US"/>
          </a:p>
        </p:txBody>
      </p:sp>
      <p:sp>
        <p:nvSpPr>
          <p:cNvPr id="10" name="Rectangle 9">
            <a:extLst>
              <a:ext uri="{FF2B5EF4-FFF2-40B4-BE49-F238E27FC236}">
                <a16:creationId xmlns:a16="http://schemas.microsoft.com/office/drawing/2014/main" id="{AB1CFBA3-DBB1-6976-CA03-A3F8564E052C}"/>
              </a:ext>
            </a:extLst>
          </p:cNvPr>
          <p:cNvSpPr/>
          <p:nvPr/>
        </p:nvSpPr>
        <p:spPr>
          <a:xfrm>
            <a:off x="704123" y="1618079"/>
            <a:ext cx="1144888" cy="399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latin typeface="+mj-lt"/>
            </a:endParaRPr>
          </a:p>
        </p:txBody>
      </p:sp>
      <p:grpSp>
        <p:nvGrpSpPr>
          <p:cNvPr id="55" name="Group 54">
            <a:extLst>
              <a:ext uri="{FF2B5EF4-FFF2-40B4-BE49-F238E27FC236}">
                <a16:creationId xmlns:a16="http://schemas.microsoft.com/office/drawing/2014/main" id="{933A30F5-F933-EE50-1D1E-0064A7003A08}"/>
              </a:ext>
            </a:extLst>
          </p:cNvPr>
          <p:cNvGrpSpPr/>
          <p:nvPr/>
        </p:nvGrpSpPr>
        <p:grpSpPr>
          <a:xfrm>
            <a:off x="3949678" y="4245551"/>
            <a:ext cx="1016516" cy="684707"/>
            <a:chOff x="5537104" y="4838399"/>
            <a:chExt cx="1016516" cy="684707"/>
          </a:xfrm>
        </p:grpSpPr>
        <p:sp>
          <p:nvSpPr>
            <p:cNvPr id="14" name="Diamond 13">
              <a:extLst>
                <a:ext uri="{FF2B5EF4-FFF2-40B4-BE49-F238E27FC236}">
                  <a16:creationId xmlns:a16="http://schemas.microsoft.com/office/drawing/2014/main" id="{21895BAB-CAAD-DFC4-594A-67C1164BEAAE}"/>
                </a:ext>
              </a:extLst>
            </p:cNvPr>
            <p:cNvSpPr/>
            <p:nvPr/>
          </p:nvSpPr>
          <p:spPr>
            <a:xfrm>
              <a:off x="5814199" y="4838399"/>
              <a:ext cx="447868" cy="473758"/>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FFD7986-7D5E-9B10-A5CB-6E13A221E2BE}"/>
                </a:ext>
              </a:extLst>
            </p:cNvPr>
            <p:cNvSpPr/>
            <p:nvPr/>
          </p:nvSpPr>
          <p:spPr>
            <a:xfrm>
              <a:off x="5537104" y="5343632"/>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Westminster</a:t>
              </a:r>
            </a:p>
          </p:txBody>
        </p:sp>
      </p:grpSp>
      <p:grpSp>
        <p:nvGrpSpPr>
          <p:cNvPr id="53" name="Group 52">
            <a:extLst>
              <a:ext uri="{FF2B5EF4-FFF2-40B4-BE49-F238E27FC236}">
                <a16:creationId xmlns:a16="http://schemas.microsoft.com/office/drawing/2014/main" id="{E173485D-8101-3591-34F0-D6C17E17CFD6}"/>
              </a:ext>
            </a:extLst>
          </p:cNvPr>
          <p:cNvGrpSpPr/>
          <p:nvPr/>
        </p:nvGrpSpPr>
        <p:grpSpPr>
          <a:xfrm>
            <a:off x="5309838" y="3378436"/>
            <a:ext cx="1016516" cy="684426"/>
            <a:chOff x="7341037" y="4807205"/>
            <a:chExt cx="1016516" cy="684426"/>
          </a:xfrm>
        </p:grpSpPr>
        <p:sp>
          <p:nvSpPr>
            <p:cNvPr id="13" name="Diamond 12">
              <a:extLst>
                <a:ext uri="{FF2B5EF4-FFF2-40B4-BE49-F238E27FC236}">
                  <a16:creationId xmlns:a16="http://schemas.microsoft.com/office/drawing/2014/main" id="{05F6E1BA-A864-B0A3-18CF-6A09E31FA34C}"/>
                </a:ext>
              </a:extLst>
            </p:cNvPr>
            <p:cNvSpPr/>
            <p:nvPr/>
          </p:nvSpPr>
          <p:spPr>
            <a:xfrm>
              <a:off x="7620446" y="4807205"/>
              <a:ext cx="447868" cy="473758"/>
            </a:xfrm>
            <a:prstGeom prst="diamond">
              <a:avLst/>
            </a:prstGeom>
            <a:solidFill>
              <a:srgbClr val="CD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9947AD2-D321-DA7A-8A1F-DA9215E87EF5}"/>
                </a:ext>
              </a:extLst>
            </p:cNvPr>
            <p:cNvSpPr/>
            <p:nvPr/>
          </p:nvSpPr>
          <p:spPr>
            <a:xfrm>
              <a:off x="7341037" y="5312157"/>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Bristol</a:t>
              </a:r>
            </a:p>
          </p:txBody>
        </p:sp>
      </p:grpSp>
      <p:grpSp>
        <p:nvGrpSpPr>
          <p:cNvPr id="54" name="Group 53">
            <a:extLst>
              <a:ext uri="{FF2B5EF4-FFF2-40B4-BE49-F238E27FC236}">
                <a16:creationId xmlns:a16="http://schemas.microsoft.com/office/drawing/2014/main" id="{7F4775BE-859E-C830-E8C8-A2276B1F0206}"/>
              </a:ext>
            </a:extLst>
          </p:cNvPr>
          <p:cNvGrpSpPr/>
          <p:nvPr/>
        </p:nvGrpSpPr>
        <p:grpSpPr>
          <a:xfrm>
            <a:off x="3949678" y="5965751"/>
            <a:ext cx="1016516" cy="621174"/>
            <a:chOff x="8375273" y="4877085"/>
            <a:chExt cx="1016516" cy="621174"/>
          </a:xfrm>
        </p:grpSpPr>
        <p:sp>
          <p:nvSpPr>
            <p:cNvPr id="12" name="Diamond 11">
              <a:extLst>
                <a:ext uri="{FF2B5EF4-FFF2-40B4-BE49-F238E27FC236}">
                  <a16:creationId xmlns:a16="http://schemas.microsoft.com/office/drawing/2014/main" id="{B07D91B9-DD07-B886-7FC8-5C8DCF5C3D00}"/>
                </a:ext>
              </a:extLst>
            </p:cNvPr>
            <p:cNvSpPr/>
            <p:nvPr/>
          </p:nvSpPr>
          <p:spPr>
            <a:xfrm>
              <a:off x="8655670" y="4877085"/>
              <a:ext cx="447868" cy="473758"/>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9A362CE-627E-102E-891C-9FA562373C4D}"/>
                </a:ext>
              </a:extLst>
            </p:cNvPr>
            <p:cNvSpPr/>
            <p:nvPr/>
          </p:nvSpPr>
          <p:spPr>
            <a:xfrm>
              <a:off x="8375273" y="5318785"/>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Plymouth</a:t>
              </a:r>
            </a:p>
          </p:txBody>
        </p:sp>
      </p:grpSp>
      <p:grpSp>
        <p:nvGrpSpPr>
          <p:cNvPr id="62" name="Group 61">
            <a:extLst>
              <a:ext uri="{FF2B5EF4-FFF2-40B4-BE49-F238E27FC236}">
                <a16:creationId xmlns:a16="http://schemas.microsoft.com/office/drawing/2014/main" id="{91933653-AF18-CE13-6585-5626F644DF2A}"/>
              </a:ext>
            </a:extLst>
          </p:cNvPr>
          <p:cNvGrpSpPr/>
          <p:nvPr/>
        </p:nvGrpSpPr>
        <p:grpSpPr>
          <a:xfrm>
            <a:off x="2231993" y="2519776"/>
            <a:ext cx="1016516" cy="677845"/>
            <a:chOff x="7691042" y="2056543"/>
            <a:chExt cx="1016516" cy="677845"/>
          </a:xfrm>
        </p:grpSpPr>
        <p:sp>
          <p:nvSpPr>
            <p:cNvPr id="15" name="Diamond 14">
              <a:extLst>
                <a:ext uri="{FF2B5EF4-FFF2-40B4-BE49-F238E27FC236}">
                  <a16:creationId xmlns:a16="http://schemas.microsoft.com/office/drawing/2014/main" id="{552450FE-5330-5661-6A62-8354A6A16955}"/>
                </a:ext>
              </a:extLst>
            </p:cNvPr>
            <p:cNvSpPr/>
            <p:nvPr/>
          </p:nvSpPr>
          <p:spPr>
            <a:xfrm>
              <a:off x="7999142" y="2056543"/>
              <a:ext cx="447868" cy="473758"/>
            </a:xfrm>
            <a:prstGeom prst="diamond">
              <a:avLst/>
            </a:prstGeom>
            <a:gradFill flip="none" rotWithShape="1">
              <a:gsLst>
                <a:gs pos="0">
                  <a:schemeClr val="bg1"/>
                </a:gs>
                <a:gs pos="100000">
                  <a:srgbClr val="CD007F"/>
                </a:gs>
              </a:gsLst>
              <a:path path="circle">
                <a:fillToRect l="100000" t="10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Rectangle 27">
              <a:extLst>
                <a:ext uri="{FF2B5EF4-FFF2-40B4-BE49-F238E27FC236}">
                  <a16:creationId xmlns:a16="http://schemas.microsoft.com/office/drawing/2014/main" id="{559BBFED-1F82-E058-F861-D9EEC26BDFDE}"/>
                </a:ext>
              </a:extLst>
            </p:cNvPr>
            <p:cNvSpPr/>
            <p:nvPr/>
          </p:nvSpPr>
          <p:spPr>
            <a:xfrm>
              <a:off x="7691042" y="255491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Northumbria</a:t>
              </a:r>
            </a:p>
          </p:txBody>
        </p:sp>
      </p:grpSp>
      <p:grpSp>
        <p:nvGrpSpPr>
          <p:cNvPr id="68" name="Group 67">
            <a:extLst>
              <a:ext uri="{FF2B5EF4-FFF2-40B4-BE49-F238E27FC236}">
                <a16:creationId xmlns:a16="http://schemas.microsoft.com/office/drawing/2014/main" id="{3E9066C1-A394-372E-1436-688EC927782D}"/>
              </a:ext>
            </a:extLst>
          </p:cNvPr>
          <p:cNvGrpSpPr/>
          <p:nvPr/>
        </p:nvGrpSpPr>
        <p:grpSpPr>
          <a:xfrm>
            <a:off x="3949678" y="5109227"/>
            <a:ext cx="1016516" cy="677555"/>
            <a:chOff x="4400691" y="4859254"/>
            <a:chExt cx="1016516" cy="677555"/>
          </a:xfrm>
        </p:grpSpPr>
        <p:sp>
          <p:nvSpPr>
            <p:cNvPr id="17" name="Diamond 16">
              <a:extLst>
                <a:ext uri="{FF2B5EF4-FFF2-40B4-BE49-F238E27FC236}">
                  <a16:creationId xmlns:a16="http://schemas.microsoft.com/office/drawing/2014/main" id="{868125F2-3B18-C5F8-55CC-3C68C8179754}"/>
                </a:ext>
              </a:extLst>
            </p:cNvPr>
            <p:cNvSpPr/>
            <p:nvPr/>
          </p:nvSpPr>
          <p:spPr>
            <a:xfrm>
              <a:off x="4728154" y="4859254"/>
              <a:ext cx="447868" cy="473758"/>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92E448C-336F-4FC9-2CEA-E36F7A1AF88E}"/>
                </a:ext>
              </a:extLst>
            </p:cNvPr>
            <p:cNvSpPr/>
            <p:nvPr/>
          </p:nvSpPr>
          <p:spPr>
            <a:xfrm>
              <a:off x="4400691" y="5357335"/>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Hull</a:t>
              </a:r>
            </a:p>
          </p:txBody>
        </p:sp>
      </p:grpSp>
      <p:grpSp>
        <p:nvGrpSpPr>
          <p:cNvPr id="64" name="Group 63">
            <a:extLst>
              <a:ext uri="{FF2B5EF4-FFF2-40B4-BE49-F238E27FC236}">
                <a16:creationId xmlns:a16="http://schemas.microsoft.com/office/drawing/2014/main" id="{7C1DF0C1-5ADD-54E3-F2D1-2077A315D7A7}"/>
              </a:ext>
            </a:extLst>
          </p:cNvPr>
          <p:cNvGrpSpPr/>
          <p:nvPr/>
        </p:nvGrpSpPr>
        <p:grpSpPr>
          <a:xfrm>
            <a:off x="627179" y="2514842"/>
            <a:ext cx="1016516" cy="667450"/>
            <a:chOff x="7692012" y="3245005"/>
            <a:chExt cx="1016516" cy="667450"/>
          </a:xfrm>
        </p:grpSpPr>
        <p:sp>
          <p:nvSpPr>
            <p:cNvPr id="20" name="Diamond 19">
              <a:extLst>
                <a:ext uri="{FF2B5EF4-FFF2-40B4-BE49-F238E27FC236}">
                  <a16:creationId xmlns:a16="http://schemas.microsoft.com/office/drawing/2014/main" id="{A277AA81-EE71-EC7F-7913-53C1B1578D5D}"/>
                </a:ext>
              </a:extLst>
            </p:cNvPr>
            <p:cNvSpPr/>
            <p:nvPr/>
          </p:nvSpPr>
          <p:spPr>
            <a:xfrm>
              <a:off x="7976336" y="3245005"/>
              <a:ext cx="447868" cy="473758"/>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32" name="Rectangle 31">
              <a:extLst>
                <a:ext uri="{FF2B5EF4-FFF2-40B4-BE49-F238E27FC236}">
                  <a16:creationId xmlns:a16="http://schemas.microsoft.com/office/drawing/2014/main" id="{13E64AF2-EE38-AF14-0809-EA67BE0A7878}"/>
                </a:ext>
              </a:extLst>
            </p:cNvPr>
            <p:cNvSpPr/>
            <p:nvPr/>
          </p:nvSpPr>
          <p:spPr>
            <a:xfrm>
              <a:off x="7692012" y="3732981"/>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Essex</a:t>
              </a:r>
            </a:p>
          </p:txBody>
        </p:sp>
      </p:grpSp>
      <p:grpSp>
        <p:nvGrpSpPr>
          <p:cNvPr id="60" name="Group 59">
            <a:extLst>
              <a:ext uri="{FF2B5EF4-FFF2-40B4-BE49-F238E27FC236}">
                <a16:creationId xmlns:a16="http://schemas.microsoft.com/office/drawing/2014/main" id="{91902A39-F5DE-1E21-6744-94249EAABCB7}"/>
              </a:ext>
            </a:extLst>
          </p:cNvPr>
          <p:cNvGrpSpPr/>
          <p:nvPr/>
        </p:nvGrpSpPr>
        <p:grpSpPr>
          <a:xfrm>
            <a:off x="3949678" y="2567414"/>
            <a:ext cx="1016516" cy="659715"/>
            <a:chOff x="4980089" y="3232721"/>
            <a:chExt cx="1016516" cy="659715"/>
          </a:xfrm>
        </p:grpSpPr>
        <p:sp>
          <p:nvSpPr>
            <p:cNvPr id="18" name="Diamond 17">
              <a:extLst>
                <a:ext uri="{FF2B5EF4-FFF2-40B4-BE49-F238E27FC236}">
                  <a16:creationId xmlns:a16="http://schemas.microsoft.com/office/drawing/2014/main" id="{0E1B9709-85E3-50F1-E2B3-89138B142643}"/>
                </a:ext>
              </a:extLst>
            </p:cNvPr>
            <p:cNvSpPr/>
            <p:nvPr/>
          </p:nvSpPr>
          <p:spPr>
            <a:xfrm>
              <a:off x="5258221" y="3232721"/>
              <a:ext cx="447868" cy="473758"/>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Rectangle 32">
              <a:extLst>
                <a:ext uri="{FF2B5EF4-FFF2-40B4-BE49-F238E27FC236}">
                  <a16:creationId xmlns:a16="http://schemas.microsoft.com/office/drawing/2014/main" id="{852D07B8-A03A-0FE6-FA55-0EB50F1DAA2F}"/>
                </a:ext>
              </a:extLst>
            </p:cNvPr>
            <p:cNvSpPr/>
            <p:nvPr/>
          </p:nvSpPr>
          <p:spPr>
            <a:xfrm>
              <a:off x="4980089" y="3712962"/>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Surrey</a:t>
              </a:r>
            </a:p>
          </p:txBody>
        </p:sp>
      </p:grpSp>
      <p:grpSp>
        <p:nvGrpSpPr>
          <p:cNvPr id="59" name="Group 58">
            <a:extLst>
              <a:ext uri="{FF2B5EF4-FFF2-40B4-BE49-F238E27FC236}">
                <a16:creationId xmlns:a16="http://schemas.microsoft.com/office/drawing/2014/main" id="{518B75B9-2C0A-8357-4011-DA52ED496B36}"/>
              </a:ext>
            </a:extLst>
          </p:cNvPr>
          <p:cNvGrpSpPr/>
          <p:nvPr/>
        </p:nvGrpSpPr>
        <p:grpSpPr>
          <a:xfrm>
            <a:off x="3949678" y="3406098"/>
            <a:ext cx="1016516" cy="660484"/>
            <a:chOff x="4952088" y="4312347"/>
            <a:chExt cx="1016516" cy="660484"/>
          </a:xfrm>
        </p:grpSpPr>
        <p:sp>
          <p:nvSpPr>
            <p:cNvPr id="23" name="Diamond 22">
              <a:extLst>
                <a:ext uri="{FF2B5EF4-FFF2-40B4-BE49-F238E27FC236}">
                  <a16:creationId xmlns:a16="http://schemas.microsoft.com/office/drawing/2014/main" id="{0D66589E-2E66-91B9-F298-D7468AAEEE32}"/>
                </a:ext>
              </a:extLst>
            </p:cNvPr>
            <p:cNvSpPr/>
            <p:nvPr/>
          </p:nvSpPr>
          <p:spPr>
            <a:xfrm>
              <a:off x="5300003" y="4312347"/>
              <a:ext cx="447868" cy="473758"/>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extLst>
                <a:ext uri="{FF2B5EF4-FFF2-40B4-BE49-F238E27FC236}">
                  <a16:creationId xmlns:a16="http://schemas.microsoft.com/office/drawing/2014/main" id="{5F08E35E-3183-B561-5323-0FEB65648FE5}"/>
                </a:ext>
              </a:extLst>
            </p:cNvPr>
            <p:cNvSpPr/>
            <p:nvPr/>
          </p:nvSpPr>
          <p:spPr>
            <a:xfrm>
              <a:off x="4952088" y="4793357"/>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 Tees</a:t>
              </a:r>
            </a:p>
          </p:txBody>
        </p:sp>
      </p:grpSp>
      <p:grpSp>
        <p:nvGrpSpPr>
          <p:cNvPr id="51" name="Group 50">
            <a:extLst>
              <a:ext uri="{FF2B5EF4-FFF2-40B4-BE49-F238E27FC236}">
                <a16:creationId xmlns:a16="http://schemas.microsoft.com/office/drawing/2014/main" id="{B282CA69-F618-EBE8-4192-F3993EA64A7C}"/>
              </a:ext>
            </a:extLst>
          </p:cNvPr>
          <p:cNvGrpSpPr/>
          <p:nvPr/>
        </p:nvGrpSpPr>
        <p:grpSpPr>
          <a:xfrm>
            <a:off x="5335987" y="2510558"/>
            <a:ext cx="1016516" cy="688437"/>
            <a:chOff x="6283443" y="4807205"/>
            <a:chExt cx="1016516" cy="688437"/>
          </a:xfrm>
        </p:grpSpPr>
        <p:sp>
          <p:nvSpPr>
            <p:cNvPr id="19" name="Diamond 18">
              <a:extLst>
                <a:ext uri="{FF2B5EF4-FFF2-40B4-BE49-F238E27FC236}">
                  <a16:creationId xmlns:a16="http://schemas.microsoft.com/office/drawing/2014/main" id="{D0D61A21-D91B-181B-78D5-505DCF382AF7}"/>
                </a:ext>
              </a:extLst>
            </p:cNvPr>
            <p:cNvSpPr/>
            <p:nvPr/>
          </p:nvSpPr>
          <p:spPr>
            <a:xfrm>
              <a:off x="6594076" y="4807205"/>
              <a:ext cx="447868" cy="473758"/>
            </a:xfrm>
            <a:prstGeom prst="diamond">
              <a:avLst/>
            </a:prstGeom>
            <a:solidFill>
              <a:srgbClr val="CD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5" name="Rectangle 34">
              <a:extLst>
                <a:ext uri="{FF2B5EF4-FFF2-40B4-BE49-F238E27FC236}">
                  <a16:creationId xmlns:a16="http://schemas.microsoft.com/office/drawing/2014/main" id="{8C40221A-ECEF-AE90-6F53-189C77EFD625}"/>
                </a:ext>
              </a:extLst>
            </p:cNvPr>
            <p:cNvSpPr/>
            <p:nvPr/>
          </p:nvSpPr>
          <p:spPr>
            <a:xfrm>
              <a:off x="6283443" y="5316168"/>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Stoke</a:t>
              </a:r>
            </a:p>
          </p:txBody>
        </p:sp>
      </p:grpSp>
      <p:grpSp>
        <p:nvGrpSpPr>
          <p:cNvPr id="65" name="Group 64">
            <a:extLst>
              <a:ext uri="{FF2B5EF4-FFF2-40B4-BE49-F238E27FC236}">
                <a16:creationId xmlns:a16="http://schemas.microsoft.com/office/drawing/2014/main" id="{C10BF133-1A5E-EB9C-A971-D5B3A098DD6C}"/>
              </a:ext>
            </a:extLst>
          </p:cNvPr>
          <p:cNvGrpSpPr/>
          <p:nvPr/>
        </p:nvGrpSpPr>
        <p:grpSpPr>
          <a:xfrm>
            <a:off x="627179" y="3348463"/>
            <a:ext cx="1016516" cy="678344"/>
            <a:chOff x="3046735" y="4851973"/>
            <a:chExt cx="1016516" cy="678344"/>
          </a:xfrm>
        </p:grpSpPr>
        <p:sp>
          <p:nvSpPr>
            <p:cNvPr id="4" name="Diamond 3">
              <a:extLst>
                <a:ext uri="{FF2B5EF4-FFF2-40B4-BE49-F238E27FC236}">
                  <a16:creationId xmlns:a16="http://schemas.microsoft.com/office/drawing/2014/main" id="{A01D27B1-8B26-5242-F5B0-7554C3D836D2}"/>
                </a:ext>
              </a:extLst>
            </p:cNvPr>
            <p:cNvSpPr/>
            <p:nvPr/>
          </p:nvSpPr>
          <p:spPr>
            <a:xfrm>
              <a:off x="3331059" y="4851973"/>
              <a:ext cx="447868" cy="473758"/>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Rectangle 36">
              <a:extLst>
                <a:ext uri="{FF2B5EF4-FFF2-40B4-BE49-F238E27FC236}">
                  <a16:creationId xmlns:a16="http://schemas.microsoft.com/office/drawing/2014/main" id="{A29950C6-1BB0-3EFD-E8A8-C348165F1278}"/>
                </a:ext>
              </a:extLst>
            </p:cNvPr>
            <p:cNvSpPr/>
            <p:nvPr/>
          </p:nvSpPr>
          <p:spPr>
            <a:xfrm>
              <a:off x="3046735" y="5350843"/>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Sheffield</a:t>
              </a:r>
            </a:p>
          </p:txBody>
        </p:sp>
      </p:grpSp>
      <p:grpSp>
        <p:nvGrpSpPr>
          <p:cNvPr id="66" name="Group 65">
            <a:extLst>
              <a:ext uri="{FF2B5EF4-FFF2-40B4-BE49-F238E27FC236}">
                <a16:creationId xmlns:a16="http://schemas.microsoft.com/office/drawing/2014/main" id="{FD7C16DC-E08A-05B7-16F9-1938EE3F27FB}"/>
              </a:ext>
            </a:extLst>
          </p:cNvPr>
          <p:cNvGrpSpPr/>
          <p:nvPr/>
        </p:nvGrpSpPr>
        <p:grpSpPr>
          <a:xfrm>
            <a:off x="627179" y="4192979"/>
            <a:ext cx="1016516" cy="663355"/>
            <a:chOff x="2311892" y="4868310"/>
            <a:chExt cx="1016516" cy="663355"/>
          </a:xfrm>
        </p:grpSpPr>
        <p:sp>
          <p:nvSpPr>
            <p:cNvPr id="16" name="Diamond 15">
              <a:extLst>
                <a:ext uri="{FF2B5EF4-FFF2-40B4-BE49-F238E27FC236}">
                  <a16:creationId xmlns:a16="http://schemas.microsoft.com/office/drawing/2014/main" id="{99448A34-AC2A-A687-2983-84AB0791D593}"/>
                </a:ext>
              </a:extLst>
            </p:cNvPr>
            <p:cNvSpPr/>
            <p:nvPr/>
          </p:nvSpPr>
          <p:spPr>
            <a:xfrm>
              <a:off x="2601421" y="4868310"/>
              <a:ext cx="447868" cy="473758"/>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8" name="Rectangle 37">
              <a:extLst>
                <a:ext uri="{FF2B5EF4-FFF2-40B4-BE49-F238E27FC236}">
                  <a16:creationId xmlns:a16="http://schemas.microsoft.com/office/drawing/2014/main" id="{BBB60AB2-5500-4298-0081-60559E303CE6}"/>
                </a:ext>
              </a:extLst>
            </p:cNvPr>
            <p:cNvSpPr/>
            <p:nvPr/>
          </p:nvSpPr>
          <p:spPr>
            <a:xfrm>
              <a:off x="2311892" y="5352191"/>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Leicester</a:t>
              </a:r>
            </a:p>
          </p:txBody>
        </p:sp>
      </p:grpSp>
      <p:grpSp>
        <p:nvGrpSpPr>
          <p:cNvPr id="63" name="Group 62">
            <a:extLst>
              <a:ext uri="{FF2B5EF4-FFF2-40B4-BE49-F238E27FC236}">
                <a16:creationId xmlns:a16="http://schemas.microsoft.com/office/drawing/2014/main" id="{E53E22F5-AC3E-6DA0-33B5-A1F6D8FC9A40}"/>
              </a:ext>
            </a:extLst>
          </p:cNvPr>
          <p:cNvGrpSpPr/>
          <p:nvPr/>
        </p:nvGrpSpPr>
        <p:grpSpPr>
          <a:xfrm>
            <a:off x="2255769" y="5105068"/>
            <a:ext cx="1016516" cy="691624"/>
            <a:chOff x="8043837" y="1488774"/>
            <a:chExt cx="1016516" cy="691624"/>
          </a:xfrm>
        </p:grpSpPr>
        <p:sp>
          <p:nvSpPr>
            <p:cNvPr id="27" name="Rectangle 26">
              <a:extLst>
                <a:ext uri="{FF2B5EF4-FFF2-40B4-BE49-F238E27FC236}">
                  <a16:creationId xmlns:a16="http://schemas.microsoft.com/office/drawing/2014/main" id="{10FA04CD-BE3E-B04D-E354-5487640CF3DC}"/>
                </a:ext>
              </a:extLst>
            </p:cNvPr>
            <p:cNvSpPr/>
            <p:nvPr/>
          </p:nvSpPr>
          <p:spPr>
            <a:xfrm>
              <a:off x="8043837" y="200092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Greater Manchester</a:t>
              </a:r>
            </a:p>
          </p:txBody>
        </p:sp>
        <p:sp>
          <p:nvSpPr>
            <p:cNvPr id="39" name="Diamond 38">
              <a:extLst>
                <a:ext uri="{FF2B5EF4-FFF2-40B4-BE49-F238E27FC236}">
                  <a16:creationId xmlns:a16="http://schemas.microsoft.com/office/drawing/2014/main" id="{C33D8A5E-DA1A-3C3E-277A-8E7639FC3980}"/>
                </a:ext>
              </a:extLst>
            </p:cNvPr>
            <p:cNvSpPr/>
            <p:nvPr/>
          </p:nvSpPr>
          <p:spPr>
            <a:xfrm>
              <a:off x="8346172" y="1488774"/>
              <a:ext cx="447868" cy="473758"/>
            </a:xfrm>
            <a:prstGeom prst="diamond">
              <a:avLst/>
            </a:prstGeom>
            <a:gradFill flip="none" rotWithShape="1">
              <a:gsLst>
                <a:gs pos="0">
                  <a:schemeClr val="bg1"/>
                </a:gs>
                <a:gs pos="100000">
                  <a:srgbClr val="CD007F"/>
                </a:gs>
              </a:gsLst>
              <a:path path="circle">
                <a:fillToRect l="100000" t="10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61" name="Group 60">
            <a:extLst>
              <a:ext uri="{FF2B5EF4-FFF2-40B4-BE49-F238E27FC236}">
                <a16:creationId xmlns:a16="http://schemas.microsoft.com/office/drawing/2014/main" id="{C3B7241F-F9B4-7CA5-4DEC-BF0C34541A25}"/>
              </a:ext>
            </a:extLst>
          </p:cNvPr>
          <p:cNvGrpSpPr/>
          <p:nvPr/>
        </p:nvGrpSpPr>
        <p:grpSpPr>
          <a:xfrm>
            <a:off x="2231993" y="4234082"/>
            <a:ext cx="1016516" cy="664196"/>
            <a:chOff x="6816092" y="2070192"/>
            <a:chExt cx="1016516" cy="664196"/>
          </a:xfrm>
        </p:grpSpPr>
        <p:sp>
          <p:nvSpPr>
            <p:cNvPr id="30" name="Rectangle 29">
              <a:extLst>
                <a:ext uri="{FF2B5EF4-FFF2-40B4-BE49-F238E27FC236}">
                  <a16:creationId xmlns:a16="http://schemas.microsoft.com/office/drawing/2014/main" id="{9C5BCBB6-0CA5-211F-2538-2EF6F70181DE}"/>
                </a:ext>
              </a:extLst>
            </p:cNvPr>
            <p:cNvSpPr/>
            <p:nvPr/>
          </p:nvSpPr>
          <p:spPr>
            <a:xfrm>
              <a:off x="6816092" y="255491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Lancashire</a:t>
              </a:r>
            </a:p>
          </p:txBody>
        </p:sp>
        <p:sp>
          <p:nvSpPr>
            <p:cNvPr id="40" name="Diamond 39">
              <a:extLst>
                <a:ext uri="{FF2B5EF4-FFF2-40B4-BE49-F238E27FC236}">
                  <a16:creationId xmlns:a16="http://schemas.microsoft.com/office/drawing/2014/main" id="{87E66A53-05E8-0B5A-4047-946937685AA6}"/>
                </a:ext>
              </a:extLst>
            </p:cNvPr>
            <p:cNvSpPr/>
            <p:nvPr/>
          </p:nvSpPr>
          <p:spPr>
            <a:xfrm>
              <a:off x="7140082" y="2070192"/>
              <a:ext cx="447868" cy="473758"/>
            </a:xfrm>
            <a:prstGeom prst="diamond">
              <a:avLst/>
            </a:prstGeom>
            <a:gradFill flip="none" rotWithShape="1">
              <a:gsLst>
                <a:gs pos="0">
                  <a:schemeClr val="bg1"/>
                </a:gs>
                <a:gs pos="100000">
                  <a:srgbClr val="CD007F"/>
                </a:gs>
              </a:gsLst>
              <a:path path="circle">
                <a:fillToRect l="100000" t="10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67" name="Group 66">
            <a:extLst>
              <a:ext uri="{FF2B5EF4-FFF2-40B4-BE49-F238E27FC236}">
                <a16:creationId xmlns:a16="http://schemas.microsoft.com/office/drawing/2014/main" id="{239A53C2-87A3-93EC-C779-9F8F3976AF71}"/>
              </a:ext>
            </a:extLst>
          </p:cNvPr>
          <p:cNvGrpSpPr/>
          <p:nvPr/>
        </p:nvGrpSpPr>
        <p:grpSpPr>
          <a:xfrm>
            <a:off x="2231993" y="3373498"/>
            <a:ext cx="1016516" cy="684707"/>
            <a:chOff x="4645270" y="2059354"/>
            <a:chExt cx="1016516" cy="684707"/>
          </a:xfrm>
        </p:grpSpPr>
        <p:sp>
          <p:nvSpPr>
            <p:cNvPr id="29" name="Rectangle 28">
              <a:extLst>
                <a:ext uri="{FF2B5EF4-FFF2-40B4-BE49-F238E27FC236}">
                  <a16:creationId xmlns:a16="http://schemas.microsoft.com/office/drawing/2014/main" id="{94D8D42B-1956-33ED-77B7-1132F8F631A5}"/>
                </a:ext>
              </a:extLst>
            </p:cNvPr>
            <p:cNvSpPr/>
            <p:nvPr/>
          </p:nvSpPr>
          <p:spPr>
            <a:xfrm>
              <a:off x="4645270" y="2564587"/>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Sussex</a:t>
              </a:r>
            </a:p>
          </p:txBody>
        </p:sp>
        <p:sp>
          <p:nvSpPr>
            <p:cNvPr id="41" name="Diamond 40">
              <a:extLst>
                <a:ext uri="{FF2B5EF4-FFF2-40B4-BE49-F238E27FC236}">
                  <a16:creationId xmlns:a16="http://schemas.microsoft.com/office/drawing/2014/main" id="{A95FD07F-91BA-D67C-214C-1DE6C58C46E3}"/>
                </a:ext>
              </a:extLst>
            </p:cNvPr>
            <p:cNvSpPr/>
            <p:nvPr/>
          </p:nvSpPr>
          <p:spPr>
            <a:xfrm>
              <a:off x="4929594" y="2059354"/>
              <a:ext cx="447868" cy="473758"/>
            </a:xfrm>
            <a:prstGeom prst="diamond">
              <a:avLst/>
            </a:prstGeom>
            <a:gradFill flip="none" rotWithShape="1">
              <a:gsLst>
                <a:gs pos="0">
                  <a:schemeClr val="bg1"/>
                </a:gs>
                <a:gs pos="100000">
                  <a:srgbClr val="CD007F"/>
                </a:gs>
              </a:gsLst>
              <a:path path="circle">
                <a:fillToRect l="100000" t="10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42" name="Diamond 41">
            <a:extLst>
              <a:ext uri="{FF2B5EF4-FFF2-40B4-BE49-F238E27FC236}">
                <a16:creationId xmlns:a16="http://schemas.microsoft.com/office/drawing/2014/main" id="{696E9D68-A741-A0A6-21AE-4E9DA8892D59}"/>
              </a:ext>
            </a:extLst>
          </p:cNvPr>
          <p:cNvSpPr/>
          <p:nvPr/>
        </p:nvSpPr>
        <p:spPr>
          <a:xfrm>
            <a:off x="4414719" y="1618079"/>
            <a:ext cx="447868" cy="473758"/>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iamond 42">
            <a:extLst>
              <a:ext uri="{FF2B5EF4-FFF2-40B4-BE49-F238E27FC236}">
                <a16:creationId xmlns:a16="http://schemas.microsoft.com/office/drawing/2014/main" id="{01BFB012-1832-8B2A-0872-662A0A893B36}"/>
              </a:ext>
            </a:extLst>
          </p:cNvPr>
          <p:cNvSpPr/>
          <p:nvPr/>
        </p:nvSpPr>
        <p:spPr>
          <a:xfrm>
            <a:off x="5922739" y="1643214"/>
            <a:ext cx="447868" cy="473758"/>
          </a:xfrm>
          <a:prstGeom prst="diamond">
            <a:avLst/>
          </a:prstGeom>
          <a:solidFill>
            <a:srgbClr val="CD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Diamond 43">
            <a:extLst>
              <a:ext uri="{FF2B5EF4-FFF2-40B4-BE49-F238E27FC236}">
                <a16:creationId xmlns:a16="http://schemas.microsoft.com/office/drawing/2014/main" id="{6239155F-1B4F-7BE2-23BC-2AC305804C7F}"/>
              </a:ext>
            </a:extLst>
          </p:cNvPr>
          <p:cNvSpPr/>
          <p:nvPr/>
        </p:nvSpPr>
        <p:spPr>
          <a:xfrm>
            <a:off x="954094" y="1589278"/>
            <a:ext cx="447868" cy="473758"/>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iamond 44">
            <a:extLst>
              <a:ext uri="{FF2B5EF4-FFF2-40B4-BE49-F238E27FC236}">
                <a16:creationId xmlns:a16="http://schemas.microsoft.com/office/drawing/2014/main" id="{B109306A-72D1-F63D-2F8F-C43932FBD2B1}"/>
              </a:ext>
            </a:extLst>
          </p:cNvPr>
          <p:cNvSpPr/>
          <p:nvPr/>
        </p:nvSpPr>
        <p:spPr>
          <a:xfrm>
            <a:off x="2622694" y="1628280"/>
            <a:ext cx="447868" cy="473758"/>
          </a:xfrm>
          <a:prstGeom prst="diamond">
            <a:avLst/>
          </a:prstGeom>
          <a:gradFill flip="none" rotWithShape="1">
            <a:gsLst>
              <a:gs pos="0">
                <a:schemeClr val="bg1"/>
              </a:gs>
              <a:gs pos="100000">
                <a:srgbClr val="CD007F"/>
              </a:gs>
            </a:gsLst>
            <a:path path="circle">
              <a:fillToRect l="100000" t="10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6" name="Rectangle 45">
            <a:extLst>
              <a:ext uri="{FF2B5EF4-FFF2-40B4-BE49-F238E27FC236}">
                <a16:creationId xmlns:a16="http://schemas.microsoft.com/office/drawing/2014/main" id="{684C41C3-A237-D65E-B43C-5189785937F9}"/>
              </a:ext>
            </a:extLst>
          </p:cNvPr>
          <p:cNvSpPr/>
          <p:nvPr/>
        </p:nvSpPr>
        <p:spPr>
          <a:xfrm>
            <a:off x="3527245" y="1756335"/>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MEAM/CF</a:t>
            </a:r>
          </a:p>
        </p:txBody>
      </p:sp>
      <p:sp>
        <p:nvSpPr>
          <p:cNvPr id="47" name="Rectangle 46">
            <a:extLst>
              <a:ext uri="{FF2B5EF4-FFF2-40B4-BE49-F238E27FC236}">
                <a16:creationId xmlns:a16="http://schemas.microsoft.com/office/drawing/2014/main" id="{3238BD79-9AFD-7D23-AC88-3C73AA1A709A}"/>
              </a:ext>
            </a:extLst>
          </p:cNvPr>
          <p:cNvSpPr/>
          <p:nvPr/>
        </p:nvSpPr>
        <p:spPr>
          <a:xfrm>
            <a:off x="5055886" y="1801333"/>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FL / CF</a:t>
            </a:r>
          </a:p>
        </p:txBody>
      </p:sp>
      <p:sp>
        <p:nvSpPr>
          <p:cNvPr id="48" name="Rectangle 47">
            <a:extLst>
              <a:ext uri="{FF2B5EF4-FFF2-40B4-BE49-F238E27FC236}">
                <a16:creationId xmlns:a16="http://schemas.microsoft.com/office/drawing/2014/main" id="{51BEA43D-4FDD-0924-90C6-C7F1D333E6BE}"/>
              </a:ext>
            </a:extLst>
          </p:cNvPr>
          <p:cNvSpPr/>
          <p:nvPr/>
        </p:nvSpPr>
        <p:spPr>
          <a:xfrm>
            <a:off x="1763534" y="1736642"/>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Mixture of MEAM and FL / CF</a:t>
            </a:r>
          </a:p>
        </p:txBody>
      </p:sp>
      <p:sp>
        <p:nvSpPr>
          <p:cNvPr id="49" name="Rectangle 48">
            <a:extLst>
              <a:ext uri="{FF2B5EF4-FFF2-40B4-BE49-F238E27FC236}">
                <a16:creationId xmlns:a16="http://schemas.microsoft.com/office/drawing/2014/main" id="{73F204A4-2D17-07D3-5F1E-0DCA4DE835FF}"/>
              </a:ext>
            </a:extLst>
          </p:cNvPr>
          <p:cNvSpPr/>
          <p:nvPr/>
        </p:nvSpPr>
        <p:spPr>
          <a:xfrm>
            <a:off x="55268" y="1725457"/>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Changing Futures Only</a:t>
            </a:r>
          </a:p>
        </p:txBody>
      </p:sp>
      <p:sp>
        <p:nvSpPr>
          <p:cNvPr id="70" name="Diamond 69">
            <a:extLst>
              <a:ext uri="{FF2B5EF4-FFF2-40B4-BE49-F238E27FC236}">
                <a16:creationId xmlns:a16="http://schemas.microsoft.com/office/drawing/2014/main" id="{176D95CE-396B-88D6-F3D9-2B5052F76996}"/>
              </a:ext>
            </a:extLst>
          </p:cNvPr>
          <p:cNvSpPr/>
          <p:nvPr/>
        </p:nvSpPr>
        <p:spPr>
          <a:xfrm>
            <a:off x="8321217" y="2395945"/>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7917D73-3904-2A41-2DB7-384868F157A4}"/>
              </a:ext>
            </a:extLst>
          </p:cNvPr>
          <p:cNvSpPr/>
          <p:nvPr/>
        </p:nvSpPr>
        <p:spPr>
          <a:xfrm>
            <a:off x="8041808" y="2599820"/>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Herefordshire</a:t>
            </a:r>
          </a:p>
        </p:txBody>
      </p:sp>
      <p:sp>
        <p:nvSpPr>
          <p:cNvPr id="73" name="Diamond 72">
            <a:extLst>
              <a:ext uri="{FF2B5EF4-FFF2-40B4-BE49-F238E27FC236}">
                <a16:creationId xmlns:a16="http://schemas.microsoft.com/office/drawing/2014/main" id="{0A0E1238-7904-936B-BE60-EA772D4531E8}"/>
              </a:ext>
            </a:extLst>
          </p:cNvPr>
          <p:cNvSpPr/>
          <p:nvPr/>
        </p:nvSpPr>
        <p:spPr>
          <a:xfrm>
            <a:off x="9416107" y="2354336"/>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84F7863-8B99-2E92-D915-E3B6A3BD895C}"/>
              </a:ext>
            </a:extLst>
          </p:cNvPr>
          <p:cNvSpPr/>
          <p:nvPr/>
        </p:nvSpPr>
        <p:spPr>
          <a:xfrm>
            <a:off x="9105474" y="258452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Windsor and Maidenhead</a:t>
            </a:r>
          </a:p>
        </p:txBody>
      </p:sp>
      <p:sp>
        <p:nvSpPr>
          <p:cNvPr id="76" name="Diamond 75">
            <a:extLst>
              <a:ext uri="{FF2B5EF4-FFF2-40B4-BE49-F238E27FC236}">
                <a16:creationId xmlns:a16="http://schemas.microsoft.com/office/drawing/2014/main" id="{ABD84FDB-F92C-345E-4125-F074E62D5143}"/>
              </a:ext>
            </a:extLst>
          </p:cNvPr>
          <p:cNvSpPr/>
          <p:nvPr/>
        </p:nvSpPr>
        <p:spPr>
          <a:xfrm>
            <a:off x="7548504" y="3198320"/>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CF2EC664-E195-FAE3-6A44-E456E8C93DE5}"/>
              </a:ext>
            </a:extLst>
          </p:cNvPr>
          <p:cNvSpPr/>
          <p:nvPr/>
        </p:nvSpPr>
        <p:spPr>
          <a:xfrm>
            <a:off x="7261762" y="339818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Cumbria</a:t>
            </a:r>
          </a:p>
        </p:txBody>
      </p:sp>
      <p:sp>
        <p:nvSpPr>
          <p:cNvPr id="78" name="Diamond 77">
            <a:extLst>
              <a:ext uri="{FF2B5EF4-FFF2-40B4-BE49-F238E27FC236}">
                <a16:creationId xmlns:a16="http://schemas.microsoft.com/office/drawing/2014/main" id="{B8772040-3099-C8B6-1EA5-7FB87086FD6F}"/>
              </a:ext>
            </a:extLst>
          </p:cNvPr>
          <p:cNvSpPr/>
          <p:nvPr/>
        </p:nvSpPr>
        <p:spPr>
          <a:xfrm>
            <a:off x="8722997" y="1668260"/>
            <a:ext cx="447868" cy="473758"/>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772842B6-DD38-E2A8-2C14-4DF13D6E1EC9}"/>
              </a:ext>
            </a:extLst>
          </p:cNvPr>
          <p:cNvSpPr/>
          <p:nvPr/>
        </p:nvSpPr>
        <p:spPr>
          <a:xfrm>
            <a:off x="7856144" y="1826379"/>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New MEAM Areas</a:t>
            </a:r>
          </a:p>
        </p:txBody>
      </p:sp>
      <p:sp>
        <p:nvSpPr>
          <p:cNvPr id="80" name="Diamond 79">
            <a:extLst>
              <a:ext uri="{FF2B5EF4-FFF2-40B4-BE49-F238E27FC236}">
                <a16:creationId xmlns:a16="http://schemas.microsoft.com/office/drawing/2014/main" id="{1FDEDB94-655B-293E-C89E-2AF9D5D80B7F}"/>
              </a:ext>
            </a:extLst>
          </p:cNvPr>
          <p:cNvSpPr/>
          <p:nvPr/>
        </p:nvSpPr>
        <p:spPr>
          <a:xfrm>
            <a:off x="10464982" y="3198760"/>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C4616445-053A-0F13-A8AC-2AD407033C21}"/>
              </a:ext>
            </a:extLst>
          </p:cNvPr>
          <p:cNvSpPr/>
          <p:nvPr/>
        </p:nvSpPr>
        <p:spPr>
          <a:xfrm>
            <a:off x="10185573" y="3402635"/>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Hertfordshire</a:t>
            </a:r>
          </a:p>
        </p:txBody>
      </p:sp>
      <p:sp>
        <p:nvSpPr>
          <p:cNvPr id="82" name="Diamond 81">
            <a:extLst>
              <a:ext uri="{FF2B5EF4-FFF2-40B4-BE49-F238E27FC236}">
                <a16:creationId xmlns:a16="http://schemas.microsoft.com/office/drawing/2014/main" id="{2750BAE2-CE45-0361-911A-A2A7BE003404}"/>
              </a:ext>
            </a:extLst>
          </p:cNvPr>
          <p:cNvSpPr/>
          <p:nvPr/>
        </p:nvSpPr>
        <p:spPr>
          <a:xfrm>
            <a:off x="10337276" y="2450675"/>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A9AD818-EA8D-8A46-32F2-A2E9C1234248}"/>
              </a:ext>
            </a:extLst>
          </p:cNvPr>
          <p:cNvSpPr/>
          <p:nvPr/>
        </p:nvSpPr>
        <p:spPr>
          <a:xfrm>
            <a:off x="10026643" y="2658561"/>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Medway</a:t>
            </a:r>
          </a:p>
        </p:txBody>
      </p:sp>
      <p:sp>
        <p:nvSpPr>
          <p:cNvPr id="84" name="Diamond 83">
            <a:extLst>
              <a:ext uri="{FF2B5EF4-FFF2-40B4-BE49-F238E27FC236}">
                <a16:creationId xmlns:a16="http://schemas.microsoft.com/office/drawing/2014/main" id="{385EE192-FCFB-D565-F668-BBB5DE218602}"/>
              </a:ext>
            </a:extLst>
          </p:cNvPr>
          <p:cNvSpPr/>
          <p:nvPr/>
        </p:nvSpPr>
        <p:spPr>
          <a:xfrm>
            <a:off x="8391330" y="3206944"/>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C8810EC-2DD7-C0B0-3C37-4E3BC2C302C2}"/>
              </a:ext>
            </a:extLst>
          </p:cNvPr>
          <p:cNvSpPr/>
          <p:nvPr/>
        </p:nvSpPr>
        <p:spPr>
          <a:xfrm>
            <a:off x="8104588" y="3406808"/>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Lincoln</a:t>
            </a:r>
          </a:p>
        </p:txBody>
      </p:sp>
      <p:sp>
        <p:nvSpPr>
          <p:cNvPr id="86" name="Diamond 85">
            <a:extLst>
              <a:ext uri="{FF2B5EF4-FFF2-40B4-BE49-F238E27FC236}">
                <a16:creationId xmlns:a16="http://schemas.microsoft.com/office/drawing/2014/main" id="{45EBC5BA-CFDC-D12D-F5A3-52108189DA0E}"/>
              </a:ext>
            </a:extLst>
          </p:cNvPr>
          <p:cNvSpPr/>
          <p:nvPr/>
        </p:nvSpPr>
        <p:spPr>
          <a:xfrm>
            <a:off x="9301231" y="3182559"/>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B98630BF-8633-C2E9-38BC-AB0F659B93A3}"/>
              </a:ext>
            </a:extLst>
          </p:cNvPr>
          <p:cNvSpPr/>
          <p:nvPr/>
        </p:nvSpPr>
        <p:spPr>
          <a:xfrm>
            <a:off x="9021822" y="338643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Somerset</a:t>
            </a:r>
          </a:p>
        </p:txBody>
      </p:sp>
      <p:sp>
        <p:nvSpPr>
          <p:cNvPr id="88" name="Diamond 87">
            <a:extLst>
              <a:ext uri="{FF2B5EF4-FFF2-40B4-BE49-F238E27FC236}">
                <a16:creationId xmlns:a16="http://schemas.microsoft.com/office/drawing/2014/main" id="{73944638-6A98-75AB-78DD-9A9FCEAE7501}"/>
              </a:ext>
            </a:extLst>
          </p:cNvPr>
          <p:cNvSpPr/>
          <p:nvPr/>
        </p:nvSpPr>
        <p:spPr>
          <a:xfrm>
            <a:off x="2547538" y="5904244"/>
            <a:ext cx="447868" cy="473758"/>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A1DC4B5B-3E04-A59E-B6D1-7D9E5713163C}"/>
              </a:ext>
            </a:extLst>
          </p:cNvPr>
          <p:cNvSpPr/>
          <p:nvPr/>
        </p:nvSpPr>
        <p:spPr>
          <a:xfrm>
            <a:off x="2236905" y="6413207"/>
            <a:ext cx="1290340" cy="173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Nottinghamshire</a:t>
            </a:r>
          </a:p>
        </p:txBody>
      </p:sp>
      <p:sp>
        <p:nvSpPr>
          <p:cNvPr id="90" name="Diamond 89">
            <a:extLst>
              <a:ext uri="{FF2B5EF4-FFF2-40B4-BE49-F238E27FC236}">
                <a16:creationId xmlns:a16="http://schemas.microsoft.com/office/drawing/2014/main" id="{BC334F3C-A040-5B4A-75D7-D4B223E85A9C}"/>
              </a:ext>
            </a:extLst>
          </p:cNvPr>
          <p:cNvSpPr/>
          <p:nvPr/>
        </p:nvSpPr>
        <p:spPr>
          <a:xfrm>
            <a:off x="11212797" y="2327484"/>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0CAAE609-6325-70D9-6402-609F0956E0F2}"/>
              </a:ext>
            </a:extLst>
          </p:cNvPr>
          <p:cNvSpPr/>
          <p:nvPr/>
        </p:nvSpPr>
        <p:spPr>
          <a:xfrm>
            <a:off x="10926055" y="2527348"/>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Oxfordshire</a:t>
            </a:r>
          </a:p>
        </p:txBody>
      </p:sp>
      <p:sp>
        <p:nvSpPr>
          <p:cNvPr id="92" name="Diamond 91">
            <a:extLst>
              <a:ext uri="{FF2B5EF4-FFF2-40B4-BE49-F238E27FC236}">
                <a16:creationId xmlns:a16="http://schemas.microsoft.com/office/drawing/2014/main" id="{3B41B397-1204-E5A6-EACE-564A12D872EF}"/>
              </a:ext>
            </a:extLst>
          </p:cNvPr>
          <p:cNvSpPr/>
          <p:nvPr/>
        </p:nvSpPr>
        <p:spPr>
          <a:xfrm>
            <a:off x="7432525" y="2354014"/>
            <a:ext cx="180000" cy="180000"/>
          </a:xfrm>
          <a:prstGeom prst="diamond">
            <a:avLst/>
          </a:prstGeom>
          <a:solidFill>
            <a:schemeClr val="accent6">
              <a:lumMod val="60000"/>
              <a:lumOff val="40000"/>
            </a:schemeClr>
          </a:solidFill>
          <a:ln>
            <a:solidFill>
              <a:srgbClr val="F07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832694F4-75F0-EAF5-EC3A-4B005EEB9FED}"/>
              </a:ext>
            </a:extLst>
          </p:cNvPr>
          <p:cNvSpPr/>
          <p:nvPr/>
        </p:nvSpPr>
        <p:spPr>
          <a:xfrm>
            <a:off x="6840886" y="2557889"/>
            <a:ext cx="1296000"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Buckinghamshire</a:t>
            </a:r>
          </a:p>
        </p:txBody>
      </p:sp>
      <p:sp>
        <p:nvSpPr>
          <p:cNvPr id="95" name="Rectangle 94">
            <a:extLst>
              <a:ext uri="{FF2B5EF4-FFF2-40B4-BE49-F238E27FC236}">
                <a16:creationId xmlns:a16="http://schemas.microsoft.com/office/drawing/2014/main" id="{07EB0265-2579-4DD6-4161-4D69C55A4A01}"/>
              </a:ext>
            </a:extLst>
          </p:cNvPr>
          <p:cNvSpPr/>
          <p:nvPr/>
        </p:nvSpPr>
        <p:spPr>
          <a:xfrm>
            <a:off x="8629000" y="5317492"/>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Camden</a:t>
            </a:r>
          </a:p>
        </p:txBody>
      </p:sp>
      <p:sp>
        <p:nvSpPr>
          <p:cNvPr id="97" name="Rectangle 96">
            <a:extLst>
              <a:ext uri="{FF2B5EF4-FFF2-40B4-BE49-F238E27FC236}">
                <a16:creationId xmlns:a16="http://schemas.microsoft.com/office/drawing/2014/main" id="{D78CFD38-9F2C-B1FD-A7B4-CEF176B87077}"/>
              </a:ext>
            </a:extLst>
          </p:cNvPr>
          <p:cNvSpPr/>
          <p:nvPr/>
        </p:nvSpPr>
        <p:spPr>
          <a:xfrm>
            <a:off x="9373561" y="5317492"/>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Cornwall</a:t>
            </a:r>
          </a:p>
        </p:txBody>
      </p:sp>
      <p:sp>
        <p:nvSpPr>
          <p:cNvPr id="99" name="Rectangle 98">
            <a:extLst>
              <a:ext uri="{FF2B5EF4-FFF2-40B4-BE49-F238E27FC236}">
                <a16:creationId xmlns:a16="http://schemas.microsoft.com/office/drawing/2014/main" id="{B3BBE0B8-53C7-0311-A765-69B669B467F4}"/>
              </a:ext>
            </a:extLst>
          </p:cNvPr>
          <p:cNvSpPr/>
          <p:nvPr/>
        </p:nvSpPr>
        <p:spPr>
          <a:xfrm>
            <a:off x="9257400" y="4291438"/>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Durham</a:t>
            </a:r>
          </a:p>
        </p:txBody>
      </p:sp>
      <p:sp>
        <p:nvSpPr>
          <p:cNvPr id="110" name="Rectangle 109">
            <a:extLst>
              <a:ext uri="{FF2B5EF4-FFF2-40B4-BE49-F238E27FC236}">
                <a16:creationId xmlns:a16="http://schemas.microsoft.com/office/drawing/2014/main" id="{279D7A40-813C-850A-7616-D15E63B9C9D5}"/>
              </a:ext>
            </a:extLst>
          </p:cNvPr>
          <p:cNvSpPr/>
          <p:nvPr/>
        </p:nvSpPr>
        <p:spPr>
          <a:xfrm>
            <a:off x="6525168" y="4291438"/>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Basingstoke</a:t>
            </a:r>
          </a:p>
        </p:txBody>
      </p:sp>
      <p:sp>
        <p:nvSpPr>
          <p:cNvPr id="112" name="Rectangle 111">
            <a:extLst>
              <a:ext uri="{FF2B5EF4-FFF2-40B4-BE49-F238E27FC236}">
                <a16:creationId xmlns:a16="http://schemas.microsoft.com/office/drawing/2014/main" id="{D39457AC-761B-7B3F-55E9-B83DFF6136CB}"/>
              </a:ext>
            </a:extLst>
          </p:cNvPr>
          <p:cNvSpPr/>
          <p:nvPr/>
        </p:nvSpPr>
        <p:spPr>
          <a:xfrm>
            <a:off x="7383026" y="4291438"/>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Calderdale</a:t>
            </a:r>
          </a:p>
        </p:txBody>
      </p:sp>
      <p:sp>
        <p:nvSpPr>
          <p:cNvPr id="114" name="Rectangle 113">
            <a:extLst>
              <a:ext uri="{FF2B5EF4-FFF2-40B4-BE49-F238E27FC236}">
                <a16:creationId xmlns:a16="http://schemas.microsoft.com/office/drawing/2014/main" id="{7C6FCED2-00E2-B564-D718-6A2DBCD86EA5}"/>
              </a:ext>
            </a:extLst>
          </p:cNvPr>
          <p:cNvSpPr/>
          <p:nvPr/>
        </p:nvSpPr>
        <p:spPr>
          <a:xfrm>
            <a:off x="8245193" y="4291438"/>
            <a:ext cx="1186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Cambridgeshire</a:t>
            </a:r>
          </a:p>
        </p:txBody>
      </p:sp>
      <p:sp>
        <p:nvSpPr>
          <p:cNvPr id="123" name="Rectangle 122">
            <a:extLst>
              <a:ext uri="{FF2B5EF4-FFF2-40B4-BE49-F238E27FC236}">
                <a16:creationId xmlns:a16="http://schemas.microsoft.com/office/drawing/2014/main" id="{031B6FBE-EB5D-51F7-B2F0-CBA1B9A02CB8}"/>
              </a:ext>
            </a:extLst>
          </p:cNvPr>
          <p:cNvSpPr/>
          <p:nvPr/>
        </p:nvSpPr>
        <p:spPr>
          <a:xfrm>
            <a:off x="7126311" y="5859481"/>
            <a:ext cx="115593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Middlesborough</a:t>
            </a:r>
          </a:p>
        </p:txBody>
      </p:sp>
      <p:sp>
        <p:nvSpPr>
          <p:cNvPr id="126" name="Rectangle 125">
            <a:extLst>
              <a:ext uri="{FF2B5EF4-FFF2-40B4-BE49-F238E27FC236}">
                <a16:creationId xmlns:a16="http://schemas.microsoft.com/office/drawing/2014/main" id="{7AD380F6-2BB0-00C6-C8F2-F6319194C0EA}"/>
              </a:ext>
            </a:extLst>
          </p:cNvPr>
          <p:cNvSpPr/>
          <p:nvPr/>
        </p:nvSpPr>
        <p:spPr>
          <a:xfrm>
            <a:off x="8153212" y="5859481"/>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North Devon</a:t>
            </a:r>
          </a:p>
        </p:txBody>
      </p:sp>
      <p:sp>
        <p:nvSpPr>
          <p:cNvPr id="129" name="Rectangle 128">
            <a:extLst>
              <a:ext uri="{FF2B5EF4-FFF2-40B4-BE49-F238E27FC236}">
                <a16:creationId xmlns:a16="http://schemas.microsoft.com/office/drawing/2014/main" id="{84575AE9-2443-486E-95D5-A45872F5788C}"/>
              </a:ext>
            </a:extLst>
          </p:cNvPr>
          <p:cNvSpPr/>
          <p:nvPr/>
        </p:nvSpPr>
        <p:spPr>
          <a:xfrm>
            <a:off x="10097804" y="5859481"/>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Newham</a:t>
            </a:r>
          </a:p>
        </p:txBody>
      </p:sp>
      <p:sp>
        <p:nvSpPr>
          <p:cNvPr id="132" name="Rectangle 131">
            <a:extLst>
              <a:ext uri="{FF2B5EF4-FFF2-40B4-BE49-F238E27FC236}">
                <a16:creationId xmlns:a16="http://schemas.microsoft.com/office/drawing/2014/main" id="{7FEEBBE0-40F4-4A45-F115-53BC07A0D436}"/>
              </a:ext>
            </a:extLst>
          </p:cNvPr>
          <p:cNvSpPr/>
          <p:nvPr/>
        </p:nvSpPr>
        <p:spPr>
          <a:xfrm>
            <a:off x="6238826" y="5859481"/>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Exeter</a:t>
            </a:r>
          </a:p>
        </p:txBody>
      </p:sp>
      <p:sp>
        <p:nvSpPr>
          <p:cNvPr id="135" name="Rectangle 134">
            <a:extLst>
              <a:ext uri="{FF2B5EF4-FFF2-40B4-BE49-F238E27FC236}">
                <a16:creationId xmlns:a16="http://schemas.microsoft.com/office/drawing/2014/main" id="{3DF02E49-021A-F593-D128-80284DF84B45}"/>
              </a:ext>
            </a:extLst>
          </p:cNvPr>
          <p:cNvSpPr/>
          <p:nvPr/>
        </p:nvSpPr>
        <p:spPr>
          <a:xfrm>
            <a:off x="7884439" y="5317492"/>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Hackney</a:t>
            </a:r>
          </a:p>
        </p:txBody>
      </p:sp>
      <p:sp>
        <p:nvSpPr>
          <p:cNvPr id="138" name="Rectangle 137">
            <a:extLst>
              <a:ext uri="{FF2B5EF4-FFF2-40B4-BE49-F238E27FC236}">
                <a16:creationId xmlns:a16="http://schemas.microsoft.com/office/drawing/2014/main" id="{C39157F3-30A9-F152-7C3F-05B2D44487DD}"/>
              </a:ext>
            </a:extLst>
          </p:cNvPr>
          <p:cNvSpPr/>
          <p:nvPr/>
        </p:nvSpPr>
        <p:spPr>
          <a:xfrm>
            <a:off x="9040697" y="5859481"/>
            <a:ext cx="1186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Haringey</a:t>
            </a:r>
          </a:p>
        </p:txBody>
      </p:sp>
      <p:sp>
        <p:nvSpPr>
          <p:cNvPr id="141" name="Rectangle 140">
            <a:extLst>
              <a:ext uri="{FF2B5EF4-FFF2-40B4-BE49-F238E27FC236}">
                <a16:creationId xmlns:a16="http://schemas.microsoft.com/office/drawing/2014/main" id="{42960BCD-C8EF-4232-6034-AC0E7A061CB1}"/>
              </a:ext>
            </a:extLst>
          </p:cNvPr>
          <p:cNvSpPr/>
          <p:nvPr/>
        </p:nvSpPr>
        <p:spPr>
          <a:xfrm>
            <a:off x="6255901" y="5317492"/>
            <a:ext cx="115593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Redbridge</a:t>
            </a:r>
          </a:p>
        </p:txBody>
      </p:sp>
      <p:sp>
        <p:nvSpPr>
          <p:cNvPr id="144" name="Rectangle 143">
            <a:extLst>
              <a:ext uri="{FF2B5EF4-FFF2-40B4-BE49-F238E27FC236}">
                <a16:creationId xmlns:a16="http://schemas.microsoft.com/office/drawing/2014/main" id="{242A7090-9B73-CD9E-D68E-4AA585CAE670}"/>
              </a:ext>
            </a:extLst>
          </p:cNvPr>
          <p:cNvSpPr/>
          <p:nvPr/>
        </p:nvSpPr>
        <p:spPr>
          <a:xfrm>
            <a:off x="7948224" y="4757170"/>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Redcar and Cleveland</a:t>
            </a:r>
          </a:p>
        </p:txBody>
      </p:sp>
      <p:sp>
        <p:nvSpPr>
          <p:cNvPr id="147" name="Rectangle 146">
            <a:extLst>
              <a:ext uri="{FF2B5EF4-FFF2-40B4-BE49-F238E27FC236}">
                <a16:creationId xmlns:a16="http://schemas.microsoft.com/office/drawing/2014/main" id="{05A5DE72-8409-4EAF-C57A-5631D415CF97}"/>
              </a:ext>
            </a:extLst>
          </p:cNvPr>
          <p:cNvSpPr/>
          <p:nvPr/>
        </p:nvSpPr>
        <p:spPr>
          <a:xfrm>
            <a:off x="11086673" y="4757170"/>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Reading</a:t>
            </a:r>
          </a:p>
        </p:txBody>
      </p:sp>
      <p:sp>
        <p:nvSpPr>
          <p:cNvPr id="150" name="Rectangle 149">
            <a:extLst>
              <a:ext uri="{FF2B5EF4-FFF2-40B4-BE49-F238E27FC236}">
                <a16:creationId xmlns:a16="http://schemas.microsoft.com/office/drawing/2014/main" id="{75C06AFC-DD65-E823-1682-224D17D7CD10}"/>
              </a:ext>
            </a:extLst>
          </p:cNvPr>
          <p:cNvSpPr/>
          <p:nvPr/>
        </p:nvSpPr>
        <p:spPr>
          <a:xfrm>
            <a:off x="10091502" y="4291438"/>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North Lincolnshire</a:t>
            </a:r>
          </a:p>
        </p:txBody>
      </p:sp>
      <p:sp>
        <p:nvSpPr>
          <p:cNvPr id="153" name="Rectangle 152">
            <a:extLst>
              <a:ext uri="{FF2B5EF4-FFF2-40B4-BE49-F238E27FC236}">
                <a16:creationId xmlns:a16="http://schemas.microsoft.com/office/drawing/2014/main" id="{46693180-E8D7-5ACA-5CCF-1D53461CF5ED}"/>
              </a:ext>
            </a:extLst>
          </p:cNvPr>
          <p:cNvSpPr/>
          <p:nvPr/>
        </p:nvSpPr>
        <p:spPr>
          <a:xfrm>
            <a:off x="7139878" y="5317492"/>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Norwich</a:t>
            </a:r>
          </a:p>
        </p:txBody>
      </p:sp>
      <p:sp>
        <p:nvSpPr>
          <p:cNvPr id="156" name="Rectangle 155">
            <a:extLst>
              <a:ext uri="{FF2B5EF4-FFF2-40B4-BE49-F238E27FC236}">
                <a16:creationId xmlns:a16="http://schemas.microsoft.com/office/drawing/2014/main" id="{A09728A8-E99D-A199-6C6E-F588BB68B515}"/>
              </a:ext>
            </a:extLst>
          </p:cNvPr>
          <p:cNvSpPr/>
          <p:nvPr/>
        </p:nvSpPr>
        <p:spPr>
          <a:xfrm>
            <a:off x="9432638" y="4757170"/>
            <a:ext cx="1186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Peterborough</a:t>
            </a:r>
          </a:p>
        </p:txBody>
      </p:sp>
      <p:sp>
        <p:nvSpPr>
          <p:cNvPr id="161" name="Rectangle 160">
            <a:extLst>
              <a:ext uri="{FF2B5EF4-FFF2-40B4-BE49-F238E27FC236}">
                <a16:creationId xmlns:a16="http://schemas.microsoft.com/office/drawing/2014/main" id="{3380F478-4987-C471-9394-D15754EF7FD5}"/>
              </a:ext>
            </a:extLst>
          </p:cNvPr>
          <p:cNvSpPr/>
          <p:nvPr/>
        </p:nvSpPr>
        <p:spPr>
          <a:xfrm>
            <a:off x="10118122" y="5317492"/>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Stafford</a:t>
            </a:r>
          </a:p>
        </p:txBody>
      </p:sp>
      <p:sp>
        <p:nvSpPr>
          <p:cNvPr id="164" name="Rectangle 163">
            <a:extLst>
              <a:ext uri="{FF2B5EF4-FFF2-40B4-BE49-F238E27FC236}">
                <a16:creationId xmlns:a16="http://schemas.microsoft.com/office/drawing/2014/main" id="{12B28757-4B4B-20AE-52F4-A2775858A0D4}"/>
              </a:ext>
            </a:extLst>
          </p:cNvPr>
          <p:cNvSpPr/>
          <p:nvPr/>
        </p:nvSpPr>
        <p:spPr>
          <a:xfrm>
            <a:off x="10862681" y="5317492"/>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West Yorkshire</a:t>
            </a:r>
          </a:p>
        </p:txBody>
      </p:sp>
      <p:sp>
        <p:nvSpPr>
          <p:cNvPr id="167" name="Rectangle 166">
            <a:extLst>
              <a:ext uri="{FF2B5EF4-FFF2-40B4-BE49-F238E27FC236}">
                <a16:creationId xmlns:a16="http://schemas.microsoft.com/office/drawing/2014/main" id="{76A7A60C-FD57-BEE6-87F1-3C27759CF5C7}"/>
              </a:ext>
            </a:extLst>
          </p:cNvPr>
          <p:cNvSpPr/>
          <p:nvPr/>
        </p:nvSpPr>
        <p:spPr>
          <a:xfrm>
            <a:off x="6463810" y="4757170"/>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Southend on Sea</a:t>
            </a:r>
          </a:p>
        </p:txBody>
      </p:sp>
      <p:sp>
        <p:nvSpPr>
          <p:cNvPr id="170" name="Rectangle 169">
            <a:extLst>
              <a:ext uri="{FF2B5EF4-FFF2-40B4-BE49-F238E27FC236}">
                <a16:creationId xmlns:a16="http://schemas.microsoft.com/office/drawing/2014/main" id="{5B28E2BB-98B6-69F5-3531-A976A4770D99}"/>
              </a:ext>
            </a:extLst>
          </p:cNvPr>
          <p:cNvSpPr/>
          <p:nvPr/>
        </p:nvSpPr>
        <p:spPr>
          <a:xfrm>
            <a:off x="11123291" y="4291438"/>
            <a:ext cx="10165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Windsor and Maidenhead</a:t>
            </a:r>
          </a:p>
        </p:txBody>
      </p:sp>
      <p:sp>
        <p:nvSpPr>
          <p:cNvPr id="173" name="Rectangle 172">
            <a:extLst>
              <a:ext uri="{FF2B5EF4-FFF2-40B4-BE49-F238E27FC236}">
                <a16:creationId xmlns:a16="http://schemas.microsoft.com/office/drawing/2014/main" id="{44CCA6ED-FF0B-47BF-6F68-6D007774A5A1}"/>
              </a:ext>
            </a:extLst>
          </p:cNvPr>
          <p:cNvSpPr/>
          <p:nvPr/>
        </p:nvSpPr>
        <p:spPr>
          <a:xfrm>
            <a:off x="7926977" y="3858534"/>
            <a:ext cx="1016516" cy="17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Original MEAM areas</a:t>
            </a:r>
          </a:p>
        </p:txBody>
      </p:sp>
      <p:sp>
        <p:nvSpPr>
          <p:cNvPr id="176" name="Rectangle 175">
            <a:extLst>
              <a:ext uri="{FF2B5EF4-FFF2-40B4-BE49-F238E27FC236}">
                <a16:creationId xmlns:a16="http://schemas.microsoft.com/office/drawing/2014/main" id="{1C8C612B-61B6-824B-1DCF-0DB4E6937D7D}"/>
              </a:ext>
            </a:extLst>
          </p:cNvPr>
          <p:cNvSpPr/>
          <p:nvPr/>
        </p:nvSpPr>
        <p:spPr>
          <a:xfrm>
            <a:off x="10985287" y="5724207"/>
            <a:ext cx="468000" cy="31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York</a:t>
            </a:r>
          </a:p>
        </p:txBody>
      </p:sp>
    </p:spTree>
    <p:extLst>
      <p:ext uri="{BB962C8B-B14F-4D97-AF65-F5344CB8AC3E}">
        <p14:creationId xmlns:p14="http://schemas.microsoft.com/office/powerpoint/2010/main" val="223606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1C4B-49C0-93C0-B642-4277DD89773E}"/>
              </a:ext>
            </a:extLst>
          </p:cNvPr>
          <p:cNvSpPr>
            <a:spLocks noGrp="1"/>
          </p:cNvSpPr>
          <p:nvPr>
            <p:ph type="title"/>
          </p:nvPr>
        </p:nvSpPr>
        <p:spPr/>
        <p:txBody>
          <a:bodyPr/>
          <a:lstStyle/>
          <a:p>
            <a:r>
              <a:rPr lang="en-GB"/>
              <a:t>Overview of our support</a:t>
            </a:r>
          </a:p>
        </p:txBody>
      </p:sp>
      <p:sp>
        <p:nvSpPr>
          <p:cNvPr id="4" name="Slide Number Placeholder 3">
            <a:extLst>
              <a:ext uri="{FF2B5EF4-FFF2-40B4-BE49-F238E27FC236}">
                <a16:creationId xmlns:a16="http://schemas.microsoft.com/office/drawing/2014/main" id="{06D47A3E-09C4-94CF-5786-40A3CF655C34}"/>
              </a:ext>
            </a:extLst>
          </p:cNvPr>
          <p:cNvSpPr>
            <a:spLocks noGrp="1"/>
          </p:cNvSpPr>
          <p:nvPr>
            <p:ph type="sldNum" sz="quarter" idx="12"/>
          </p:nvPr>
        </p:nvSpPr>
        <p:spPr/>
        <p:txBody>
          <a:bodyPr/>
          <a:lstStyle/>
          <a:p>
            <a:fld id="{C6A4B429-0189-47CD-9DDA-A001F58C55D3}" type="slidenum">
              <a:rPr lang="en-US" smtClean="0"/>
              <a:pPr/>
              <a:t>4</a:t>
            </a:fld>
            <a:endParaRPr lang="en-US"/>
          </a:p>
        </p:txBody>
      </p:sp>
      <p:sp>
        <p:nvSpPr>
          <p:cNvPr id="5" name="Rectangle 4">
            <a:extLst>
              <a:ext uri="{FF2B5EF4-FFF2-40B4-BE49-F238E27FC236}">
                <a16:creationId xmlns:a16="http://schemas.microsoft.com/office/drawing/2014/main" id="{6A525560-27E6-F7EC-7A83-19E0046B32DD}"/>
              </a:ext>
            </a:extLst>
          </p:cNvPr>
          <p:cNvSpPr/>
          <p:nvPr/>
        </p:nvSpPr>
        <p:spPr>
          <a:xfrm>
            <a:off x="1849349" y="1328674"/>
            <a:ext cx="9775388" cy="1984742"/>
          </a:xfrm>
          <a:prstGeom prst="rect">
            <a:avLst/>
          </a:prstGeom>
          <a:solidFill>
            <a:schemeClr val="accent3">
              <a:lumMod val="90000"/>
              <a:lumOff val="10000"/>
              <a:alpha val="32000"/>
            </a:schemeClr>
          </a:solidFill>
          <a:ln w="19050" cap="flat" cmpd="sng" algn="ctr">
            <a:noFill/>
            <a:prstDash val="solid"/>
          </a:ln>
          <a:effectLst/>
        </p:spPr>
        <p:txBody>
          <a:bodyPr lIns="108000" tIns="108000" rIns="108000" bIns="108000" rtlCol="0" anchor="ctr"/>
          <a:lstStyle/>
          <a:p>
            <a:pPr marL="171450" indent="-171450">
              <a:spcAft>
                <a:spcPts val="600"/>
              </a:spcAft>
              <a:buFont typeface="Arial" panose="020B0604020202020204" pitchFamily="34" charset="0"/>
              <a:buChar char="•"/>
            </a:pPr>
            <a:r>
              <a:rPr lang="en-GB" sz="1400" dirty="0">
                <a:solidFill>
                  <a:srgbClr val="000000"/>
                </a:solidFill>
                <a:cs typeface="Arial" panose="020B0604020202020204" pitchFamily="34" charset="0"/>
              </a:rPr>
              <a:t>Dedicated Area Support Lead within the Social Finance / Revolving Doors team</a:t>
            </a:r>
          </a:p>
          <a:p>
            <a:pPr marL="171450" indent="-171450">
              <a:spcAft>
                <a:spcPts val="600"/>
              </a:spcAft>
              <a:buFont typeface="Arial" panose="020B0604020202020204" pitchFamily="34" charset="0"/>
              <a:buChar char="•"/>
            </a:pPr>
            <a:r>
              <a:rPr lang="en-GB" sz="1400" dirty="0">
                <a:solidFill>
                  <a:srgbClr val="000000"/>
                </a:solidFill>
                <a:cs typeface="Arial" panose="020B0604020202020204" pitchFamily="34" charset="0"/>
              </a:rPr>
              <a:t>Guided reflection sessions, helping areas take a birds eye view of their programme and challenging areas on their thinking, and explore any areas where further support could be offered</a:t>
            </a:r>
          </a:p>
          <a:p>
            <a:pPr marL="171450" indent="-171450">
              <a:spcAft>
                <a:spcPts val="600"/>
              </a:spcAft>
              <a:buFont typeface="Arial" panose="020B0604020202020204" pitchFamily="34" charset="0"/>
              <a:buChar char="•"/>
            </a:pPr>
            <a:r>
              <a:rPr lang="en-GB" sz="1400" dirty="0">
                <a:solidFill>
                  <a:srgbClr val="000000"/>
                </a:solidFill>
                <a:cs typeface="Arial" panose="020B0604020202020204" pitchFamily="34" charset="0"/>
              </a:rPr>
              <a:t>End-to-end support including: helping areas set their vision for the programme through guided workshops, helping areas mobilise through support with recruitment, onboarding and training, and helping areas develop their ambition through support prioritising their systems change objectives, building partnership buy-in, and embedding coproduction</a:t>
            </a:r>
          </a:p>
          <a:p>
            <a:pPr marL="171450" indent="-171450">
              <a:spcAft>
                <a:spcPts val="600"/>
              </a:spcAft>
              <a:buFont typeface="Arial" panose="020B0604020202020204" pitchFamily="34" charset="0"/>
              <a:buChar char="•"/>
            </a:pPr>
            <a:r>
              <a:rPr lang="en-GB" sz="1400" dirty="0">
                <a:solidFill>
                  <a:srgbClr val="000000"/>
                </a:solidFill>
                <a:cs typeface="Arial" panose="020B0604020202020204" pitchFamily="34" charset="0"/>
              </a:rPr>
              <a:t>A few areas also receive deep-dive support to help them determine the root drivers of systemic problems impacting on people experiencing multiple disadvantage</a:t>
            </a:r>
          </a:p>
        </p:txBody>
      </p:sp>
      <p:sp>
        <p:nvSpPr>
          <p:cNvPr id="7" name="TextBox 6">
            <a:extLst>
              <a:ext uri="{FF2B5EF4-FFF2-40B4-BE49-F238E27FC236}">
                <a16:creationId xmlns:a16="http://schemas.microsoft.com/office/drawing/2014/main" id="{B0E0C9F6-38DB-554F-C49E-F0A547BA87D6}"/>
              </a:ext>
            </a:extLst>
          </p:cNvPr>
          <p:cNvSpPr txBox="1"/>
          <p:nvPr/>
        </p:nvSpPr>
        <p:spPr>
          <a:xfrm>
            <a:off x="647999" y="1328673"/>
            <a:ext cx="1005292" cy="1984743"/>
          </a:xfrm>
          <a:prstGeom prst="rect">
            <a:avLst/>
          </a:prstGeom>
          <a:solidFill>
            <a:schemeClr val="accent3"/>
          </a:solidFill>
        </p:spPr>
        <p:txBody>
          <a:bodyPr wrap="square" lIns="36000" tIns="36000" rIns="36000" bIns="36000" rtlCol="0">
            <a:noAutofit/>
          </a:bodyPr>
          <a:lstStyle/>
          <a:p>
            <a:pPr>
              <a:spcAft>
                <a:spcPts val="600"/>
              </a:spcAft>
            </a:pPr>
            <a:r>
              <a:rPr lang="en-GB" sz="1600" b="1">
                <a:solidFill>
                  <a:schemeClr val="bg1"/>
                </a:solidFill>
                <a:latin typeface="+mj-lt"/>
                <a:ea typeface="Times New Roman" panose="02020603050405020304" pitchFamily="18" charset="0"/>
                <a:cs typeface="Times New Roman" panose="02020603050405020304" pitchFamily="18" charset="0"/>
              </a:rPr>
              <a:t>Local Support</a:t>
            </a:r>
            <a:endParaRPr lang="en-GB" sz="1200">
              <a:solidFill>
                <a:schemeClr val="bg1"/>
              </a:solidFill>
              <a:latin typeface="+mj-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531CAAB-D794-EBF6-A928-52BEACB8027C}"/>
              </a:ext>
            </a:extLst>
          </p:cNvPr>
          <p:cNvSpPr txBox="1"/>
          <p:nvPr/>
        </p:nvSpPr>
        <p:spPr>
          <a:xfrm>
            <a:off x="647996" y="3544585"/>
            <a:ext cx="1005292" cy="2515448"/>
          </a:xfrm>
          <a:prstGeom prst="rect">
            <a:avLst/>
          </a:prstGeom>
          <a:solidFill>
            <a:schemeClr val="accent4"/>
          </a:solidFill>
        </p:spPr>
        <p:txBody>
          <a:bodyPr wrap="square" lIns="36000" tIns="36000" rIns="36000" bIns="36000" rtlCol="0">
            <a:noAutofit/>
          </a:bodyPr>
          <a:lstStyle/>
          <a:p>
            <a:pPr>
              <a:spcAft>
                <a:spcPts val="600"/>
              </a:spcAft>
            </a:pPr>
            <a:r>
              <a:rPr lang="en-GB" sz="1600" b="1">
                <a:solidFill>
                  <a:schemeClr val="bg1"/>
                </a:solidFill>
                <a:latin typeface="+mj-lt"/>
                <a:ea typeface="Times New Roman" panose="02020603050405020304" pitchFamily="18" charset="0"/>
                <a:cs typeface="Times New Roman" panose="02020603050405020304" pitchFamily="18" charset="0"/>
              </a:rPr>
              <a:t>National Support</a:t>
            </a:r>
            <a:endParaRPr lang="en-GB" sz="1200">
              <a:solidFill>
                <a:schemeClr val="bg1"/>
              </a:solidFill>
              <a:latin typeface="+mj-lt"/>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A988F32-81FF-958F-8D15-AF7CFC2B9BD6}"/>
              </a:ext>
            </a:extLst>
          </p:cNvPr>
          <p:cNvSpPr/>
          <p:nvPr/>
        </p:nvSpPr>
        <p:spPr>
          <a:xfrm>
            <a:off x="1849349" y="3544584"/>
            <a:ext cx="9775388" cy="2515447"/>
          </a:xfrm>
          <a:prstGeom prst="rect">
            <a:avLst/>
          </a:prstGeom>
          <a:solidFill>
            <a:schemeClr val="accent4">
              <a:lumMod val="20000"/>
              <a:lumOff val="80000"/>
              <a:alpha val="32000"/>
            </a:schemeClr>
          </a:solidFill>
          <a:ln w="19050" cap="flat" cmpd="sng" algn="ctr">
            <a:noFill/>
            <a:prstDash val="solid"/>
          </a:ln>
          <a:effectLst/>
        </p:spPr>
        <p:txBody>
          <a:bodyPr lIns="108000" tIns="108000" rIns="108000" bIns="108000" rtlCol="0" anchor="ctr"/>
          <a:lstStyle/>
          <a:p>
            <a:pPr marL="171450" indent="-171450">
              <a:spcAft>
                <a:spcPts val="600"/>
              </a:spcAft>
              <a:buFont typeface="Arial" panose="020B0604020202020204" pitchFamily="34" charset="0"/>
              <a:buChar char="•"/>
            </a:pPr>
            <a:r>
              <a:rPr lang="en-US" sz="1400" dirty="0">
                <a:solidFill>
                  <a:srgbClr val="000000"/>
                </a:solidFill>
                <a:ea typeface="Times New Roman" panose="02020603050405020304" pitchFamily="18" charset="0"/>
                <a:cs typeface="Arial" panose="020B0604020202020204" pitchFamily="34" charset="0"/>
              </a:rPr>
              <a:t>We provide support on themes including co-production, systems change, data + digital, partnership working and commissioning, as well as thematic areas linked to Multiple Disadvantage</a:t>
            </a:r>
          </a:p>
          <a:p>
            <a:pPr marL="171450" indent="-171450">
              <a:spcAft>
                <a:spcPts val="600"/>
              </a:spcAft>
              <a:buFont typeface="Arial" panose="020B0604020202020204" pitchFamily="34" charset="0"/>
              <a:buChar char="•"/>
            </a:pPr>
            <a:r>
              <a:rPr lang="en-US" sz="1400" dirty="0">
                <a:solidFill>
                  <a:srgbClr val="000000"/>
                </a:solidFill>
                <a:ea typeface="Times New Roman" panose="02020603050405020304" pitchFamily="18" charset="0"/>
                <a:cs typeface="Arial" panose="020B0604020202020204" pitchFamily="34" charset="0"/>
              </a:rPr>
              <a:t>We lead regular guided learning sessions to support areas build their expertise in these topics, combining tutorials, case studies, and peer-to-peer learning</a:t>
            </a:r>
          </a:p>
          <a:p>
            <a:pPr marL="171450" indent="-171450">
              <a:spcAft>
                <a:spcPts val="600"/>
              </a:spcAft>
              <a:buFont typeface="Arial" panose="020B0604020202020204" pitchFamily="34" charset="0"/>
              <a:buChar char="•"/>
            </a:pPr>
            <a:r>
              <a:rPr lang="en-US" sz="1400" dirty="0">
                <a:solidFill>
                  <a:srgbClr val="000000"/>
                </a:solidFill>
                <a:ea typeface="Times New Roman" panose="02020603050405020304" pitchFamily="18" charset="0"/>
                <a:cs typeface="Arial" panose="020B0604020202020204" pitchFamily="34" charset="0"/>
              </a:rPr>
              <a:t>Every quarter, we bring together the wider Changing Futures partnership for National Learning Events, which are day long events with keynote speakers, opportunities for networking and workshops on themes including: pushing the envelope on systems change, deliberative problem solving, and how to sustain impact</a:t>
            </a:r>
          </a:p>
          <a:p>
            <a:pPr marL="171450" indent="-171450">
              <a:spcAft>
                <a:spcPts val="600"/>
              </a:spcAft>
              <a:buFont typeface="Arial" panose="020B0604020202020204" pitchFamily="34" charset="0"/>
              <a:buChar char="•"/>
            </a:pPr>
            <a:r>
              <a:rPr lang="en-US" sz="1400" dirty="0">
                <a:solidFill>
                  <a:srgbClr val="000000"/>
                </a:solidFill>
                <a:ea typeface="Times New Roman" panose="02020603050405020304" pitchFamily="18" charset="0"/>
                <a:cs typeface="Arial" panose="020B0604020202020204" pitchFamily="34" charset="0"/>
              </a:rPr>
              <a:t>As well as this, we coordinate four Communities of Practice for: Senior Responsible Officers; Partnership Leads; Lived Experience Leads and Data Leads, with a new Community of Practice being set up for Systems Change and Learning Leads</a:t>
            </a:r>
          </a:p>
        </p:txBody>
      </p:sp>
    </p:spTree>
    <p:extLst>
      <p:ext uri="{BB962C8B-B14F-4D97-AF65-F5344CB8AC3E}">
        <p14:creationId xmlns:p14="http://schemas.microsoft.com/office/powerpoint/2010/main" val="290441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FCDF-3362-4A6F-AEB4-07A23B7BD69B}"/>
              </a:ext>
            </a:extLst>
          </p:cNvPr>
          <p:cNvSpPr>
            <a:spLocks noGrp="1"/>
          </p:cNvSpPr>
          <p:nvPr>
            <p:ph type="title"/>
          </p:nvPr>
        </p:nvSpPr>
        <p:spPr/>
        <p:txBody>
          <a:bodyPr/>
          <a:lstStyle/>
          <a:p>
            <a:r>
              <a:rPr lang="en-GB"/>
              <a:t>Overall Learnings to date (1/2)</a:t>
            </a:r>
          </a:p>
        </p:txBody>
      </p:sp>
      <p:sp>
        <p:nvSpPr>
          <p:cNvPr id="3" name="Slide Number Placeholder 2">
            <a:extLst>
              <a:ext uri="{FF2B5EF4-FFF2-40B4-BE49-F238E27FC236}">
                <a16:creationId xmlns:a16="http://schemas.microsoft.com/office/drawing/2014/main" id="{601660CC-938A-4F3F-93A2-3773E19AEA05}"/>
              </a:ext>
            </a:extLst>
          </p:cNvPr>
          <p:cNvSpPr>
            <a:spLocks noGrp="1"/>
          </p:cNvSpPr>
          <p:nvPr>
            <p:ph type="sldNum" sz="quarter" idx="12"/>
          </p:nvPr>
        </p:nvSpPr>
        <p:spPr/>
        <p:txBody>
          <a:bodyPr/>
          <a:lstStyle/>
          <a:p>
            <a:fld id="{C6A4B429-0189-47CD-9DDA-A001F58C55D3}" type="slidenum">
              <a:rPr lang="en-US" smtClean="0"/>
              <a:pPr/>
              <a:t>5</a:t>
            </a:fld>
            <a:endParaRPr lang="en-US"/>
          </a:p>
        </p:txBody>
      </p:sp>
      <p:sp>
        <p:nvSpPr>
          <p:cNvPr id="4" name="Text Placeholder 3">
            <a:extLst>
              <a:ext uri="{FF2B5EF4-FFF2-40B4-BE49-F238E27FC236}">
                <a16:creationId xmlns:a16="http://schemas.microsoft.com/office/drawing/2014/main" id="{F56C8348-D826-723E-FAA1-4055E4C14AE2}"/>
              </a:ext>
            </a:extLst>
          </p:cNvPr>
          <p:cNvSpPr>
            <a:spLocks noGrp="1"/>
          </p:cNvSpPr>
          <p:nvPr>
            <p:ph type="body" sz="quarter" idx="13"/>
          </p:nvPr>
        </p:nvSpPr>
        <p:spPr/>
        <p:txBody>
          <a:bodyPr>
            <a:normAutofit/>
          </a:bodyPr>
          <a:lstStyle/>
          <a:p>
            <a:pPr marL="342900" indent="-342900">
              <a:buClr>
                <a:schemeClr val="accent3"/>
              </a:buClr>
              <a:buFont typeface="+mj-lt"/>
              <a:buAutoNum type="arabicPeriod"/>
            </a:pPr>
            <a:r>
              <a:rPr lang="en-GB" sz="1600" b="0" dirty="0"/>
              <a:t>Changing Futures core teams operate similar to a </a:t>
            </a:r>
            <a:r>
              <a:rPr lang="en-GB" sz="1600" dirty="0"/>
              <a:t>backbone organisation </a:t>
            </a:r>
            <a:r>
              <a:rPr lang="en-GB" sz="1600" b="0" dirty="0"/>
              <a:t>in a Collective Impact model</a:t>
            </a:r>
            <a:endParaRPr lang="en-GB" sz="1600" b="0" dirty="0">
              <a:highlight>
                <a:srgbClr val="FFFF00"/>
              </a:highlight>
            </a:endParaRPr>
          </a:p>
          <a:p>
            <a:pPr marL="572770" lvl="2" indent="-342900">
              <a:buFont typeface="Wingdings" panose="05000000000000000000" pitchFamily="2" charset="2"/>
              <a:buChar char="Ø"/>
            </a:pPr>
            <a:r>
              <a:rPr lang="en-GB" sz="1600" dirty="0"/>
              <a:t>Effective ‘backbone support’ has been shown to be a </a:t>
            </a:r>
            <a:r>
              <a:rPr lang="en-GB" sz="1600" i="1" dirty="0"/>
              <a:t>‘critical condition’ </a:t>
            </a:r>
            <a:r>
              <a:rPr lang="en-GB" sz="1600" dirty="0"/>
              <a:t>for achieving collective impact – that is the impact made by a network of organisations, community members and institutions who work as equal partners to advance equity and create better system outcomes.</a:t>
            </a:r>
            <a:endParaRPr lang="en-GB" sz="1600" dirty="0">
              <a:ea typeface="Cambria"/>
            </a:endParaRPr>
          </a:p>
          <a:p>
            <a:pPr marL="572770" lvl="2" indent="-342900">
              <a:buFont typeface="Wingdings" panose="05000000000000000000" pitchFamily="2" charset="2"/>
              <a:buChar char="Ø"/>
            </a:pPr>
            <a:r>
              <a:rPr lang="en-GB" sz="1600" dirty="0"/>
              <a:t>The ‘backbone’ provides: vision and strategy for other partners, supports aligned partner activities, establishes shared measurement practices, builds public will, advances policy and mobilises funding. </a:t>
            </a:r>
          </a:p>
          <a:p>
            <a:pPr marL="342900" indent="-342900">
              <a:buClr>
                <a:schemeClr val="accent3"/>
              </a:buClr>
              <a:buFont typeface="+mj-lt"/>
              <a:buAutoNum type="arabicPeriod"/>
            </a:pPr>
            <a:endParaRPr lang="en-GB" sz="1600" b="0" dirty="0"/>
          </a:p>
          <a:p>
            <a:pPr marL="342900" indent="-342900">
              <a:buClr>
                <a:schemeClr val="accent3"/>
              </a:buClr>
              <a:buFont typeface="+mj-lt"/>
              <a:buAutoNum type="arabicPeriod"/>
            </a:pPr>
            <a:r>
              <a:rPr lang="en-GB" sz="1600" b="0" dirty="0"/>
              <a:t>Areas have often found it challenging to </a:t>
            </a:r>
            <a:r>
              <a:rPr lang="en-GB" sz="1600" dirty="0"/>
              <a:t>recruit to systems change lead </a:t>
            </a:r>
            <a:r>
              <a:rPr lang="en-GB" sz="1600" b="0" dirty="0"/>
              <a:t>roles </a:t>
            </a:r>
          </a:p>
          <a:p>
            <a:pPr marL="573300" lvl="2" indent="-342900">
              <a:buFont typeface="Wingdings" panose="05000000000000000000" pitchFamily="2" charset="2"/>
              <a:buChar char="Ø"/>
            </a:pPr>
            <a:r>
              <a:rPr lang="en-GB" sz="1600" b="0" dirty="0">
                <a:ea typeface="Cambria"/>
              </a:rPr>
              <a:t>Areas are more successful with recruitment when they broaden their remit to consider the wider transferable skills required for these roles, rather than simply looking for people with previous exposure to system change work or multiple disadvantage. </a:t>
            </a:r>
          </a:p>
          <a:p>
            <a:pPr marL="573300" lvl="2" indent="-342900">
              <a:buFont typeface="Wingdings" panose="05000000000000000000" pitchFamily="2" charset="2"/>
              <a:buChar char="Ø"/>
            </a:pPr>
            <a:r>
              <a:rPr lang="en-GB" sz="1600" b="0" dirty="0">
                <a:ea typeface="Cambria"/>
              </a:rPr>
              <a:t>Transferable skills could include programme management, ability to understand complexity and ability to work across organisational boundaries. </a:t>
            </a:r>
          </a:p>
          <a:p>
            <a:pPr lvl="2" indent="0">
              <a:buNone/>
            </a:pPr>
            <a:r>
              <a:rPr lang="en-GB" sz="1600" b="0" dirty="0">
                <a:ea typeface="Cambria"/>
              </a:rPr>
              <a:t>One area refined its approach to recruitment and managed to find a perfect fit: an engineer by practice in the Ministry of Defence.</a:t>
            </a:r>
            <a:endParaRPr lang="en-US" sz="1600" b="0" dirty="0">
              <a:ea typeface="+mn-lt"/>
              <a:cs typeface="+mn-lt"/>
            </a:endParaRPr>
          </a:p>
          <a:p>
            <a:pPr marL="229870" lvl="2" indent="0">
              <a:buNone/>
            </a:pPr>
            <a:endParaRPr lang="en-GB" sz="1600" b="0" dirty="0">
              <a:ea typeface="Cambria"/>
            </a:endParaRPr>
          </a:p>
          <a:p>
            <a:pPr marL="342900" indent="-342900">
              <a:buClr>
                <a:schemeClr val="accent3"/>
              </a:buClr>
              <a:buFont typeface="+mj-lt"/>
              <a:buAutoNum type="arabicPeriod"/>
            </a:pPr>
            <a:endParaRPr lang="en-GB" sz="1600" dirty="0"/>
          </a:p>
        </p:txBody>
      </p:sp>
      <p:sp>
        <p:nvSpPr>
          <p:cNvPr id="6" name="TextBox 5">
            <a:extLst>
              <a:ext uri="{FF2B5EF4-FFF2-40B4-BE49-F238E27FC236}">
                <a16:creationId xmlns:a16="http://schemas.microsoft.com/office/drawing/2014/main" id="{8051C851-63BC-9106-96CD-FC568ED3FADB}"/>
              </a:ext>
            </a:extLst>
          </p:cNvPr>
          <p:cNvSpPr txBox="1"/>
          <p:nvPr/>
        </p:nvSpPr>
        <p:spPr>
          <a:xfrm>
            <a:off x="0" y="6550223"/>
            <a:ext cx="10491537" cy="307777"/>
          </a:xfrm>
          <a:prstGeom prst="rect">
            <a:avLst/>
          </a:prstGeom>
          <a:noFill/>
        </p:spPr>
        <p:txBody>
          <a:bodyPr wrap="square">
            <a:spAutoFit/>
          </a:bodyPr>
          <a:lstStyle/>
          <a:p>
            <a:r>
              <a:rPr lang="en-US" sz="1400">
                <a:hlinkClick r:id="rId3"/>
              </a:rPr>
              <a:t>The Value of Backbone Organizations in Collective Impact - Collective Impact Forum</a:t>
            </a:r>
            <a:endParaRPr lang="en-GB" sz="1400"/>
          </a:p>
        </p:txBody>
      </p:sp>
    </p:spTree>
    <p:extLst>
      <p:ext uri="{BB962C8B-B14F-4D97-AF65-F5344CB8AC3E}">
        <p14:creationId xmlns:p14="http://schemas.microsoft.com/office/powerpoint/2010/main" val="291311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E1B8-FF6E-394D-C171-42C91F0D9CCC}"/>
              </a:ext>
            </a:extLst>
          </p:cNvPr>
          <p:cNvSpPr>
            <a:spLocks noGrp="1"/>
          </p:cNvSpPr>
          <p:nvPr>
            <p:ph type="title"/>
          </p:nvPr>
        </p:nvSpPr>
        <p:spPr/>
        <p:txBody>
          <a:bodyPr/>
          <a:lstStyle/>
          <a:p>
            <a:r>
              <a:rPr lang="en-GB"/>
              <a:t>Overall Learnings to date (2/2)</a:t>
            </a:r>
          </a:p>
        </p:txBody>
      </p:sp>
      <p:sp>
        <p:nvSpPr>
          <p:cNvPr id="3" name="Slide Number Placeholder 2">
            <a:extLst>
              <a:ext uri="{FF2B5EF4-FFF2-40B4-BE49-F238E27FC236}">
                <a16:creationId xmlns:a16="http://schemas.microsoft.com/office/drawing/2014/main" id="{818E71F7-7C49-2CB2-2E6B-F9D2BB3E45A0}"/>
              </a:ext>
            </a:extLst>
          </p:cNvPr>
          <p:cNvSpPr>
            <a:spLocks noGrp="1"/>
          </p:cNvSpPr>
          <p:nvPr>
            <p:ph type="sldNum" sz="quarter" idx="12"/>
          </p:nvPr>
        </p:nvSpPr>
        <p:spPr/>
        <p:txBody>
          <a:bodyPr/>
          <a:lstStyle/>
          <a:p>
            <a:fld id="{C6A4B429-0189-47CD-9DDA-A001F58C55D3}" type="slidenum">
              <a:rPr lang="en-US" smtClean="0"/>
              <a:pPr/>
              <a:t>6</a:t>
            </a:fld>
            <a:endParaRPr lang="en-US"/>
          </a:p>
        </p:txBody>
      </p:sp>
      <p:sp>
        <p:nvSpPr>
          <p:cNvPr id="4" name="Text Placeholder 3">
            <a:extLst>
              <a:ext uri="{FF2B5EF4-FFF2-40B4-BE49-F238E27FC236}">
                <a16:creationId xmlns:a16="http://schemas.microsoft.com/office/drawing/2014/main" id="{87372C9F-D791-E90C-EB76-074B3F30E833}"/>
              </a:ext>
            </a:extLst>
          </p:cNvPr>
          <p:cNvSpPr>
            <a:spLocks noGrp="1"/>
          </p:cNvSpPr>
          <p:nvPr>
            <p:ph type="body" sz="quarter" idx="13"/>
          </p:nvPr>
        </p:nvSpPr>
        <p:spPr/>
        <p:txBody>
          <a:bodyPr>
            <a:normAutofit/>
          </a:bodyPr>
          <a:lstStyle/>
          <a:p>
            <a:pPr marL="342900" marR="0" lvl="0" indent="-342900" algn="l" defTabSz="914400" rtl="0" eaLnBrk="1" fontAlgn="auto" latinLnBrk="0" hangingPunct="1">
              <a:lnSpc>
                <a:spcPct val="100000"/>
              </a:lnSpc>
              <a:spcBef>
                <a:spcPts val="600"/>
              </a:spcBef>
              <a:spcAft>
                <a:spcPts val="0"/>
              </a:spcAft>
              <a:buClr>
                <a:srgbClr val="005D64"/>
              </a:buClr>
              <a:buSzPct val="120000"/>
              <a:buFont typeface="+mj-lt"/>
              <a:buAutoNum type="arabicPeriod" startAt="3"/>
              <a:tabLst/>
              <a:defRPr/>
            </a:pPr>
            <a:r>
              <a:rPr lang="en-GB" sz="1600" b="0" dirty="0"/>
              <a:t>Building partnerships for change takes time to get right</a:t>
            </a:r>
          </a:p>
          <a:p>
            <a:pPr marL="285750" marR="0" lvl="0" indent="-285750" algn="l" defTabSz="914400" rtl="0" eaLnBrk="1" fontAlgn="auto" latinLnBrk="0" hangingPunct="1">
              <a:lnSpc>
                <a:spcPct val="100000"/>
              </a:lnSpc>
              <a:spcBef>
                <a:spcPts val="600"/>
              </a:spcBef>
              <a:spcAft>
                <a:spcPts val="0"/>
              </a:spcAft>
              <a:buClr>
                <a:srgbClr val="005D64"/>
              </a:buClr>
              <a:buSzPct val="120000"/>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Cambria"/>
                <a:ea typeface="+mn-ea"/>
                <a:cs typeface="+mn-cs"/>
              </a:rPr>
              <a:t>In building the partnership, it can be quite easy and a default to take things for granted, e.g., buy in from stakeholders, and as a result push the programme forward without people having full understanding of what they are signing off. However, without more explicit agreement and engagement earlier on this risks the pace of progress down the line.</a:t>
            </a:r>
          </a:p>
          <a:p>
            <a:pPr marL="572770" marR="0" lvl="2" indent="-342900" algn="l" defTabSz="914400" rtl="0" eaLnBrk="1" fontAlgn="auto" latinLnBrk="0" hangingPunct="1">
              <a:lnSpc>
                <a:spcPct val="100000"/>
              </a:lnSpc>
              <a:spcBef>
                <a:spcPts val="600"/>
              </a:spcBef>
              <a:spcAft>
                <a:spcPts val="0"/>
              </a:spcAft>
              <a:buClr>
                <a:srgbClr val="005D64"/>
              </a:buClr>
              <a:buSzPct val="100000"/>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Cambria"/>
                <a:ea typeface="+mn-ea"/>
                <a:cs typeface="+mn-cs"/>
              </a:rPr>
              <a:t>It’s important to ensure in seeking buy in, partnership stakeholders ask questions and are given time to consider what they are buying into. </a:t>
            </a:r>
          </a:p>
          <a:p>
            <a:pPr marL="572770" marR="0" lvl="2" indent="-342900" algn="l" defTabSz="914400" rtl="0" eaLnBrk="1" fontAlgn="auto" latinLnBrk="0" hangingPunct="1">
              <a:lnSpc>
                <a:spcPct val="100000"/>
              </a:lnSpc>
              <a:spcBef>
                <a:spcPts val="600"/>
              </a:spcBef>
              <a:spcAft>
                <a:spcPts val="0"/>
              </a:spcAft>
              <a:buClr>
                <a:srgbClr val="005D64"/>
              </a:buClr>
              <a:buSzPct val="100000"/>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Cambria"/>
                <a:ea typeface="+mn-ea"/>
                <a:cs typeface="+mn-cs"/>
              </a:rPr>
              <a:t>Set clear expectations from what you want your stakeholders to do and achieve both individual</a:t>
            </a:r>
            <a:r>
              <a:rPr lang="en-GB" sz="1600" dirty="0" err="1">
                <a:solidFill>
                  <a:prstClr val="black"/>
                </a:solidFill>
                <a:latin typeface="Cambria"/>
              </a:rPr>
              <a:t>ly</a:t>
            </a:r>
            <a:r>
              <a:rPr lang="en-GB" sz="1600" dirty="0">
                <a:solidFill>
                  <a:prstClr val="black"/>
                </a:solidFill>
                <a:latin typeface="Cambria"/>
              </a:rPr>
              <a:t> and </a:t>
            </a:r>
            <a:r>
              <a:rPr kumimoji="0" lang="en-GB" sz="1600" b="0" i="0" u="none" strike="noStrike" kern="1200" cap="none" spc="0" normalizeH="0" baseline="0" noProof="0" dirty="0">
                <a:ln>
                  <a:noFill/>
                </a:ln>
                <a:solidFill>
                  <a:prstClr val="black"/>
                </a:solidFill>
                <a:effectLst/>
                <a:uLnTx/>
                <a:uFillTx/>
                <a:latin typeface="Cambria"/>
                <a:ea typeface="+mn-ea"/>
                <a:cs typeface="+mn-cs"/>
              </a:rPr>
              <a:t>together</a:t>
            </a:r>
            <a:endParaRPr lang="en-GB" sz="1600" b="0" dirty="0">
              <a:ea typeface="Cambria"/>
            </a:endParaRPr>
          </a:p>
        </p:txBody>
      </p:sp>
    </p:spTree>
    <p:extLst>
      <p:ext uri="{BB962C8B-B14F-4D97-AF65-F5344CB8AC3E}">
        <p14:creationId xmlns:p14="http://schemas.microsoft.com/office/powerpoint/2010/main" val="100065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DCB300-EEC3-44FA-0BD7-024F93A0B934}"/>
              </a:ext>
            </a:extLst>
          </p:cNvPr>
          <p:cNvPicPr>
            <a:picLocks noChangeAspect="1"/>
          </p:cNvPicPr>
          <p:nvPr/>
        </p:nvPicPr>
        <p:blipFill>
          <a:blip r:embed="rId3"/>
          <a:stretch>
            <a:fillRect/>
          </a:stretch>
        </p:blipFill>
        <p:spPr>
          <a:xfrm>
            <a:off x="6791829" y="1710283"/>
            <a:ext cx="2547200" cy="1072174"/>
          </a:xfrm>
          <a:prstGeom prst="rect">
            <a:avLst/>
          </a:prstGeom>
          <a:ln>
            <a:solidFill>
              <a:schemeClr val="accent2"/>
            </a:solidFill>
          </a:ln>
        </p:spPr>
      </p:pic>
      <p:pic>
        <p:nvPicPr>
          <p:cNvPr id="9" name="Picture 8">
            <a:extLst>
              <a:ext uri="{FF2B5EF4-FFF2-40B4-BE49-F238E27FC236}">
                <a16:creationId xmlns:a16="http://schemas.microsoft.com/office/drawing/2014/main" id="{70E63A6E-B9CA-6578-218F-EDD44F37BF42}"/>
              </a:ext>
            </a:extLst>
          </p:cNvPr>
          <p:cNvPicPr>
            <a:picLocks noChangeAspect="1"/>
          </p:cNvPicPr>
          <p:nvPr/>
        </p:nvPicPr>
        <p:blipFill>
          <a:blip r:embed="rId4"/>
          <a:stretch>
            <a:fillRect/>
          </a:stretch>
        </p:blipFill>
        <p:spPr>
          <a:xfrm rot="21196174">
            <a:off x="7083764" y="1577787"/>
            <a:ext cx="2401492" cy="1191793"/>
          </a:xfrm>
          <a:prstGeom prst="rect">
            <a:avLst/>
          </a:prstGeom>
          <a:ln>
            <a:solidFill>
              <a:schemeClr val="accent2"/>
            </a:solidFill>
          </a:ln>
        </p:spPr>
      </p:pic>
      <p:sp>
        <p:nvSpPr>
          <p:cNvPr id="2" name="Title 1">
            <a:extLst>
              <a:ext uri="{FF2B5EF4-FFF2-40B4-BE49-F238E27FC236}">
                <a16:creationId xmlns:a16="http://schemas.microsoft.com/office/drawing/2014/main" id="{46C21226-B420-8AA2-F42D-927B87988206}"/>
              </a:ext>
            </a:extLst>
          </p:cNvPr>
          <p:cNvSpPr>
            <a:spLocks noGrp="1"/>
          </p:cNvSpPr>
          <p:nvPr>
            <p:ph type="title"/>
          </p:nvPr>
        </p:nvSpPr>
        <p:spPr/>
        <p:txBody>
          <a:bodyPr vert="horz" lIns="0" tIns="0" rIns="0" bIns="0" rtlCol="0" anchor="t" anchorCtr="0">
            <a:normAutofit/>
          </a:bodyPr>
          <a:lstStyle/>
          <a:p>
            <a:r>
              <a:rPr lang="en-US"/>
              <a:t>How do they measure progress of their work against key principles</a:t>
            </a:r>
            <a:endParaRPr lang="en-GB"/>
          </a:p>
        </p:txBody>
      </p:sp>
      <p:sp>
        <p:nvSpPr>
          <p:cNvPr id="3" name="Slide Number Placeholder 2">
            <a:extLst>
              <a:ext uri="{FF2B5EF4-FFF2-40B4-BE49-F238E27FC236}">
                <a16:creationId xmlns:a16="http://schemas.microsoft.com/office/drawing/2014/main" id="{36145B18-2F42-BDC8-3868-A6EB69411829}"/>
              </a:ext>
            </a:extLst>
          </p:cNvPr>
          <p:cNvSpPr>
            <a:spLocks noGrp="1"/>
          </p:cNvSpPr>
          <p:nvPr>
            <p:ph type="sldNum" sz="quarter" idx="12"/>
          </p:nvPr>
        </p:nvSpPr>
        <p:spPr/>
        <p:txBody>
          <a:bodyPr/>
          <a:lstStyle/>
          <a:p>
            <a:fld id="{C6A4B429-0189-47CD-9DDA-A001F58C55D3}" type="slidenum">
              <a:rPr lang="en-US" smtClean="0"/>
              <a:pPr/>
              <a:t>7</a:t>
            </a:fld>
            <a:endParaRPr lang="en-US"/>
          </a:p>
        </p:txBody>
      </p:sp>
      <p:sp>
        <p:nvSpPr>
          <p:cNvPr id="4" name="Text Placeholder 3">
            <a:extLst>
              <a:ext uri="{FF2B5EF4-FFF2-40B4-BE49-F238E27FC236}">
                <a16:creationId xmlns:a16="http://schemas.microsoft.com/office/drawing/2014/main" id="{F4EE4E39-6FC4-D375-D7E6-C432846002B5}"/>
              </a:ext>
            </a:extLst>
          </p:cNvPr>
          <p:cNvSpPr>
            <a:spLocks noGrp="1"/>
          </p:cNvSpPr>
          <p:nvPr>
            <p:ph type="body" sz="quarter" idx="13"/>
          </p:nvPr>
        </p:nvSpPr>
        <p:spPr>
          <a:xfrm>
            <a:off x="648000" y="1746715"/>
            <a:ext cx="4687571" cy="4680000"/>
          </a:xfrm>
        </p:spPr>
        <p:txBody>
          <a:bodyPr/>
          <a:lstStyle/>
          <a:p>
            <a:pPr marL="285750" indent="-285750">
              <a:buClr>
                <a:schemeClr val="accent4"/>
              </a:buClr>
              <a:buFont typeface="Wingdings" panose="05000000000000000000" pitchFamily="2" charset="2"/>
              <a:buChar char="§"/>
            </a:pPr>
            <a:r>
              <a:rPr lang="en-US" sz="1800" b="0"/>
              <a:t>We have developed a learning </a:t>
            </a:r>
            <a:r>
              <a:rPr lang="en-US" sz="1800" b="0">
                <a:hlinkClick r:id="rId5" action="ppaction://hlinksldjump"/>
              </a:rPr>
              <a:t>case study template</a:t>
            </a:r>
            <a:r>
              <a:rPr lang="en-US" sz="1800" b="0"/>
              <a:t> to support areas to reflect on what they’re learning in their partnerships and how their local ecosystem culture shifting. </a:t>
            </a:r>
            <a:br>
              <a:rPr lang="en-US" sz="1800" b="0"/>
            </a:br>
            <a:endParaRPr lang="en-US" sz="1800" b="0"/>
          </a:p>
          <a:p>
            <a:pPr marL="285750" indent="-285750">
              <a:buClr>
                <a:schemeClr val="accent4"/>
              </a:buClr>
              <a:buFont typeface="Wingdings" panose="05000000000000000000" pitchFamily="2" charset="2"/>
              <a:buChar char="§"/>
            </a:pPr>
            <a:endParaRPr lang="en-US" sz="1800" b="0"/>
          </a:p>
          <a:p>
            <a:pPr marL="285750" indent="-285750">
              <a:buClr>
                <a:schemeClr val="accent4"/>
              </a:buClr>
              <a:buFont typeface="Wingdings" panose="05000000000000000000" pitchFamily="2" charset="2"/>
              <a:buChar char="§"/>
            </a:pPr>
            <a:r>
              <a:rPr lang="en-US" sz="1800" b="0"/>
              <a:t>Our </a:t>
            </a:r>
            <a:r>
              <a:rPr lang="en-US" sz="1800" b="0">
                <a:hlinkClick r:id="rId6" action="ppaction://hlinksldjump"/>
              </a:rPr>
              <a:t>healthy partnership tool</a:t>
            </a:r>
            <a:r>
              <a:rPr lang="en-US" sz="1800" b="0"/>
              <a:t> is a framework areas can use to reflect on how their system change partnerships are performing </a:t>
            </a:r>
            <a:br>
              <a:rPr lang="en-US" sz="1800" b="0"/>
            </a:br>
            <a:endParaRPr lang="en-US" sz="1800" b="0"/>
          </a:p>
          <a:p>
            <a:pPr marL="285750" indent="-285750">
              <a:buClr>
                <a:schemeClr val="accent4"/>
              </a:buClr>
              <a:buFont typeface="Wingdings" panose="05000000000000000000" pitchFamily="2" charset="2"/>
              <a:buChar char="§"/>
            </a:pPr>
            <a:endParaRPr lang="en-US" sz="1800" b="0"/>
          </a:p>
          <a:p>
            <a:pPr marL="285750" indent="-285750">
              <a:buClr>
                <a:schemeClr val="accent4"/>
              </a:buClr>
              <a:buFont typeface="Wingdings" panose="05000000000000000000" pitchFamily="2" charset="2"/>
              <a:buChar char="§"/>
            </a:pPr>
            <a:r>
              <a:rPr lang="en-US" sz="1800" b="0"/>
              <a:t>Some areas are also exploring the Barrett Centre approach: </a:t>
            </a:r>
            <a:r>
              <a:rPr lang="en-US" sz="1800" b="0">
                <a:hlinkClick r:id="rId7"/>
              </a:rPr>
              <a:t>Barrett Values Centre | Your Organization, Thriving</a:t>
            </a:r>
            <a:endParaRPr lang="en-US" sz="1800" b="0"/>
          </a:p>
          <a:p>
            <a:pPr marL="285750" indent="-285750">
              <a:buFontTx/>
              <a:buChar char="-"/>
            </a:pPr>
            <a:endParaRPr lang="en-US" b="0">
              <a:highlight>
                <a:srgbClr val="FFFF00"/>
              </a:highlight>
            </a:endParaRPr>
          </a:p>
          <a:p>
            <a:pPr marL="285750" indent="-285750">
              <a:buFontTx/>
              <a:buChar char="-"/>
            </a:pPr>
            <a:endParaRPr lang="en-GB"/>
          </a:p>
        </p:txBody>
      </p:sp>
      <p:pic>
        <p:nvPicPr>
          <p:cNvPr id="12" name="Picture 11">
            <a:extLst>
              <a:ext uri="{FF2B5EF4-FFF2-40B4-BE49-F238E27FC236}">
                <a16:creationId xmlns:a16="http://schemas.microsoft.com/office/drawing/2014/main" id="{2C8968D7-662F-F799-AA27-B070527DA47F}"/>
              </a:ext>
            </a:extLst>
          </p:cNvPr>
          <p:cNvPicPr>
            <a:picLocks noChangeAspect="1"/>
          </p:cNvPicPr>
          <p:nvPr/>
        </p:nvPicPr>
        <p:blipFill>
          <a:blip r:embed="rId8"/>
          <a:stretch>
            <a:fillRect/>
          </a:stretch>
        </p:blipFill>
        <p:spPr>
          <a:xfrm>
            <a:off x="6813533" y="3204065"/>
            <a:ext cx="2524620" cy="1269643"/>
          </a:xfrm>
          <a:prstGeom prst="rect">
            <a:avLst/>
          </a:prstGeom>
          <a:ln>
            <a:solidFill>
              <a:schemeClr val="accent4"/>
            </a:solidFill>
          </a:ln>
        </p:spPr>
      </p:pic>
      <p:pic>
        <p:nvPicPr>
          <p:cNvPr id="14" name="Picture 13">
            <a:extLst>
              <a:ext uri="{FF2B5EF4-FFF2-40B4-BE49-F238E27FC236}">
                <a16:creationId xmlns:a16="http://schemas.microsoft.com/office/drawing/2014/main" id="{AEB2CF57-3714-DD1A-AE04-B8156F7EE526}"/>
              </a:ext>
            </a:extLst>
          </p:cNvPr>
          <p:cNvPicPr>
            <a:picLocks noChangeAspect="1"/>
          </p:cNvPicPr>
          <p:nvPr/>
        </p:nvPicPr>
        <p:blipFill>
          <a:blip r:embed="rId9"/>
          <a:stretch>
            <a:fillRect/>
          </a:stretch>
        </p:blipFill>
        <p:spPr>
          <a:xfrm>
            <a:off x="6856431" y="4799216"/>
            <a:ext cx="2344428" cy="1343309"/>
          </a:xfrm>
          <a:prstGeom prst="rect">
            <a:avLst/>
          </a:prstGeom>
          <a:ln>
            <a:solidFill>
              <a:schemeClr val="tx1"/>
            </a:solidFill>
          </a:ln>
        </p:spPr>
      </p:pic>
      <p:sp>
        <p:nvSpPr>
          <p:cNvPr id="5" name="TextBox 4">
            <a:extLst>
              <a:ext uri="{FF2B5EF4-FFF2-40B4-BE49-F238E27FC236}">
                <a16:creationId xmlns:a16="http://schemas.microsoft.com/office/drawing/2014/main" id="{028951F5-AE27-72E1-79A8-18F16396F5FD}"/>
              </a:ext>
            </a:extLst>
          </p:cNvPr>
          <p:cNvSpPr txBox="1"/>
          <p:nvPr/>
        </p:nvSpPr>
        <p:spPr>
          <a:xfrm>
            <a:off x="9777191" y="1564538"/>
            <a:ext cx="2100384" cy="1938992"/>
          </a:xfrm>
          <a:prstGeom prst="rect">
            <a:avLst/>
          </a:prstGeom>
          <a:noFill/>
        </p:spPr>
        <p:txBody>
          <a:bodyPr wrap="square" lIns="0" tIns="0" rIns="0" bIns="0" rtlCol="0">
            <a:spAutoFit/>
          </a:bodyPr>
          <a:lstStyle/>
          <a:p>
            <a:r>
              <a:rPr lang="en-GB" sz="1400" i="1" dirty="0">
                <a:solidFill>
                  <a:schemeClr val="accent5">
                    <a:lumMod val="50000"/>
                    <a:lumOff val="50000"/>
                  </a:schemeClr>
                </a:solidFill>
              </a:rPr>
              <a:t>* Templates to capture qualitative insight on the extent to which you are working in line with your programme principles can be useful tool to capture qualitative insight on the partnership on an ongoing basis</a:t>
            </a:r>
          </a:p>
        </p:txBody>
      </p:sp>
    </p:spTree>
    <p:extLst>
      <p:ext uri="{BB962C8B-B14F-4D97-AF65-F5344CB8AC3E}">
        <p14:creationId xmlns:p14="http://schemas.microsoft.com/office/powerpoint/2010/main" val="163403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AB36-0B7C-4B37-9C02-C7E412A351E7}"/>
              </a:ext>
            </a:extLst>
          </p:cNvPr>
          <p:cNvSpPr>
            <a:spLocks noGrp="1"/>
          </p:cNvSpPr>
          <p:nvPr>
            <p:ph type="title"/>
          </p:nvPr>
        </p:nvSpPr>
        <p:spPr/>
        <p:txBody>
          <a:bodyPr/>
          <a:lstStyle/>
          <a:p>
            <a:r>
              <a:rPr lang="en-US"/>
              <a:t>Use this framework to think about the strength of your strategic partnership</a:t>
            </a:r>
            <a:endParaRPr lang="en-GB"/>
          </a:p>
        </p:txBody>
      </p:sp>
      <p:graphicFrame>
        <p:nvGraphicFramePr>
          <p:cNvPr id="5" name="Table 5">
            <a:extLst>
              <a:ext uri="{FF2B5EF4-FFF2-40B4-BE49-F238E27FC236}">
                <a16:creationId xmlns:a16="http://schemas.microsoft.com/office/drawing/2014/main" id="{CF6D47FF-D148-4B5B-8882-01848A3E9235}"/>
              </a:ext>
            </a:extLst>
          </p:cNvPr>
          <p:cNvGraphicFramePr>
            <a:graphicFrameLocks noGrp="1"/>
          </p:cNvGraphicFramePr>
          <p:nvPr>
            <p:ph idx="1"/>
            <p:extLst>
              <p:ext uri="{D42A27DB-BD31-4B8C-83A1-F6EECF244321}">
                <p14:modId xmlns:p14="http://schemas.microsoft.com/office/powerpoint/2010/main" val="925274333"/>
              </p:ext>
            </p:extLst>
          </p:nvPr>
        </p:nvGraphicFramePr>
        <p:xfrm>
          <a:off x="644001" y="1830064"/>
          <a:ext cx="10980735" cy="894080"/>
        </p:xfrm>
        <a:graphic>
          <a:graphicData uri="http://schemas.openxmlformats.org/drawingml/2006/table">
            <a:tbl>
              <a:tblPr firstRow="1" bandRow="1">
                <a:tableStyleId>{5940675A-B579-460E-94D1-54222C63F5DA}</a:tableStyleId>
              </a:tblPr>
              <a:tblGrid>
                <a:gridCol w="1784415">
                  <a:extLst>
                    <a:ext uri="{9D8B030D-6E8A-4147-A177-3AD203B41FA5}">
                      <a16:colId xmlns:a16="http://schemas.microsoft.com/office/drawing/2014/main" val="109842975"/>
                    </a:ext>
                  </a:extLst>
                </a:gridCol>
                <a:gridCol w="3065440">
                  <a:extLst>
                    <a:ext uri="{9D8B030D-6E8A-4147-A177-3AD203B41FA5}">
                      <a16:colId xmlns:a16="http://schemas.microsoft.com/office/drawing/2014/main" val="2242536171"/>
                    </a:ext>
                  </a:extLst>
                </a:gridCol>
                <a:gridCol w="3065440">
                  <a:extLst>
                    <a:ext uri="{9D8B030D-6E8A-4147-A177-3AD203B41FA5}">
                      <a16:colId xmlns:a16="http://schemas.microsoft.com/office/drawing/2014/main" val="1883494396"/>
                    </a:ext>
                  </a:extLst>
                </a:gridCol>
                <a:gridCol w="3065440">
                  <a:extLst>
                    <a:ext uri="{9D8B030D-6E8A-4147-A177-3AD203B41FA5}">
                      <a16:colId xmlns:a16="http://schemas.microsoft.com/office/drawing/2014/main" val="2705480362"/>
                    </a:ext>
                  </a:extLst>
                </a:gridCol>
              </a:tblGrid>
              <a:tr h="0">
                <a:tc rowSpan="4">
                  <a:txBody>
                    <a:bodyPr/>
                    <a:lstStyle/>
                    <a:p>
                      <a:pPr algn="ctr"/>
                      <a:r>
                        <a:rPr lang="en-US" b="1" i="0">
                          <a:solidFill>
                            <a:schemeClr val="bg1"/>
                          </a:solidFill>
                        </a:rPr>
                        <a:t>ALIGNED</a:t>
                      </a:r>
                      <a:endParaRPr lang="en-GB" b="1" i="0">
                        <a:solidFill>
                          <a:schemeClr val="bg1"/>
                        </a:solidFill>
                      </a:endParaRPr>
                    </a:p>
                  </a:txBody>
                  <a:tcPr anchor="ctr">
                    <a:lnL w="381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solidFill>
                  </a:tcPr>
                </a:tc>
                <a:tc>
                  <a:txBody>
                    <a:bodyPr/>
                    <a:lstStyle/>
                    <a:p>
                      <a:pPr algn="ctr"/>
                      <a:r>
                        <a:rPr lang="en-US" sz="1200">
                          <a:solidFill>
                            <a:schemeClr val="tx2">
                              <a:lumMod val="25000"/>
                            </a:schemeClr>
                          </a:solidFill>
                          <a:latin typeface="+mj-lt"/>
                        </a:rPr>
                        <a:t>Shared approach to measuring success</a:t>
                      </a:r>
                      <a:endParaRPr lang="en-GB" sz="1200">
                        <a:solidFill>
                          <a:schemeClr val="tx2">
                            <a:lumMod val="25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alpha val="50000"/>
                      </a:schemeClr>
                    </a:solidFill>
                  </a:tcPr>
                </a:tc>
                <a:tc row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accent6">
                              <a:lumMod val="50000"/>
                            </a:schemeClr>
                          </a:solidFill>
                          <a:latin typeface="+mj-lt"/>
                          <a:ea typeface="+mn-ea"/>
                          <a:cs typeface="+mn-cs"/>
                        </a:rPr>
                        <a:t>Vision workshops to align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accent6">
                              <a:lumMod val="50000"/>
                            </a:schemeClr>
                          </a:solidFill>
                          <a:latin typeface="+mj-lt"/>
                          <a:ea typeface="+mn-ea"/>
                          <a:cs typeface="+mn-cs"/>
                        </a:rPr>
                        <a:t>Common data dashboard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accent6">
                              <a:lumMod val="50000"/>
                            </a:schemeClr>
                          </a:solidFill>
                          <a:latin typeface="+mj-lt"/>
                        </a:rPr>
                        <a:t>Jointly written/agreed sustainability plan </a:t>
                      </a:r>
                    </a:p>
                    <a:p>
                      <a:pPr marL="171450" indent="-171450">
                        <a:buFont typeface="Arial" panose="020B0604020202020204" pitchFamily="34" charset="0"/>
                        <a:buChar char="•"/>
                      </a:pPr>
                      <a:r>
                        <a:rPr lang="en-US" sz="1200" i="1" dirty="0">
                          <a:solidFill>
                            <a:schemeClr val="accent6">
                              <a:lumMod val="50000"/>
                            </a:schemeClr>
                          </a:solidFill>
                          <a:latin typeface="+mj-lt"/>
                        </a:rPr>
                        <a:t>Partnership newsletter </a:t>
                      </a:r>
                      <a:endParaRPr lang="en-GB" sz="1200" i="1" dirty="0">
                        <a:solidFill>
                          <a:schemeClr val="accent6">
                            <a:lumMod val="50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rowSpan="3">
                  <a:txBody>
                    <a:bodyPr/>
                    <a:lstStyle/>
                    <a:p>
                      <a:pPr algn="ctr"/>
                      <a:r>
                        <a:rPr lang="en-US" sz="1200" b="1">
                          <a:solidFill>
                            <a:schemeClr val="bg2"/>
                          </a:solidFill>
                          <a:latin typeface="+mj-lt"/>
                          <a:cs typeface="Arial" panose="020B0604020202020204" pitchFamily="34" charset="0"/>
                        </a:rPr>
                        <a:t>Strong internal communication between partners</a:t>
                      </a:r>
                      <a:endParaRPr lang="en-GB" sz="1200" b="1">
                        <a:solidFill>
                          <a:schemeClr val="bg2"/>
                        </a:solidFill>
                        <a:latin typeface="+mj-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997124898"/>
                  </a:ext>
                </a:extLst>
              </a:tr>
              <a:tr h="0">
                <a:tc vMerge="1">
                  <a:txBody>
                    <a:bodyPr/>
                    <a:lstStyle/>
                    <a:p>
                      <a:endParaRPr lang="en-GB"/>
                    </a:p>
                  </a:txBody>
                  <a:tcPr/>
                </a:tc>
                <a:tc>
                  <a:txBody>
                    <a:bodyPr/>
                    <a:lstStyle/>
                    <a:p>
                      <a:pPr algn="ctr"/>
                      <a:r>
                        <a:rPr lang="en-US" sz="1200">
                          <a:solidFill>
                            <a:schemeClr val="tx2">
                              <a:lumMod val="25000"/>
                            </a:schemeClr>
                          </a:solidFill>
                          <a:latin typeface="+mj-lt"/>
                        </a:rPr>
                        <a:t>Clear common vision for change </a:t>
                      </a:r>
                      <a:endParaRPr lang="en-GB">
                        <a:solidFill>
                          <a:schemeClr val="tx2">
                            <a:lumMod val="25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alpha val="50000"/>
                      </a:schemeClr>
                    </a:solidFill>
                  </a:tcPr>
                </a:tc>
                <a:tc vMerge="1">
                  <a:txBody>
                    <a:bodyPr/>
                    <a:lstStyle/>
                    <a:p>
                      <a:endParaRPr lang="en-GB"/>
                    </a:p>
                  </a:txBody>
                  <a:tcPr/>
                </a:tc>
                <a:tc vMerge="1">
                  <a:txBody>
                    <a:bodyPr/>
                    <a:lstStyle/>
                    <a:p>
                      <a:endParaRPr lang="en-GB" sz="1200"/>
                    </a:p>
                  </a:txBody>
                  <a:tcPr/>
                </a:tc>
                <a:extLst>
                  <a:ext uri="{0D108BD9-81ED-4DB2-BD59-A6C34878D82A}">
                    <a16:rowId xmlns:a16="http://schemas.microsoft.com/office/drawing/2014/main" val="3436898065"/>
                  </a:ext>
                </a:extLst>
              </a:tr>
              <a:tr h="0">
                <a:tc vMerge="1">
                  <a:txBody>
                    <a:bodyPr/>
                    <a:lstStyle/>
                    <a:p>
                      <a:endParaRPr lang="en-GB"/>
                    </a:p>
                  </a:txBody>
                  <a:tcPr/>
                </a:tc>
                <a:tc rowSpan="2">
                  <a:txBody>
                    <a:bodyPr/>
                    <a:lstStyle/>
                    <a:p>
                      <a:pPr algn="ctr"/>
                      <a:r>
                        <a:rPr lang="en-US" sz="1200">
                          <a:solidFill>
                            <a:schemeClr val="tx2">
                              <a:lumMod val="25000"/>
                            </a:schemeClr>
                          </a:solidFill>
                          <a:latin typeface="+mj-lt"/>
                        </a:rPr>
                        <a:t>Clear understanding of roles and purpose</a:t>
                      </a:r>
                      <a:endParaRPr lang="en-GB">
                        <a:solidFill>
                          <a:schemeClr val="tx2">
                            <a:lumMod val="25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60000"/>
                        <a:lumOff val="40000"/>
                        <a:alpha val="50000"/>
                      </a:schemeClr>
                    </a:solidFill>
                  </a:tcPr>
                </a:tc>
                <a:tc vMerge="1">
                  <a:txBody>
                    <a:bodyPr/>
                    <a:lstStyle/>
                    <a:p>
                      <a:endParaRPr lang="en-GB"/>
                    </a:p>
                  </a:txBody>
                  <a:tcPr/>
                </a:tc>
                <a:tc vMerge="1">
                  <a:txBody>
                    <a:bodyPr/>
                    <a:lstStyle/>
                    <a:p>
                      <a:endParaRPr lang="en-GB" sz="1200"/>
                    </a:p>
                  </a:txBody>
                  <a:tcPr/>
                </a:tc>
                <a:extLst>
                  <a:ext uri="{0D108BD9-81ED-4DB2-BD59-A6C34878D82A}">
                    <a16:rowId xmlns:a16="http://schemas.microsoft.com/office/drawing/2014/main" val="3989347436"/>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US" sz="1200" b="1" dirty="0">
                          <a:solidFill>
                            <a:schemeClr val="bg2"/>
                          </a:solidFill>
                          <a:latin typeface="+mj-lt"/>
                          <a:cs typeface="Arial" panose="020B0604020202020204" pitchFamily="34" charset="0"/>
                        </a:rPr>
                        <a:t>Shared understanding of MD</a:t>
                      </a:r>
                      <a:endParaRPr lang="en-GB" sz="1200" b="1" dirty="0">
                        <a:solidFill>
                          <a:schemeClr val="bg2"/>
                        </a:solidFill>
                        <a:latin typeface="+mj-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168521328"/>
                  </a:ext>
                </a:extLst>
              </a:tr>
            </a:tbl>
          </a:graphicData>
        </a:graphic>
      </p:graphicFrame>
      <p:sp>
        <p:nvSpPr>
          <p:cNvPr id="4" name="Slide Number Placeholder 3">
            <a:extLst>
              <a:ext uri="{FF2B5EF4-FFF2-40B4-BE49-F238E27FC236}">
                <a16:creationId xmlns:a16="http://schemas.microsoft.com/office/drawing/2014/main" id="{A46A0065-7004-4521-A8C3-61E40A85F91D}"/>
              </a:ext>
            </a:extLst>
          </p:cNvPr>
          <p:cNvSpPr>
            <a:spLocks noGrp="1"/>
          </p:cNvSpPr>
          <p:nvPr>
            <p:ph type="sldNum" sz="quarter" idx="12"/>
          </p:nvPr>
        </p:nvSpPr>
        <p:spPr/>
        <p:txBody>
          <a:bodyPr/>
          <a:lstStyle/>
          <a:p>
            <a:fld id="{C6A4B429-0189-47CD-9DDA-A001F58C55D3}" type="slidenum">
              <a:rPr lang="en-US" smtClean="0"/>
              <a:pPr/>
              <a:t>8</a:t>
            </a:fld>
            <a:endParaRPr lang="en-US"/>
          </a:p>
        </p:txBody>
      </p:sp>
      <p:graphicFrame>
        <p:nvGraphicFramePr>
          <p:cNvPr id="6" name="Table 5">
            <a:extLst>
              <a:ext uri="{FF2B5EF4-FFF2-40B4-BE49-F238E27FC236}">
                <a16:creationId xmlns:a16="http://schemas.microsoft.com/office/drawing/2014/main" id="{CF9F9727-0969-4C46-9FD2-E47F525CF26F}"/>
              </a:ext>
            </a:extLst>
          </p:cNvPr>
          <p:cNvGraphicFramePr>
            <a:graphicFrameLocks/>
          </p:cNvGraphicFramePr>
          <p:nvPr>
            <p:extLst>
              <p:ext uri="{D42A27DB-BD31-4B8C-83A1-F6EECF244321}">
                <p14:modId xmlns:p14="http://schemas.microsoft.com/office/powerpoint/2010/main" val="3330816202"/>
              </p:ext>
            </p:extLst>
          </p:nvPr>
        </p:nvGraphicFramePr>
        <p:xfrm>
          <a:off x="643999" y="2792039"/>
          <a:ext cx="10980735" cy="822960"/>
        </p:xfrm>
        <a:graphic>
          <a:graphicData uri="http://schemas.openxmlformats.org/drawingml/2006/table">
            <a:tbl>
              <a:tblPr firstRow="1" bandRow="1">
                <a:tableStyleId>{5940675A-B579-460E-94D1-54222C63F5DA}</a:tableStyleId>
              </a:tblPr>
              <a:tblGrid>
                <a:gridCol w="1784415">
                  <a:extLst>
                    <a:ext uri="{9D8B030D-6E8A-4147-A177-3AD203B41FA5}">
                      <a16:colId xmlns:a16="http://schemas.microsoft.com/office/drawing/2014/main" val="109842975"/>
                    </a:ext>
                  </a:extLst>
                </a:gridCol>
                <a:gridCol w="3065440">
                  <a:extLst>
                    <a:ext uri="{9D8B030D-6E8A-4147-A177-3AD203B41FA5}">
                      <a16:colId xmlns:a16="http://schemas.microsoft.com/office/drawing/2014/main" val="2242536171"/>
                    </a:ext>
                  </a:extLst>
                </a:gridCol>
                <a:gridCol w="3065440">
                  <a:extLst>
                    <a:ext uri="{9D8B030D-6E8A-4147-A177-3AD203B41FA5}">
                      <a16:colId xmlns:a16="http://schemas.microsoft.com/office/drawing/2014/main" val="1883494396"/>
                    </a:ext>
                  </a:extLst>
                </a:gridCol>
                <a:gridCol w="3065440">
                  <a:extLst>
                    <a:ext uri="{9D8B030D-6E8A-4147-A177-3AD203B41FA5}">
                      <a16:colId xmlns:a16="http://schemas.microsoft.com/office/drawing/2014/main" val="2705480362"/>
                    </a:ext>
                  </a:extLst>
                </a:gridCol>
              </a:tblGrid>
              <a:tr h="0">
                <a:tc rowSpan="3">
                  <a:txBody>
                    <a:bodyPr/>
                    <a:lstStyle/>
                    <a:p>
                      <a:pPr algn="ctr"/>
                      <a:r>
                        <a:rPr lang="en-US" b="1" i="0">
                          <a:solidFill>
                            <a:schemeClr val="bg1"/>
                          </a:solidFill>
                        </a:rPr>
                        <a:t>HUMAN</a:t>
                      </a:r>
                      <a:endParaRPr lang="en-GB" b="1" i="0">
                        <a:solidFill>
                          <a:schemeClr val="bg1"/>
                        </a:solidFill>
                      </a:endParaRPr>
                    </a:p>
                  </a:txBody>
                  <a:tcPr anchor="ctr">
                    <a:lnL w="381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1200">
                          <a:solidFill>
                            <a:schemeClr val="accent4">
                              <a:lumMod val="50000"/>
                            </a:schemeClr>
                          </a:solidFill>
                          <a:latin typeface="+mj-lt"/>
                        </a:rPr>
                        <a:t>Culture of trust and authenticity </a:t>
                      </a:r>
                      <a:endParaRPr lang="en-GB" sz="1200">
                        <a:solidFill>
                          <a:schemeClr val="accent4">
                            <a:lumMod val="50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50000"/>
                      </a:schemeClr>
                    </a:solidFill>
                  </a:tcPr>
                </a:tc>
                <a:tc rowSpan="3">
                  <a:txBody>
                    <a:bodyPr/>
                    <a:lstStyle/>
                    <a:p>
                      <a:pPr marL="171450" indent="-171450">
                        <a:buFont typeface="Arial" panose="020B0604020202020204" pitchFamily="34" charset="0"/>
                        <a:buChar char="•"/>
                      </a:pPr>
                      <a:r>
                        <a:rPr lang="en-US" sz="1200" i="1" dirty="0" err="1">
                          <a:solidFill>
                            <a:schemeClr val="accent4">
                              <a:lumMod val="50000"/>
                            </a:schemeClr>
                          </a:solidFill>
                          <a:latin typeface="+mj-lt"/>
                        </a:rPr>
                        <a:t>Prioritise</a:t>
                      </a:r>
                      <a:r>
                        <a:rPr lang="en-US" sz="1200" i="1" dirty="0">
                          <a:solidFill>
                            <a:schemeClr val="accent4">
                              <a:lumMod val="50000"/>
                            </a:schemeClr>
                          </a:solidFill>
                          <a:latin typeface="+mj-lt"/>
                        </a:rPr>
                        <a:t> face-to-face </a:t>
                      </a:r>
                    </a:p>
                    <a:p>
                      <a:pPr marL="171450" indent="-171450">
                        <a:buFont typeface="Arial" panose="020B0604020202020204" pitchFamily="34" charset="0"/>
                        <a:buChar char="•"/>
                      </a:pPr>
                      <a:r>
                        <a:rPr lang="en-US" sz="1200" i="1" dirty="0">
                          <a:solidFill>
                            <a:schemeClr val="accent4">
                              <a:lumMod val="50000"/>
                            </a:schemeClr>
                          </a:solidFill>
                          <a:latin typeface="+mj-lt"/>
                        </a:rPr>
                        <a:t>Diversity of facilitation approaches</a:t>
                      </a:r>
                    </a:p>
                    <a:p>
                      <a:pPr marL="171450" indent="-171450">
                        <a:buFont typeface="Arial" panose="020B0604020202020204" pitchFamily="34" charset="0"/>
                        <a:buChar char="•"/>
                      </a:pPr>
                      <a:r>
                        <a:rPr lang="en-US" sz="1200" i="1" dirty="0">
                          <a:solidFill>
                            <a:schemeClr val="accent4">
                              <a:lumMod val="50000"/>
                            </a:schemeClr>
                          </a:solidFill>
                          <a:latin typeface="+mj-lt"/>
                        </a:rPr>
                        <a:t>Cultivating ‘50/50’ spaces (</a:t>
                      </a:r>
                      <a:r>
                        <a:rPr lang="en-US" sz="1200" i="1" dirty="0" err="1">
                          <a:solidFill>
                            <a:schemeClr val="accent4">
                              <a:lumMod val="50000"/>
                            </a:schemeClr>
                          </a:solidFill>
                          <a:latin typeface="+mj-lt"/>
                        </a:rPr>
                        <a:t>inc</a:t>
                      </a:r>
                      <a:r>
                        <a:rPr lang="en-US" sz="1200" i="1" dirty="0">
                          <a:solidFill>
                            <a:schemeClr val="accent4">
                              <a:lumMod val="50000"/>
                            </a:schemeClr>
                          </a:solidFill>
                          <a:latin typeface="+mj-lt"/>
                        </a:rPr>
                        <a:t> LE Chairs) </a:t>
                      </a:r>
                    </a:p>
                    <a:p>
                      <a:pPr marL="171450" indent="-171450">
                        <a:buFont typeface="Arial" panose="020B0604020202020204" pitchFamily="34" charset="0"/>
                        <a:buChar char="•"/>
                      </a:pPr>
                      <a:r>
                        <a:rPr lang="en-US" sz="1200" i="1" dirty="0">
                          <a:solidFill>
                            <a:schemeClr val="accent4">
                              <a:lumMod val="50000"/>
                            </a:schemeClr>
                          </a:solidFill>
                          <a:latin typeface="+mj-lt"/>
                        </a:rPr>
                        <a:t>‘Respectful’ rather than ‘professional’ language</a:t>
                      </a:r>
                      <a:endParaRPr lang="en-GB" sz="1200" i="1" dirty="0">
                        <a:solidFill>
                          <a:schemeClr val="accent4">
                            <a:lumMod val="50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en-US" sz="1200" b="1">
                          <a:solidFill>
                            <a:schemeClr val="bg1"/>
                          </a:solidFill>
                          <a:latin typeface="+mj-lt"/>
                          <a:cs typeface="Arial" panose="020B0604020202020204" pitchFamily="34" charset="0"/>
                        </a:rPr>
                        <a:t>Strong interpersonal relationships</a:t>
                      </a:r>
                      <a:endParaRPr lang="en-GB" sz="1200" b="1">
                        <a:solidFill>
                          <a:schemeClr val="bg1"/>
                        </a:solidFill>
                        <a:latin typeface="+mj-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628456275"/>
                  </a:ext>
                </a:extLst>
              </a:tr>
              <a:tr h="0">
                <a:tc vMerge="1">
                  <a:txBody>
                    <a:bodyPr/>
                    <a:lstStyle/>
                    <a:p>
                      <a:endParaRPr lang="en-GB"/>
                    </a:p>
                  </a:txBody>
                  <a:tcPr/>
                </a:tc>
                <a:tc>
                  <a:txBody>
                    <a:bodyPr/>
                    <a:lstStyle/>
                    <a:p>
                      <a:pPr algn="ctr"/>
                      <a:r>
                        <a:rPr lang="en-US" sz="1200">
                          <a:solidFill>
                            <a:schemeClr val="accent4">
                              <a:lumMod val="50000"/>
                            </a:schemeClr>
                          </a:solidFill>
                          <a:latin typeface="+mj-lt"/>
                        </a:rPr>
                        <a:t>Shared, articulated values and norms </a:t>
                      </a:r>
                      <a:endParaRPr lang="en-GB" sz="1200">
                        <a:solidFill>
                          <a:schemeClr val="accent4">
                            <a:lumMod val="50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50000"/>
                      </a:schemeClr>
                    </a:solidFill>
                  </a:tcPr>
                </a:tc>
                <a:tc vMerge="1">
                  <a:txBody>
                    <a:bodyPr/>
                    <a:lstStyle/>
                    <a:p>
                      <a:endParaRPr lang="en-GB"/>
                    </a:p>
                  </a:txBody>
                  <a:tcPr/>
                </a:tc>
                <a:tc>
                  <a:txBody>
                    <a:bodyPr/>
                    <a:lstStyle/>
                    <a:p>
                      <a:pPr algn="ctr"/>
                      <a:r>
                        <a:rPr lang="en-US" sz="1200" b="1">
                          <a:solidFill>
                            <a:schemeClr val="bg1"/>
                          </a:solidFill>
                          <a:latin typeface="+mj-lt"/>
                          <a:cs typeface="Arial" panose="020B0604020202020204" pitchFamily="34" charset="0"/>
                        </a:rPr>
                        <a:t>Open and honest dialogue </a:t>
                      </a:r>
                      <a:endParaRPr lang="en-GB" sz="1200" b="1">
                        <a:solidFill>
                          <a:schemeClr val="bg1"/>
                        </a:solidFill>
                        <a:latin typeface="+mj-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682412968"/>
                  </a:ext>
                </a:extLst>
              </a:tr>
              <a:tr h="0">
                <a:tc vMerge="1">
                  <a:txBody>
                    <a:bodyPr/>
                    <a:lstStyle/>
                    <a:p>
                      <a:endParaRPr lang="en-GB"/>
                    </a:p>
                  </a:txBody>
                  <a:tcPr/>
                </a:tc>
                <a:tc>
                  <a:txBody>
                    <a:bodyPr/>
                    <a:lstStyle/>
                    <a:p>
                      <a:pPr algn="ctr"/>
                      <a:r>
                        <a:rPr lang="en-US" sz="1200">
                          <a:solidFill>
                            <a:schemeClr val="accent4">
                              <a:lumMod val="50000"/>
                            </a:schemeClr>
                          </a:solidFill>
                          <a:latin typeface="+mj-lt"/>
                        </a:rPr>
                        <a:t>Inclusive spaces that pay attention to power</a:t>
                      </a:r>
                      <a:endParaRPr lang="en-GB" sz="1200">
                        <a:solidFill>
                          <a:schemeClr val="accent4">
                            <a:lumMod val="50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lumMod val="60000"/>
                        <a:lumOff val="40000"/>
                        <a:alpha val="50000"/>
                      </a:schemeClr>
                    </a:solidFill>
                  </a:tcPr>
                </a:tc>
                <a:tc vMerge="1">
                  <a:txBody>
                    <a:bodyPr/>
                    <a:lstStyle/>
                    <a:p>
                      <a:endParaRPr lang="en-GB"/>
                    </a:p>
                  </a:txBody>
                  <a:tcPr/>
                </a:tc>
                <a:tc>
                  <a:txBody>
                    <a:bodyPr/>
                    <a:lstStyle/>
                    <a:p>
                      <a:pPr algn="ctr"/>
                      <a:r>
                        <a:rPr lang="en-US" sz="1200" b="1" dirty="0">
                          <a:solidFill>
                            <a:schemeClr val="bg1"/>
                          </a:solidFill>
                          <a:latin typeface="+mj-lt"/>
                          <a:cs typeface="Arial" panose="020B0604020202020204" pitchFamily="34" charset="0"/>
                        </a:rPr>
                        <a:t>Meaningful involvement of LE</a:t>
                      </a:r>
                      <a:endParaRPr lang="en-GB" sz="1200" b="1" dirty="0">
                        <a:solidFill>
                          <a:schemeClr val="bg1"/>
                        </a:solidFill>
                        <a:latin typeface="+mj-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1609267618"/>
                  </a:ext>
                </a:extLst>
              </a:tr>
            </a:tbl>
          </a:graphicData>
        </a:graphic>
      </p:graphicFrame>
      <p:graphicFrame>
        <p:nvGraphicFramePr>
          <p:cNvPr id="7" name="Table 5">
            <a:extLst>
              <a:ext uri="{FF2B5EF4-FFF2-40B4-BE49-F238E27FC236}">
                <a16:creationId xmlns:a16="http://schemas.microsoft.com/office/drawing/2014/main" id="{33800C43-FD00-4E30-85C9-AE11EC24EDB2}"/>
              </a:ext>
            </a:extLst>
          </p:cNvPr>
          <p:cNvGraphicFramePr>
            <a:graphicFrameLocks/>
          </p:cNvGraphicFramePr>
          <p:nvPr>
            <p:extLst>
              <p:ext uri="{D42A27DB-BD31-4B8C-83A1-F6EECF244321}">
                <p14:modId xmlns:p14="http://schemas.microsoft.com/office/powerpoint/2010/main" val="1732164886"/>
              </p:ext>
            </p:extLst>
          </p:nvPr>
        </p:nvGraphicFramePr>
        <p:xfrm>
          <a:off x="643998" y="3682894"/>
          <a:ext cx="10980735" cy="1097280"/>
        </p:xfrm>
        <a:graphic>
          <a:graphicData uri="http://schemas.openxmlformats.org/drawingml/2006/table">
            <a:tbl>
              <a:tblPr firstRow="1" bandRow="1">
                <a:tableStyleId>{5940675A-B579-460E-94D1-54222C63F5DA}</a:tableStyleId>
              </a:tblPr>
              <a:tblGrid>
                <a:gridCol w="1784415">
                  <a:extLst>
                    <a:ext uri="{9D8B030D-6E8A-4147-A177-3AD203B41FA5}">
                      <a16:colId xmlns:a16="http://schemas.microsoft.com/office/drawing/2014/main" val="109842975"/>
                    </a:ext>
                  </a:extLst>
                </a:gridCol>
                <a:gridCol w="3065440">
                  <a:extLst>
                    <a:ext uri="{9D8B030D-6E8A-4147-A177-3AD203B41FA5}">
                      <a16:colId xmlns:a16="http://schemas.microsoft.com/office/drawing/2014/main" val="2242536171"/>
                    </a:ext>
                  </a:extLst>
                </a:gridCol>
                <a:gridCol w="3065440">
                  <a:extLst>
                    <a:ext uri="{9D8B030D-6E8A-4147-A177-3AD203B41FA5}">
                      <a16:colId xmlns:a16="http://schemas.microsoft.com/office/drawing/2014/main" val="1883494396"/>
                    </a:ext>
                  </a:extLst>
                </a:gridCol>
                <a:gridCol w="3065440">
                  <a:extLst>
                    <a:ext uri="{9D8B030D-6E8A-4147-A177-3AD203B41FA5}">
                      <a16:colId xmlns:a16="http://schemas.microsoft.com/office/drawing/2014/main" val="2705480362"/>
                    </a:ext>
                  </a:extLst>
                </a:gridCol>
              </a:tblGrid>
              <a:tr h="0">
                <a:tc rowSpan="4">
                  <a:txBody>
                    <a:bodyPr/>
                    <a:lstStyle/>
                    <a:p>
                      <a:pPr algn="ctr"/>
                      <a:r>
                        <a:rPr lang="en-US" b="1" i="0">
                          <a:solidFill>
                            <a:schemeClr val="bg1"/>
                          </a:solidFill>
                        </a:rPr>
                        <a:t>SELF-LEARNING</a:t>
                      </a:r>
                      <a:endParaRPr lang="en-GB" b="1" i="0">
                        <a:solidFill>
                          <a:schemeClr val="bg1"/>
                        </a:solidFill>
                      </a:endParaRPr>
                    </a:p>
                  </a:txBody>
                  <a:tcPr anchor="ctr">
                    <a:lnL w="381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3"/>
                    </a:solidFill>
                  </a:tcPr>
                </a:tc>
                <a:tc>
                  <a:txBody>
                    <a:bodyPr/>
                    <a:lstStyle/>
                    <a:p>
                      <a:pPr algn="ctr"/>
                      <a:r>
                        <a:rPr lang="en-US" sz="1200" dirty="0">
                          <a:solidFill>
                            <a:schemeClr val="accent3"/>
                          </a:solidFill>
                          <a:latin typeface="+mj-lt"/>
                        </a:rPr>
                        <a:t>Mechanisms to ensure learning </a:t>
                      </a:r>
                      <a:endParaRPr lang="en-GB" sz="1200" dirty="0">
                        <a:solidFill>
                          <a:schemeClr val="accent3"/>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lumOff val="25000"/>
                        <a:alpha val="50000"/>
                      </a:schemeClr>
                    </a:solidFill>
                  </a:tcPr>
                </a:tc>
                <a:tc rowSpan="4">
                  <a:txBody>
                    <a:bodyPr/>
                    <a:lstStyle/>
                    <a:p>
                      <a:pPr marL="171450" indent="-171450">
                        <a:buFont typeface="Arial" panose="020B0604020202020204" pitchFamily="34" charset="0"/>
                        <a:buChar char="•"/>
                      </a:pPr>
                      <a:r>
                        <a:rPr lang="en-US" sz="1200" i="1" dirty="0">
                          <a:solidFill>
                            <a:schemeClr val="accent3"/>
                          </a:solidFill>
                          <a:latin typeface="+mj-lt"/>
                        </a:rPr>
                        <a:t>Regular reflection points how well the partnership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accent3"/>
                          </a:solidFill>
                          <a:latin typeface="+mj-lt"/>
                          <a:ea typeface="+mn-ea"/>
                          <a:cs typeface="+mn-cs"/>
                        </a:rPr>
                        <a:t>Regular 1:1 ‘check in’ with partners for feedback </a:t>
                      </a:r>
                    </a:p>
                    <a:p>
                      <a:pPr marL="171450" indent="-171450">
                        <a:buFont typeface="Arial" panose="020B0604020202020204" pitchFamily="34" charset="0"/>
                        <a:buChar char="•"/>
                      </a:pPr>
                      <a:r>
                        <a:rPr lang="en-US" sz="1200" i="1" dirty="0">
                          <a:solidFill>
                            <a:schemeClr val="accent3"/>
                          </a:solidFill>
                          <a:latin typeface="+mj-lt"/>
                        </a:rPr>
                        <a:t>Learning away days and learning ‘logs’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rowSpan="2">
                  <a:txBody>
                    <a:bodyPr/>
                    <a:lstStyle/>
                    <a:p>
                      <a:pPr algn="ctr"/>
                      <a:r>
                        <a:rPr lang="en-US" sz="1200" b="1">
                          <a:solidFill>
                            <a:schemeClr val="bg1"/>
                          </a:solidFill>
                          <a:latin typeface="+mj-lt"/>
                        </a:rPr>
                        <a:t>Willing to change direction and be challenged</a:t>
                      </a:r>
                      <a:endParaRPr lang="en-GB" sz="1200" b="1">
                        <a:solidFill>
                          <a:schemeClr val="bg1"/>
                        </a:solidFill>
                        <a:latin typeface="+mj-lt"/>
                      </a:endParaRPr>
                    </a:p>
                  </a:txBody>
                  <a:tcPr anchor="ctr">
                    <a:lnL w="12700" cap="flat" cmpd="sng" algn="ctr">
                      <a:solidFill>
                        <a:schemeClr val="bg1"/>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832370915"/>
                  </a:ext>
                </a:extLst>
              </a:tr>
              <a:tr h="0">
                <a:tc vMerge="1">
                  <a:txBody>
                    <a:bodyPr/>
                    <a:lstStyle/>
                    <a:p>
                      <a:endParaRPr lang="en-GB"/>
                    </a:p>
                  </a:txBody>
                  <a:tcPr/>
                </a:tc>
                <a:tc>
                  <a:txBody>
                    <a:bodyPr/>
                    <a:lstStyle/>
                    <a:p>
                      <a:pPr algn="ctr"/>
                      <a:r>
                        <a:rPr lang="en-US" sz="1200">
                          <a:solidFill>
                            <a:schemeClr val="accent3"/>
                          </a:solidFill>
                          <a:latin typeface="+mj-lt"/>
                        </a:rPr>
                        <a:t>Co-production at the heart of the work</a:t>
                      </a:r>
                      <a:endParaRPr lang="en-GB" sz="1200">
                        <a:solidFill>
                          <a:schemeClr val="accent3"/>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lumOff val="25000"/>
                        <a:alpha val="50000"/>
                      </a:schemeClr>
                    </a:solidFill>
                  </a:tcPr>
                </a:tc>
                <a:tc vMerge="1">
                  <a:txBody>
                    <a:bodyPr/>
                    <a:lstStyle/>
                    <a:p>
                      <a:endParaRPr lang="en-GB"/>
                    </a:p>
                  </a:txBody>
                  <a:tcPr/>
                </a:tc>
                <a:tc vMerge="1">
                  <a:txBody>
                    <a:bodyPr/>
                    <a:lstStyle/>
                    <a:p>
                      <a:endParaRPr lang="en-GB" sz="1200">
                        <a:highlight>
                          <a:srgbClr val="FFFF00"/>
                        </a:highlight>
                      </a:endParaRPr>
                    </a:p>
                  </a:txBody>
                  <a:tcPr/>
                </a:tc>
                <a:extLst>
                  <a:ext uri="{0D108BD9-81ED-4DB2-BD59-A6C34878D82A}">
                    <a16:rowId xmlns:a16="http://schemas.microsoft.com/office/drawing/2014/main" val="795642553"/>
                  </a:ext>
                </a:extLst>
              </a:tr>
              <a:tr h="0">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3"/>
                          </a:solidFill>
                          <a:latin typeface="+mj-lt"/>
                        </a:rPr>
                        <a:t>Safe and challenge and test assumptions</a:t>
                      </a:r>
                      <a:endParaRPr lang="en-GB" sz="1200">
                        <a:solidFill>
                          <a:schemeClr val="accent3"/>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lumOff val="25000"/>
                        <a:alpha val="50000"/>
                      </a:schemeClr>
                    </a:solidFill>
                  </a:tcPr>
                </a:tc>
                <a:tc vMerge="1">
                  <a:txBody>
                    <a:bodyPr/>
                    <a:lstStyle/>
                    <a:p>
                      <a:endParaRPr lang="en-GB"/>
                    </a:p>
                  </a:txBody>
                  <a:tcPr/>
                </a:tc>
                <a:tc rowSpan="2">
                  <a:txBody>
                    <a:bodyPr/>
                    <a:lstStyle/>
                    <a:p>
                      <a:pPr algn="ctr"/>
                      <a:r>
                        <a:rPr lang="en-US" sz="1200" b="1">
                          <a:solidFill>
                            <a:schemeClr val="bg1"/>
                          </a:solidFill>
                          <a:latin typeface="+mj-lt"/>
                        </a:rPr>
                        <a:t>Comfort with risk and failure </a:t>
                      </a:r>
                      <a:endParaRPr lang="en-GB" b="1">
                        <a:solidFill>
                          <a:schemeClr val="bg1"/>
                        </a:solidFill>
                        <a:latin typeface="+mj-lt"/>
                      </a:endParaRPr>
                    </a:p>
                  </a:txBody>
                  <a:tcPr anchor="ctr">
                    <a:lnL w="12700" cap="flat" cmpd="sng" algn="ctr">
                      <a:solidFill>
                        <a:schemeClr val="bg1"/>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2201025146"/>
                  </a:ext>
                </a:extLst>
              </a:tr>
              <a:tr h="0">
                <a:tc vMerge="1">
                  <a:txBody>
                    <a:bodyPr/>
                    <a:lstStyle/>
                    <a:p>
                      <a:endParaRPr lang="en-GB"/>
                    </a:p>
                  </a:txBody>
                  <a:tcPr/>
                </a:tc>
                <a:tc>
                  <a:txBody>
                    <a:bodyPr/>
                    <a:lstStyle/>
                    <a:p>
                      <a:pPr algn="ctr"/>
                      <a:r>
                        <a:rPr lang="en-US" sz="1200" dirty="0">
                          <a:solidFill>
                            <a:schemeClr val="accent3"/>
                          </a:solidFill>
                          <a:latin typeface="+mj-lt"/>
                        </a:rPr>
                        <a:t>Mechanisms for self-reflection &amp; adaptation</a:t>
                      </a:r>
                      <a:endParaRPr lang="en-GB" sz="1200" dirty="0">
                        <a:solidFill>
                          <a:schemeClr val="accent3"/>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3">
                        <a:lumMod val="75000"/>
                        <a:lumOff val="25000"/>
                        <a:alpha val="50000"/>
                      </a:schemeClr>
                    </a:solidFill>
                  </a:tcPr>
                </a:tc>
                <a:tc vMerge="1">
                  <a:txBody>
                    <a:bodyPr/>
                    <a:lstStyle/>
                    <a:p>
                      <a:endParaRPr lang="en-GB"/>
                    </a:p>
                  </a:txBody>
                  <a:tcPr/>
                </a:tc>
                <a:tc vMerge="1">
                  <a:txBody>
                    <a:bodyPr/>
                    <a:lstStyle/>
                    <a:p>
                      <a:r>
                        <a:rPr lang="en-US" sz="1200"/>
                        <a:t>Comfort with risk and failure </a:t>
                      </a:r>
                      <a:endParaRPr lang="en-GB" sz="1200"/>
                    </a:p>
                  </a:txBody>
                  <a:tcPr/>
                </a:tc>
                <a:extLst>
                  <a:ext uri="{0D108BD9-81ED-4DB2-BD59-A6C34878D82A}">
                    <a16:rowId xmlns:a16="http://schemas.microsoft.com/office/drawing/2014/main" val="2309203341"/>
                  </a:ext>
                </a:extLst>
              </a:tr>
            </a:tbl>
          </a:graphicData>
        </a:graphic>
      </p:graphicFrame>
      <p:graphicFrame>
        <p:nvGraphicFramePr>
          <p:cNvPr id="8" name="Table 5">
            <a:extLst>
              <a:ext uri="{FF2B5EF4-FFF2-40B4-BE49-F238E27FC236}">
                <a16:creationId xmlns:a16="http://schemas.microsoft.com/office/drawing/2014/main" id="{B3792DE3-7A57-4FEF-9B49-15A3954AA20E}"/>
              </a:ext>
            </a:extLst>
          </p:cNvPr>
          <p:cNvGraphicFramePr>
            <a:graphicFrameLocks/>
          </p:cNvGraphicFramePr>
          <p:nvPr>
            <p:extLst>
              <p:ext uri="{D42A27DB-BD31-4B8C-83A1-F6EECF244321}">
                <p14:modId xmlns:p14="http://schemas.microsoft.com/office/powerpoint/2010/main" val="597309949"/>
              </p:ext>
            </p:extLst>
          </p:nvPr>
        </p:nvGraphicFramePr>
        <p:xfrm>
          <a:off x="643999" y="4859652"/>
          <a:ext cx="10980735" cy="1097280"/>
        </p:xfrm>
        <a:graphic>
          <a:graphicData uri="http://schemas.openxmlformats.org/drawingml/2006/table">
            <a:tbl>
              <a:tblPr firstRow="1" bandRow="1">
                <a:tableStyleId>{5940675A-B579-460E-94D1-54222C63F5DA}</a:tableStyleId>
              </a:tblPr>
              <a:tblGrid>
                <a:gridCol w="1784415">
                  <a:extLst>
                    <a:ext uri="{9D8B030D-6E8A-4147-A177-3AD203B41FA5}">
                      <a16:colId xmlns:a16="http://schemas.microsoft.com/office/drawing/2014/main" val="109842975"/>
                    </a:ext>
                  </a:extLst>
                </a:gridCol>
                <a:gridCol w="3065440">
                  <a:extLst>
                    <a:ext uri="{9D8B030D-6E8A-4147-A177-3AD203B41FA5}">
                      <a16:colId xmlns:a16="http://schemas.microsoft.com/office/drawing/2014/main" val="2242536171"/>
                    </a:ext>
                  </a:extLst>
                </a:gridCol>
                <a:gridCol w="3065440">
                  <a:extLst>
                    <a:ext uri="{9D8B030D-6E8A-4147-A177-3AD203B41FA5}">
                      <a16:colId xmlns:a16="http://schemas.microsoft.com/office/drawing/2014/main" val="1883494396"/>
                    </a:ext>
                  </a:extLst>
                </a:gridCol>
                <a:gridCol w="3065440">
                  <a:extLst>
                    <a:ext uri="{9D8B030D-6E8A-4147-A177-3AD203B41FA5}">
                      <a16:colId xmlns:a16="http://schemas.microsoft.com/office/drawing/2014/main" val="2705480362"/>
                    </a:ext>
                  </a:extLst>
                </a:gridCol>
              </a:tblGrid>
              <a:tr h="0">
                <a:tc rowSpan="5">
                  <a:txBody>
                    <a:bodyPr/>
                    <a:lstStyle/>
                    <a:p>
                      <a:pPr algn="ctr"/>
                      <a:r>
                        <a:rPr lang="en-US" b="1" i="0">
                          <a:solidFill>
                            <a:schemeClr val="bg1"/>
                          </a:solidFill>
                        </a:rPr>
                        <a:t>IMPACTFUL</a:t>
                      </a:r>
                      <a:endParaRPr lang="en-GB" b="1" i="0">
                        <a:solidFill>
                          <a:schemeClr val="bg1"/>
                        </a:solidFill>
                      </a:endParaRPr>
                    </a:p>
                  </a:txBody>
                  <a:tcPr anchor="ctr">
                    <a:lnL w="381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solidFill>
                  </a:tcPr>
                </a:tc>
                <a:tc>
                  <a:txBody>
                    <a:bodyPr/>
                    <a:lstStyle/>
                    <a:p>
                      <a:pPr algn="ctr"/>
                      <a:r>
                        <a:rPr lang="en-US" sz="1200">
                          <a:solidFill>
                            <a:schemeClr val="accent2">
                              <a:lumMod val="50000"/>
                            </a:schemeClr>
                          </a:solidFill>
                          <a:latin typeface="+mj-lt"/>
                        </a:rPr>
                        <a:t>Accountability mechanisms</a:t>
                      </a:r>
                      <a:endParaRPr lang="en-GB" sz="1200">
                        <a:solidFill>
                          <a:schemeClr val="accent2">
                            <a:lumMod val="50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alpha val="50000"/>
                      </a:schemeClr>
                    </a:solidFill>
                  </a:tcPr>
                </a:tc>
                <a:tc rowSpan="5">
                  <a:txBody>
                    <a:bodyPr/>
                    <a:lstStyle/>
                    <a:p>
                      <a:pPr marL="171450" indent="-171450">
                        <a:buFont typeface="Arial" panose="020B0604020202020204" pitchFamily="34" charset="0"/>
                        <a:buChar char="•"/>
                      </a:pPr>
                      <a:r>
                        <a:rPr lang="en-US" sz="1200" i="1" dirty="0">
                          <a:solidFill>
                            <a:schemeClr val="accent2">
                              <a:lumMod val="50000"/>
                            </a:schemeClr>
                          </a:solidFill>
                          <a:latin typeface="+mj-lt"/>
                        </a:rPr>
                        <a:t>Senior and/or rotating Chair </a:t>
                      </a:r>
                    </a:p>
                    <a:p>
                      <a:pPr marL="171450" indent="-171450">
                        <a:buFont typeface="Arial" panose="020B0604020202020204" pitchFamily="34" charset="0"/>
                        <a:buChar char="•"/>
                      </a:pPr>
                      <a:r>
                        <a:rPr lang="en-US" sz="1200" i="1" dirty="0">
                          <a:solidFill>
                            <a:schemeClr val="accent2">
                              <a:lumMod val="50000"/>
                            </a:schemeClr>
                          </a:solidFill>
                          <a:latin typeface="+mj-lt"/>
                        </a:rPr>
                        <a:t>Connecting between meetings </a:t>
                      </a:r>
                      <a:r>
                        <a:rPr lang="en-GB" sz="1200" i="1" dirty="0">
                          <a:solidFill>
                            <a:schemeClr val="accent2">
                              <a:lumMod val="50000"/>
                            </a:schemeClr>
                          </a:solidFill>
                          <a:latin typeface="+mj-lt"/>
                        </a:rPr>
                        <a:t>for updates</a:t>
                      </a:r>
                    </a:p>
                    <a:p>
                      <a:pPr marL="171450" indent="-171450">
                        <a:buFont typeface="Arial" panose="020B0604020202020204" pitchFamily="34" charset="0"/>
                        <a:buChar char="•"/>
                      </a:pPr>
                      <a:r>
                        <a:rPr lang="en-GB" sz="1200" i="1" dirty="0">
                          <a:solidFill>
                            <a:schemeClr val="accent2">
                              <a:lumMod val="50000"/>
                            </a:schemeClr>
                          </a:solidFill>
                          <a:latin typeface="+mj-lt"/>
                        </a:rPr>
                        <a:t>Accountability, e.g. like a buddy system</a:t>
                      </a:r>
                    </a:p>
                    <a:p>
                      <a:pPr marL="171450" indent="-171450">
                        <a:buFont typeface="Arial" panose="020B0604020202020204" pitchFamily="34" charset="0"/>
                        <a:buChar char="•"/>
                      </a:pPr>
                      <a:r>
                        <a:rPr lang="en-GB" sz="1200" i="1" dirty="0">
                          <a:solidFill>
                            <a:schemeClr val="accent2">
                              <a:lumMod val="50000"/>
                            </a:schemeClr>
                          </a:solidFill>
                          <a:latin typeface="+mj-lt"/>
                        </a:rPr>
                        <a:t>Targeted working sub-groups </a:t>
                      </a:r>
                      <a:endParaRPr lang="en-US" sz="1200" i="1" dirty="0">
                        <a:solidFill>
                          <a:schemeClr val="accent2">
                            <a:lumMod val="50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a:r>
                        <a:rPr lang="en-US" sz="1200" b="1">
                          <a:solidFill>
                            <a:schemeClr val="bg1"/>
                          </a:solidFill>
                          <a:latin typeface="+mj-lt"/>
                        </a:rPr>
                        <a:t>Culture of initiative-taking by members</a:t>
                      </a:r>
                      <a:endParaRPr lang="en-GB" sz="1200" b="1">
                        <a:solidFill>
                          <a:schemeClr val="bg1"/>
                        </a:solidFill>
                        <a:latin typeface="+mj-lt"/>
                      </a:endParaRPr>
                    </a:p>
                  </a:txBody>
                  <a:tcPr anchor="ctr">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633796103"/>
                  </a:ext>
                </a:extLst>
              </a:tr>
              <a:tr h="0">
                <a:tc vMerge="1">
                  <a:txBody>
                    <a:bodyPr/>
                    <a:lstStyle/>
                    <a:p>
                      <a:endParaRPr lang="en-GB"/>
                    </a:p>
                  </a:txBody>
                  <a:tcPr/>
                </a:tc>
                <a:tc>
                  <a:txBody>
                    <a:bodyPr/>
                    <a:lstStyle/>
                    <a:p>
                      <a:pPr algn="ctr"/>
                      <a:r>
                        <a:rPr lang="en-US" sz="1200" dirty="0">
                          <a:solidFill>
                            <a:schemeClr val="accent2">
                              <a:lumMod val="50000"/>
                            </a:schemeClr>
                          </a:solidFill>
                          <a:latin typeface="+mj-lt"/>
                        </a:rPr>
                        <a:t>Attendees' senior enough to influence system</a:t>
                      </a:r>
                      <a:endParaRPr lang="en-GB" sz="1200" dirty="0">
                        <a:solidFill>
                          <a:schemeClr val="accent2">
                            <a:lumMod val="50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alpha val="50000"/>
                      </a:schemeClr>
                    </a:solidFill>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j-lt"/>
                          <a:ea typeface="+mn-ea"/>
                          <a:cs typeface="+mn-cs"/>
                        </a:rPr>
                        <a:t>Consistent attendance </a:t>
                      </a:r>
                    </a:p>
                  </a:txBody>
                  <a:tcPr anchor="ctr">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186231435"/>
                  </a:ext>
                </a:extLst>
              </a:tr>
              <a:tr h="0">
                <a:tc vMerge="1">
                  <a:txBody>
                    <a:bodyPr/>
                    <a:lstStyle/>
                    <a:p>
                      <a:endParaRPr lang="en-GB"/>
                    </a:p>
                  </a:txBody>
                  <a:tcPr/>
                </a:tc>
                <a:tc rowSpan="2">
                  <a:txBody>
                    <a:bodyPr/>
                    <a:lstStyle/>
                    <a:p>
                      <a:pPr algn="ctr"/>
                      <a:r>
                        <a:rPr lang="en-US" sz="1200">
                          <a:solidFill>
                            <a:schemeClr val="accent2">
                              <a:lumMod val="50000"/>
                            </a:schemeClr>
                          </a:solidFill>
                          <a:latin typeface="+mj-lt"/>
                        </a:rPr>
                        <a:t>Broad representation across system</a:t>
                      </a:r>
                      <a:endParaRPr lang="en-GB" sz="1200">
                        <a:solidFill>
                          <a:schemeClr val="accent2">
                            <a:lumMod val="50000"/>
                          </a:schemeClr>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alpha val="50000"/>
                      </a:schemeClr>
                    </a:solidFill>
                  </a:tcPr>
                </a:tc>
                <a:tc vMerge="1">
                  <a:txBody>
                    <a:bodyPr/>
                    <a:lstStyle/>
                    <a:p>
                      <a:endParaRPr lang="en-GB"/>
                    </a:p>
                  </a:txBody>
                  <a:tcPr/>
                </a:tc>
                <a:tc vMerge="1">
                  <a:txBody>
                    <a:bodyPr/>
                    <a:lstStyle/>
                    <a:p>
                      <a:pPr algn="ctr"/>
                      <a:r>
                        <a:rPr lang="en-US" sz="1200" b="1">
                          <a:solidFill>
                            <a:schemeClr val="bg1"/>
                          </a:solidFill>
                          <a:latin typeface="+mj-lt"/>
                        </a:rPr>
                        <a:t>Consistent attendance </a:t>
                      </a:r>
                      <a:endParaRPr lang="en-GB" b="1">
                        <a:solidFill>
                          <a:schemeClr val="bg1"/>
                        </a:solidFill>
                        <a:latin typeface="+mj-lt"/>
                      </a:endParaRPr>
                    </a:p>
                  </a:txBody>
                  <a:tcPr anchor="ctr">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462951509"/>
                  </a:ext>
                </a:extLst>
              </a:tr>
              <a:tr h="0">
                <a:tc vMerge="1">
                  <a:txBody>
                    <a:bodyPr/>
                    <a:lstStyle/>
                    <a:p>
                      <a:endParaRPr lang="en-GB"/>
                    </a:p>
                  </a:txBody>
                  <a:tcPr/>
                </a:tc>
                <a:tc vMerge="1">
                  <a:txBody>
                    <a:bodyPr/>
                    <a:lstStyle/>
                    <a:p>
                      <a:pPr algn="ctr"/>
                      <a:endParaRPr lang="en-GB" sz="1200">
                        <a:solidFill>
                          <a:schemeClr val="bg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j-lt"/>
                          <a:ea typeface="+mn-ea"/>
                          <a:cs typeface="+mn-cs"/>
                        </a:rPr>
                        <a:t>Partners are testing new approaches in their own organizations + wider system</a:t>
                      </a:r>
                      <a:endParaRPr lang="en-GB" sz="1200" b="1" kern="1200">
                        <a:solidFill>
                          <a:schemeClr val="bg1"/>
                        </a:solidFill>
                        <a:latin typeface="+mj-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99075690"/>
                  </a:ext>
                </a:extLst>
              </a:tr>
              <a:tr h="0">
                <a:tc vMerge="1">
                  <a:txBody>
                    <a:bodyPr/>
                    <a:lstStyle/>
                    <a:p>
                      <a:endParaRPr lang="en-GB"/>
                    </a:p>
                  </a:txBody>
                  <a:tcPr/>
                </a:tc>
                <a:tc>
                  <a:txBody>
                    <a:bodyPr/>
                    <a:lstStyle/>
                    <a:p>
                      <a:pPr algn="ctr"/>
                      <a:r>
                        <a:rPr lang="en-US" sz="1200" dirty="0">
                          <a:solidFill>
                            <a:schemeClr val="accent2">
                              <a:lumMod val="50000"/>
                            </a:schemeClr>
                          </a:solidFill>
                          <a:latin typeface="+mj-lt"/>
                        </a:rPr>
                        <a:t>Strong leadership </a:t>
                      </a:r>
                      <a:endParaRPr lang="en-GB" dirty="0">
                        <a:solidFill>
                          <a:schemeClr val="accent2">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lumMod val="60000"/>
                        <a:lumOff val="40000"/>
                        <a:alpha val="50000"/>
                      </a:schemeClr>
                    </a:solidFill>
                  </a:tcPr>
                </a:tc>
                <a:tc vMerge="1">
                  <a:txBody>
                    <a:bodyPr/>
                    <a:lstStyle/>
                    <a:p>
                      <a:endParaRPr lang="en-GB"/>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bg1"/>
                        </a:solidFill>
                        <a:latin typeface="+mj-lt"/>
                        <a:ea typeface="+mn-ea"/>
                        <a:cs typeface="+mn-cs"/>
                      </a:endParaRPr>
                    </a:p>
                  </a:txBody>
                  <a:tcPr anchor="ctr">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90934394"/>
                  </a:ext>
                </a:extLst>
              </a:tr>
            </a:tbl>
          </a:graphicData>
        </a:graphic>
      </p:graphicFrame>
      <p:graphicFrame>
        <p:nvGraphicFramePr>
          <p:cNvPr id="9" name="Table 5">
            <a:extLst>
              <a:ext uri="{FF2B5EF4-FFF2-40B4-BE49-F238E27FC236}">
                <a16:creationId xmlns:a16="http://schemas.microsoft.com/office/drawing/2014/main" id="{6A1F3623-FB43-4383-B1B3-D3CE998CD2B5}"/>
              </a:ext>
            </a:extLst>
          </p:cNvPr>
          <p:cNvGraphicFramePr>
            <a:graphicFrameLocks/>
          </p:cNvGraphicFramePr>
          <p:nvPr>
            <p:extLst>
              <p:ext uri="{D42A27DB-BD31-4B8C-83A1-F6EECF244321}">
                <p14:modId xmlns:p14="http://schemas.microsoft.com/office/powerpoint/2010/main" val="348663439"/>
              </p:ext>
            </p:extLst>
          </p:nvPr>
        </p:nvGraphicFramePr>
        <p:xfrm>
          <a:off x="644001" y="1179188"/>
          <a:ext cx="10980735" cy="518160"/>
        </p:xfrm>
        <a:graphic>
          <a:graphicData uri="http://schemas.openxmlformats.org/drawingml/2006/table">
            <a:tbl>
              <a:tblPr firstRow="1" bandRow="1">
                <a:tableStyleId>{5940675A-B579-460E-94D1-54222C63F5DA}</a:tableStyleId>
              </a:tblPr>
              <a:tblGrid>
                <a:gridCol w="1784415">
                  <a:extLst>
                    <a:ext uri="{9D8B030D-6E8A-4147-A177-3AD203B41FA5}">
                      <a16:colId xmlns:a16="http://schemas.microsoft.com/office/drawing/2014/main" val="109842975"/>
                    </a:ext>
                  </a:extLst>
                </a:gridCol>
                <a:gridCol w="3065440">
                  <a:extLst>
                    <a:ext uri="{9D8B030D-6E8A-4147-A177-3AD203B41FA5}">
                      <a16:colId xmlns:a16="http://schemas.microsoft.com/office/drawing/2014/main" val="2242536171"/>
                    </a:ext>
                  </a:extLst>
                </a:gridCol>
                <a:gridCol w="3065440">
                  <a:extLst>
                    <a:ext uri="{9D8B030D-6E8A-4147-A177-3AD203B41FA5}">
                      <a16:colId xmlns:a16="http://schemas.microsoft.com/office/drawing/2014/main" val="1883494396"/>
                    </a:ext>
                  </a:extLst>
                </a:gridCol>
                <a:gridCol w="3065440">
                  <a:extLst>
                    <a:ext uri="{9D8B030D-6E8A-4147-A177-3AD203B41FA5}">
                      <a16:colId xmlns:a16="http://schemas.microsoft.com/office/drawing/2014/main" val="2705480362"/>
                    </a:ext>
                  </a:extLst>
                </a:gridCol>
              </a:tblGrid>
              <a:tr h="305678">
                <a:tc>
                  <a:txBody>
                    <a:bodyPr/>
                    <a:lstStyle/>
                    <a:p>
                      <a:endParaRPr lang="en-GB" sz="1600" i="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i="1">
                          <a:solidFill>
                            <a:schemeClr val="tx1">
                              <a:lumMod val="65000"/>
                              <a:lumOff val="35000"/>
                            </a:schemeClr>
                          </a:solidFill>
                          <a:latin typeface="+mj-lt"/>
                        </a:rPr>
                        <a:t>Ingredients of successful system change partnerships </a:t>
                      </a:r>
                      <a:endParaRPr lang="en-GB" sz="1400" i="1">
                        <a:solidFill>
                          <a:schemeClr val="tx1">
                            <a:lumMod val="65000"/>
                            <a:lumOff val="35000"/>
                          </a:schemeClr>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i="1">
                          <a:solidFill>
                            <a:schemeClr val="tx1">
                              <a:lumMod val="65000"/>
                              <a:lumOff val="35000"/>
                            </a:schemeClr>
                          </a:solidFill>
                          <a:latin typeface="+mj-lt"/>
                        </a:rPr>
                        <a:t>Suggested activities and approaches </a:t>
                      </a:r>
                      <a:endParaRPr lang="en-GB" sz="1400" i="1">
                        <a:solidFill>
                          <a:schemeClr val="tx1">
                            <a:lumMod val="65000"/>
                            <a:lumOff val="35000"/>
                          </a:schemeClr>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i="1">
                          <a:solidFill>
                            <a:schemeClr val="tx1">
                              <a:lumMod val="65000"/>
                              <a:lumOff val="35000"/>
                            </a:schemeClr>
                          </a:solidFill>
                          <a:latin typeface="+mj-lt"/>
                        </a:rPr>
                        <a:t>What does it look like when you’re succeeding?</a:t>
                      </a:r>
                      <a:endParaRPr lang="en-GB" sz="1400" i="1">
                        <a:solidFill>
                          <a:schemeClr val="tx1">
                            <a:lumMod val="65000"/>
                            <a:lumOff val="35000"/>
                          </a:schemeClr>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3318098"/>
                  </a:ext>
                </a:extLst>
              </a:tr>
            </a:tbl>
          </a:graphicData>
        </a:graphic>
      </p:graphicFrame>
    </p:spTree>
    <p:extLst>
      <p:ext uri="{BB962C8B-B14F-4D97-AF65-F5344CB8AC3E}">
        <p14:creationId xmlns:p14="http://schemas.microsoft.com/office/powerpoint/2010/main" val="419601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96F1-4155-4C7A-B066-069668ABAD5A}"/>
              </a:ext>
            </a:extLst>
          </p:cNvPr>
          <p:cNvSpPr>
            <a:spLocks noGrp="1"/>
          </p:cNvSpPr>
          <p:nvPr>
            <p:ph type="title"/>
          </p:nvPr>
        </p:nvSpPr>
        <p:spPr/>
        <p:txBody>
          <a:bodyPr/>
          <a:lstStyle/>
          <a:p>
            <a:r>
              <a:rPr lang="en-US"/>
              <a:t>TEMPLATE: WHAT ARE YOU LEARNING FROM CHANGING FUTURES</a:t>
            </a:r>
            <a:endParaRPr lang="en-GB"/>
          </a:p>
        </p:txBody>
      </p:sp>
      <p:sp>
        <p:nvSpPr>
          <p:cNvPr id="3" name="Slide Number Placeholder 2">
            <a:extLst>
              <a:ext uri="{FF2B5EF4-FFF2-40B4-BE49-F238E27FC236}">
                <a16:creationId xmlns:a16="http://schemas.microsoft.com/office/drawing/2014/main" id="{91CF91B7-90F0-4FAF-BD35-0129970082AF}"/>
              </a:ext>
            </a:extLst>
          </p:cNvPr>
          <p:cNvSpPr>
            <a:spLocks noGrp="1"/>
          </p:cNvSpPr>
          <p:nvPr>
            <p:ph type="sldNum" sz="quarter" idx="12"/>
          </p:nvPr>
        </p:nvSpPr>
        <p:spPr/>
        <p:txBody>
          <a:bodyPr/>
          <a:lstStyle/>
          <a:p>
            <a:fld id="{C6A4B429-0189-47CD-9DDA-A001F58C55D3}" type="slidenum">
              <a:rPr lang="en-US" smtClean="0"/>
              <a:pPr/>
              <a:t>9</a:t>
            </a:fld>
            <a:endParaRPr lang="en-US"/>
          </a:p>
        </p:txBody>
      </p:sp>
      <p:graphicFrame>
        <p:nvGraphicFramePr>
          <p:cNvPr id="6" name="Table 5">
            <a:extLst>
              <a:ext uri="{FF2B5EF4-FFF2-40B4-BE49-F238E27FC236}">
                <a16:creationId xmlns:a16="http://schemas.microsoft.com/office/drawing/2014/main" id="{728F856F-7911-413C-8DB4-1FC0E883F8AD}"/>
              </a:ext>
            </a:extLst>
          </p:cNvPr>
          <p:cNvGraphicFramePr>
            <a:graphicFrameLocks/>
          </p:cNvGraphicFramePr>
          <p:nvPr>
            <p:extLst>
              <p:ext uri="{D42A27DB-BD31-4B8C-83A1-F6EECF244321}">
                <p14:modId xmlns:p14="http://schemas.microsoft.com/office/powerpoint/2010/main" val="1674127904"/>
              </p:ext>
            </p:extLst>
          </p:nvPr>
        </p:nvGraphicFramePr>
        <p:xfrm>
          <a:off x="412788" y="1208927"/>
          <a:ext cx="6064212" cy="4514737"/>
        </p:xfrm>
        <a:graphic>
          <a:graphicData uri="http://schemas.openxmlformats.org/drawingml/2006/table">
            <a:tbl>
              <a:tblPr firstRow="1" firstCol="1">
                <a:tableStyleId>{21E4AEA4-8DFA-4A89-87EB-49C32662AFE0}</a:tableStyleId>
              </a:tblPr>
              <a:tblGrid>
                <a:gridCol w="1344167">
                  <a:extLst>
                    <a:ext uri="{9D8B030D-6E8A-4147-A177-3AD203B41FA5}">
                      <a16:colId xmlns:a16="http://schemas.microsoft.com/office/drawing/2014/main" val="2943547736"/>
                    </a:ext>
                  </a:extLst>
                </a:gridCol>
                <a:gridCol w="4720045">
                  <a:extLst>
                    <a:ext uri="{9D8B030D-6E8A-4147-A177-3AD203B41FA5}">
                      <a16:colId xmlns:a16="http://schemas.microsoft.com/office/drawing/2014/main" val="1972779045"/>
                    </a:ext>
                  </a:extLst>
                </a:gridCol>
              </a:tblGrid>
              <a:tr h="423766">
                <a:tc gridSpan="2">
                  <a:txBody>
                    <a:bodyPr/>
                    <a:lstStyle/>
                    <a:p>
                      <a:pPr algn="ctr"/>
                      <a:r>
                        <a:rPr lang="en-US" sz="2000">
                          <a:solidFill>
                            <a:schemeClr val="accent2"/>
                          </a:solidFill>
                          <a:latin typeface="+mj-lt"/>
                        </a:rPr>
                        <a:t>Prompt Question</a:t>
                      </a:r>
                      <a:endParaRPr lang="en-GB" sz="2000">
                        <a:solidFill>
                          <a:schemeClr val="accent2"/>
                        </a:solidFill>
                        <a:latin typeface="+mj-lt"/>
                      </a:endParaRPr>
                    </a:p>
                  </a:txBody>
                  <a:tcPr anchor="b">
                    <a:noFill/>
                  </a:tcPr>
                </a:tc>
                <a:tc hMerge="1">
                  <a:txBody>
                    <a:bodyPr/>
                    <a:lstStyle/>
                    <a:p>
                      <a:endParaRPr lang="en-GB"/>
                    </a:p>
                  </a:txBody>
                  <a:tcPr/>
                </a:tc>
                <a:extLst>
                  <a:ext uri="{0D108BD9-81ED-4DB2-BD59-A6C34878D82A}">
                    <a16:rowId xmlns:a16="http://schemas.microsoft.com/office/drawing/2014/main" val="318785917"/>
                  </a:ext>
                </a:extLst>
              </a:tr>
              <a:tr h="554155">
                <a:tc>
                  <a:txBody>
                    <a:bodyPr/>
                    <a:lstStyle/>
                    <a:p>
                      <a:pPr marL="0" marR="0" lvl="0" indent="0" algn="l" rtl="0" eaLnBrk="1" fontAlgn="auto" latinLnBrk="0" hangingPunct="1">
                        <a:lnSpc>
                          <a:spcPct val="100000"/>
                        </a:lnSpc>
                        <a:spcBef>
                          <a:spcPts val="0"/>
                        </a:spcBef>
                        <a:spcAft>
                          <a:spcPts val="0"/>
                        </a:spcAft>
                        <a:buClrTx/>
                        <a:buSzTx/>
                        <a:buFontTx/>
                        <a:buNone/>
                      </a:pPr>
                      <a:endParaRPr lang="en-US" sz="1400" b="0" u="sng">
                        <a:solidFill>
                          <a:schemeClr val="bg1"/>
                        </a:solidFill>
                        <a:latin typeface="+mj-l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bg1"/>
                          </a:solidFill>
                          <a:latin typeface="+mj-lt"/>
                          <a:ea typeface="+mn-ea"/>
                          <a:cs typeface="+mn-cs"/>
                        </a:rPr>
                        <a:t>What changes are you noticing in the lives of </a:t>
                      </a:r>
                      <a:r>
                        <a:rPr lang="en-US" sz="1400" b="1" u="none" kern="1200">
                          <a:solidFill>
                            <a:schemeClr val="bg1"/>
                          </a:solidFill>
                          <a:latin typeface="+mj-lt"/>
                          <a:ea typeface="+mn-ea"/>
                          <a:cs typeface="+mn-cs"/>
                        </a:rPr>
                        <a:t>individuals in the cohort</a:t>
                      </a:r>
                      <a:r>
                        <a:rPr lang="en-US" sz="1400" b="0" kern="1200">
                          <a:solidFill>
                            <a:schemeClr val="bg1"/>
                          </a:solidFill>
                          <a:latin typeface="+mj-lt"/>
                          <a:ea typeface="+mn-ea"/>
                          <a:cs typeface="+mn-cs"/>
                        </a:rPr>
                        <a:t>?</a:t>
                      </a:r>
                      <a:endParaRPr lang="en-US" sz="1400" b="0" u="sng" kern="1200">
                        <a:solidFill>
                          <a:schemeClr val="bg1"/>
                        </a:solidFill>
                        <a:latin typeface="+mj-lt"/>
                        <a:ea typeface="+mn-ea"/>
                        <a:cs typeface="+mn-cs"/>
                      </a:endParaRPr>
                    </a:p>
                  </a:txBody>
                  <a:tcPr anchor="ctr">
                    <a:solidFill>
                      <a:schemeClr val="accent2"/>
                    </a:solidFill>
                  </a:tcPr>
                </a:tc>
                <a:extLst>
                  <a:ext uri="{0D108BD9-81ED-4DB2-BD59-A6C34878D82A}">
                    <a16:rowId xmlns:a16="http://schemas.microsoft.com/office/drawing/2014/main" val="2979679729"/>
                  </a:ext>
                </a:extLst>
              </a:tr>
              <a:tr h="782337">
                <a:tc>
                  <a:txBody>
                    <a:bodyPr/>
                    <a:lstStyle/>
                    <a:p>
                      <a:pPr marL="0" marR="0" lvl="0" indent="0" algn="l" rtl="0" eaLnBrk="1" fontAlgn="auto" latinLnBrk="0" hangingPunct="1">
                        <a:lnSpc>
                          <a:spcPct val="100000"/>
                        </a:lnSpc>
                        <a:spcBef>
                          <a:spcPts val="0"/>
                        </a:spcBef>
                        <a:spcAft>
                          <a:spcPts val="0"/>
                        </a:spcAft>
                        <a:buClrTx/>
                        <a:buSzTx/>
                        <a:buFontTx/>
                        <a:buNone/>
                      </a:pPr>
                      <a:endParaRPr lang="en-US" sz="1400" b="0" u="sng">
                        <a:solidFill>
                          <a:schemeClr val="bg1"/>
                        </a:solidFill>
                        <a:latin typeface="+mj-l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bg1"/>
                          </a:solidFill>
                          <a:latin typeface="+mj-lt"/>
                          <a:ea typeface="+mn-ea"/>
                          <a:cs typeface="+mn-cs"/>
                        </a:rPr>
                        <a:t>What changes are you noticing in the way </a:t>
                      </a:r>
                      <a:r>
                        <a:rPr lang="en-US" sz="1400" b="1" kern="1200">
                          <a:solidFill>
                            <a:schemeClr val="bg1"/>
                          </a:solidFill>
                          <a:latin typeface="+mj-lt"/>
                          <a:ea typeface="+mn-ea"/>
                          <a:cs typeface="+mn-cs"/>
                        </a:rPr>
                        <a:t>services</a:t>
                      </a:r>
                      <a:r>
                        <a:rPr lang="en-US" sz="1400" b="0" kern="1200">
                          <a:solidFill>
                            <a:schemeClr val="bg1"/>
                          </a:solidFill>
                          <a:latin typeface="+mj-lt"/>
                          <a:ea typeface="+mn-ea"/>
                          <a:cs typeface="+mn-cs"/>
                        </a:rPr>
                        <a:t> are working, either with each other, or with service beneficiaries?</a:t>
                      </a:r>
                      <a:endParaRPr lang="en-US" sz="1400" b="0" u="sng" kern="1200">
                        <a:solidFill>
                          <a:schemeClr val="bg1"/>
                        </a:solidFill>
                        <a:latin typeface="+mj-lt"/>
                        <a:ea typeface="+mn-ea"/>
                        <a:cs typeface="+mn-cs"/>
                      </a:endParaRPr>
                    </a:p>
                  </a:txBody>
                  <a:tcPr anchor="ctr">
                    <a:solidFill>
                      <a:schemeClr val="accent2"/>
                    </a:solidFill>
                  </a:tcPr>
                </a:tc>
                <a:extLst>
                  <a:ext uri="{0D108BD9-81ED-4DB2-BD59-A6C34878D82A}">
                    <a16:rowId xmlns:a16="http://schemas.microsoft.com/office/drawing/2014/main" val="3259467683"/>
                  </a:ext>
                </a:extLst>
              </a:tr>
              <a:tr h="1010519">
                <a:tc rowSpan="2">
                  <a:txBody>
                    <a:bodyPr/>
                    <a:lstStyle/>
                    <a:p>
                      <a:pPr marL="0" marR="0" lvl="0" indent="0" algn="l" rtl="0" eaLnBrk="1" fontAlgn="auto" latinLnBrk="0" hangingPunct="1">
                        <a:lnSpc>
                          <a:spcPct val="100000"/>
                        </a:lnSpc>
                        <a:spcBef>
                          <a:spcPts val="0"/>
                        </a:spcBef>
                        <a:spcAft>
                          <a:spcPts val="0"/>
                        </a:spcAft>
                        <a:buClrTx/>
                        <a:buSzTx/>
                        <a:buFontTx/>
                        <a:buNone/>
                      </a:pPr>
                      <a:endParaRPr lang="en-US" sz="1400" b="0" u="sng">
                        <a:solidFill>
                          <a:schemeClr val="bg1"/>
                        </a:solidFill>
                        <a:latin typeface="+mj-l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bg1"/>
                          </a:solidFill>
                          <a:latin typeface="+mj-lt"/>
                          <a:ea typeface="+mn-ea"/>
                          <a:cs typeface="+mn-cs"/>
                        </a:rPr>
                        <a:t>What changes have you noticed in the way </a:t>
                      </a:r>
                      <a:r>
                        <a:rPr lang="en-US" sz="1400" b="1" kern="1200">
                          <a:solidFill>
                            <a:schemeClr val="bg1"/>
                          </a:solidFill>
                          <a:latin typeface="+mj-lt"/>
                          <a:ea typeface="+mn-ea"/>
                          <a:cs typeface="+mn-cs"/>
                        </a:rPr>
                        <a:t>stakeholders across the system </a:t>
                      </a:r>
                      <a:r>
                        <a:rPr lang="en-US" sz="1400" b="0" kern="1200">
                          <a:solidFill>
                            <a:schemeClr val="bg1"/>
                          </a:solidFill>
                          <a:latin typeface="+mj-lt"/>
                          <a:ea typeface="+mn-ea"/>
                          <a:cs typeface="+mn-cs"/>
                        </a:rPr>
                        <a:t>are coming together to listen and learn from each other and make system-wide change?</a:t>
                      </a:r>
                      <a:endParaRPr lang="en-US" sz="1400" b="0" u="sng" kern="1200">
                        <a:solidFill>
                          <a:schemeClr val="bg1"/>
                        </a:solidFill>
                        <a:latin typeface="+mj-lt"/>
                        <a:ea typeface="+mn-ea"/>
                        <a:cs typeface="+mn-cs"/>
                      </a:endParaRPr>
                    </a:p>
                  </a:txBody>
                  <a:tcPr anchor="ctr">
                    <a:solidFill>
                      <a:schemeClr val="accent2"/>
                    </a:solidFill>
                  </a:tcPr>
                </a:tc>
                <a:extLst>
                  <a:ext uri="{0D108BD9-81ED-4DB2-BD59-A6C34878D82A}">
                    <a16:rowId xmlns:a16="http://schemas.microsoft.com/office/drawing/2014/main" val="135307717"/>
                  </a:ext>
                </a:extLst>
              </a:tr>
              <a:tr h="78233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kern="1200">
                          <a:solidFill>
                            <a:schemeClr val="bg1"/>
                          </a:solidFill>
                          <a:latin typeface="+mj-lt"/>
                          <a:ea typeface="+mn-ea"/>
                          <a:cs typeface="+mn-cs"/>
                        </a:rPr>
                        <a:t>How has the </a:t>
                      </a:r>
                      <a:r>
                        <a:rPr lang="en-US" sz="1400" b="1" u="none" kern="1200">
                          <a:solidFill>
                            <a:schemeClr val="bg1"/>
                          </a:solidFill>
                          <a:latin typeface="+mj-lt"/>
                          <a:ea typeface="+mn-ea"/>
                          <a:cs typeface="+mn-cs"/>
                        </a:rPr>
                        <a:t>pace or nature of local transformation </a:t>
                      </a:r>
                      <a:r>
                        <a:rPr lang="en-US" sz="1400" b="0" u="none" kern="1200">
                          <a:solidFill>
                            <a:schemeClr val="bg1"/>
                          </a:solidFill>
                          <a:latin typeface="+mj-lt"/>
                          <a:ea typeface="+mn-ea"/>
                          <a:cs typeface="+mn-cs"/>
                        </a:rPr>
                        <a:t>shifted under Changing Futures (if it has at all?) </a:t>
                      </a:r>
                    </a:p>
                  </a:txBody>
                  <a:tcPr anchor="ctr">
                    <a:solidFill>
                      <a:schemeClr val="accent2"/>
                    </a:solidFill>
                  </a:tcPr>
                </a:tc>
                <a:extLst>
                  <a:ext uri="{0D108BD9-81ED-4DB2-BD59-A6C34878D82A}">
                    <a16:rowId xmlns:a16="http://schemas.microsoft.com/office/drawing/2014/main" val="628953009"/>
                  </a:ext>
                </a:extLst>
              </a:tr>
              <a:tr h="961623">
                <a:tc gridSpan="2">
                  <a:txBody>
                    <a:bodyPr/>
                    <a:lstStyle/>
                    <a:p>
                      <a:r>
                        <a:rPr lang="en-US" sz="1400" b="0" dirty="0">
                          <a:solidFill>
                            <a:schemeClr val="bg1"/>
                          </a:solidFill>
                          <a:latin typeface="+mj-lt"/>
                        </a:rPr>
                        <a:t>What has caused these changes and what needs to happen to make them sustainable longer term?</a:t>
                      </a:r>
                      <a:endParaRPr lang="en-GB" sz="1400" b="0" dirty="0">
                        <a:solidFill>
                          <a:schemeClr val="bg1"/>
                        </a:solidFill>
                        <a:latin typeface="+mj-lt"/>
                      </a:endParaRPr>
                    </a:p>
                  </a:txBody>
                  <a:tcPr anchor="ctr"/>
                </a:tc>
                <a:tc hMerge="1">
                  <a:txBody>
                    <a:bodyPr/>
                    <a:lstStyle/>
                    <a:p>
                      <a:endParaRPr lang="en-GB"/>
                    </a:p>
                  </a:txBody>
                  <a:tcPr/>
                </a:tc>
                <a:extLst>
                  <a:ext uri="{0D108BD9-81ED-4DB2-BD59-A6C34878D82A}">
                    <a16:rowId xmlns:a16="http://schemas.microsoft.com/office/drawing/2014/main" val="1349888418"/>
                  </a:ext>
                </a:extLst>
              </a:tr>
            </a:tbl>
          </a:graphicData>
        </a:graphic>
      </p:graphicFrame>
      <p:pic>
        <p:nvPicPr>
          <p:cNvPr id="7" name="Graphic 6" descr="User with solid fill">
            <a:extLst>
              <a:ext uri="{FF2B5EF4-FFF2-40B4-BE49-F238E27FC236}">
                <a16:creationId xmlns:a16="http://schemas.microsoft.com/office/drawing/2014/main" id="{00AC5CB0-CC6A-4B09-8204-0E45BF8F33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50" y="1553901"/>
            <a:ext cx="623532" cy="623532"/>
          </a:xfrm>
          <a:prstGeom prst="rect">
            <a:avLst/>
          </a:prstGeom>
        </p:spPr>
      </p:pic>
      <p:pic>
        <p:nvPicPr>
          <p:cNvPr id="11" name="Graphic 10" descr="Building outline">
            <a:extLst>
              <a:ext uri="{FF2B5EF4-FFF2-40B4-BE49-F238E27FC236}">
                <a16:creationId xmlns:a16="http://schemas.microsoft.com/office/drawing/2014/main" id="{6780ABFB-CA7C-4824-8E75-E4FBDABAC7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950" y="2248342"/>
            <a:ext cx="623532" cy="623532"/>
          </a:xfrm>
          <a:prstGeom prst="rect">
            <a:avLst/>
          </a:prstGeom>
        </p:spPr>
      </p:pic>
      <p:pic>
        <p:nvPicPr>
          <p:cNvPr id="13" name="Graphic 12" descr="Network with solid fill">
            <a:extLst>
              <a:ext uri="{FF2B5EF4-FFF2-40B4-BE49-F238E27FC236}">
                <a16:creationId xmlns:a16="http://schemas.microsoft.com/office/drawing/2014/main" id="{2217C931-11DF-40A2-B348-20FA477292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7708" y="3106755"/>
            <a:ext cx="623532" cy="623532"/>
          </a:xfrm>
          <a:prstGeom prst="rect">
            <a:avLst/>
          </a:prstGeom>
        </p:spPr>
      </p:pic>
      <p:pic>
        <p:nvPicPr>
          <p:cNvPr id="10" name="Graphic 9" descr="Gauge with solid fill">
            <a:extLst>
              <a:ext uri="{FF2B5EF4-FFF2-40B4-BE49-F238E27FC236}">
                <a16:creationId xmlns:a16="http://schemas.microsoft.com/office/drawing/2014/main" id="{8AFAA1F7-C180-48A0-8492-D570033701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2018" y="4011468"/>
            <a:ext cx="591464" cy="591464"/>
          </a:xfrm>
          <a:prstGeom prst="rect">
            <a:avLst/>
          </a:prstGeom>
        </p:spPr>
      </p:pic>
      <p:graphicFrame>
        <p:nvGraphicFramePr>
          <p:cNvPr id="4" name="Table 3">
            <a:extLst>
              <a:ext uri="{FF2B5EF4-FFF2-40B4-BE49-F238E27FC236}">
                <a16:creationId xmlns:a16="http://schemas.microsoft.com/office/drawing/2014/main" id="{4BC646D9-F583-9F38-2B0A-AF24AD6AF593}"/>
              </a:ext>
            </a:extLst>
          </p:cNvPr>
          <p:cNvGraphicFramePr>
            <a:graphicFrameLocks/>
          </p:cNvGraphicFramePr>
          <p:nvPr>
            <p:extLst>
              <p:ext uri="{D42A27DB-BD31-4B8C-83A1-F6EECF244321}">
                <p14:modId xmlns:p14="http://schemas.microsoft.com/office/powerpoint/2010/main" val="4003443072"/>
              </p:ext>
            </p:extLst>
          </p:nvPr>
        </p:nvGraphicFramePr>
        <p:xfrm>
          <a:off x="6915694" y="1223215"/>
          <a:ext cx="4709043" cy="3379073"/>
        </p:xfrm>
        <a:graphic>
          <a:graphicData uri="http://schemas.openxmlformats.org/drawingml/2006/table">
            <a:tbl>
              <a:tblPr firstRow="1" firstCol="1">
                <a:tableStyleId>{21E4AEA4-8DFA-4A89-87EB-49C32662AFE0}</a:tableStyleId>
              </a:tblPr>
              <a:tblGrid>
                <a:gridCol w="960926">
                  <a:extLst>
                    <a:ext uri="{9D8B030D-6E8A-4147-A177-3AD203B41FA5}">
                      <a16:colId xmlns:a16="http://schemas.microsoft.com/office/drawing/2014/main" val="2943547736"/>
                    </a:ext>
                  </a:extLst>
                </a:gridCol>
                <a:gridCol w="3748117">
                  <a:extLst>
                    <a:ext uri="{9D8B030D-6E8A-4147-A177-3AD203B41FA5}">
                      <a16:colId xmlns:a16="http://schemas.microsoft.com/office/drawing/2014/main" val="1108656682"/>
                    </a:ext>
                  </a:extLst>
                </a:gridCol>
              </a:tblGrid>
              <a:tr h="340191">
                <a:tc gridSpan="2">
                  <a:txBody>
                    <a:bodyPr/>
                    <a:lstStyle/>
                    <a:p>
                      <a:pPr algn="ctr"/>
                      <a:r>
                        <a:rPr lang="en-US" sz="2000">
                          <a:solidFill>
                            <a:schemeClr val="accent2"/>
                          </a:solidFill>
                          <a:latin typeface="+mj-lt"/>
                        </a:rPr>
                        <a:t>Interview question</a:t>
                      </a:r>
                      <a:endParaRPr lang="en-GB" sz="2000">
                        <a:solidFill>
                          <a:schemeClr val="accent2"/>
                        </a:solidFill>
                        <a:latin typeface="+mj-lt"/>
                      </a:endParaRPr>
                    </a:p>
                  </a:txBody>
                  <a:tcPr anchor="b">
                    <a:noFill/>
                  </a:tcPr>
                </a:tc>
                <a:tc hMerge="1">
                  <a:txBody>
                    <a:bodyPr/>
                    <a:lstStyle/>
                    <a:p>
                      <a:endParaRPr lang="en-GB"/>
                    </a:p>
                  </a:txBody>
                  <a:tcPr/>
                </a:tc>
                <a:extLst>
                  <a:ext uri="{0D108BD9-81ED-4DB2-BD59-A6C34878D82A}">
                    <a16:rowId xmlns:a16="http://schemas.microsoft.com/office/drawing/2014/main" val="318785917"/>
                  </a:ext>
                </a:extLst>
              </a:tr>
              <a:tr h="5041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chemeClr val="bg1"/>
                          </a:solidFill>
                          <a:latin typeface="+mj-lt"/>
                          <a:ea typeface="+mn-ea"/>
                          <a:cs typeface="+mn-cs"/>
                        </a:rPr>
                        <a:t>Overall, how well do you think your system is </a:t>
                      </a:r>
                      <a:r>
                        <a:rPr lang="en-US" sz="1400" b="1" i="0" kern="1200">
                          <a:solidFill>
                            <a:schemeClr val="bg1"/>
                          </a:solidFill>
                          <a:latin typeface="+mj-lt"/>
                          <a:ea typeface="+mn-ea"/>
                          <a:cs typeface="+mn-cs"/>
                        </a:rPr>
                        <a:t>listening, learning and adapting</a:t>
                      </a:r>
                      <a:endParaRPr lang="en-GB" sz="1400" b="1" i="0" kern="1200">
                        <a:solidFill>
                          <a:schemeClr val="bg1"/>
                        </a:solidFill>
                        <a:latin typeface="+mj-lt"/>
                        <a:ea typeface="+mn-ea"/>
                        <a:cs typeface="+mn-cs"/>
                      </a:endParaRPr>
                    </a:p>
                  </a:txBody>
                  <a:tcPr anchor="ctr"/>
                </a:tc>
                <a:tc hMerge="1">
                  <a:txBody>
                    <a:bodyPr/>
                    <a:lstStyle/>
                    <a:p>
                      <a:endParaRPr lang="en-GB"/>
                    </a:p>
                  </a:txBody>
                  <a:tcPr/>
                </a:tc>
                <a:extLst>
                  <a:ext uri="{0D108BD9-81ED-4DB2-BD59-A6C34878D82A}">
                    <a16:rowId xmlns:a16="http://schemas.microsoft.com/office/drawing/2014/main" val="3878037196"/>
                  </a:ext>
                </a:extLst>
              </a:tr>
              <a:tr h="907534">
                <a:tc>
                  <a:txBody>
                    <a:bodyPr/>
                    <a:lstStyle/>
                    <a:p>
                      <a:endParaRPr lang="en-GB" sz="1600" b="0">
                        <a:solidFill>
                          <a:schemeClr val="bg1"/>
                        </a:solidFill>
                        <a:latin typeface="+mj-lt"/>
                      </a:endParaRPr>
                    </a:p>
                  </a:txBody>
                  <a:tcPr anchor="c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bg1"/>
                          </a:solidFill>
                          <a:latin typeface="+mj-lt"/>
                          <a:ea typeface="+mn-ea"/>
                          <a:cs typeface="+mn-cs"/>
                        </a:rPr>
                        <a:t>What new voices are you </a:t>
                      </a:r>
                      <a:r>
                        <a:rPr lang="en-US" sz="1400" b="1" i="0" kern="1200" dirty="0">
                          <a:solidFill>
                            <a:schemeClr val="bg1"/>
                          </a:solidFill>
                          <a:latin typeface="+mj-lt"/>
                          <a:ea typeface="+mn-ea"/>
                          <a:cs typeface="+mn-cs"/>
                        </a:rPr>
                        <a:t>listening</a:t>
                      </a:r>
                      <a:r>
                        <a:rPr lang="en-US" sz="1400" b="0" i="0" kern="1200" dirty="0">
                          <a:solidFill>
                            <a:schemeClr val="bg1"/>
                          </a:solidFill>
                          <a:latin typeface="+mj-lt"/>
                          <a:ea typeface="+mn-ea"/>
                          <a:cs typeface="+mn-cs"/>
                        </a:rPr>
                        <a:t> to?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bg1"/>
                          </a:solidFill>
                          <a:latin typeface="+mj-lt"/>
                          <a:ea typeface="+mn-ea"/>
                          <a:cs typeface="+mn-cs"/>
                        </a:rPr>
                        <a:t>What new stakeholder are ‘in the room’ now?</a:t>
                      </a:r>
                      <a:endParaRPr lang="en-GB" sz="1400" b="0" i="0" dirty="0">
                        <a:solidFill>
                          <a:schemeClr val="bg1"/>
                        </a:solidFill>
                        <a:latin typeface="+mj-lt"/>
                      </a:endParaRPr>
                    </a:p>
                  </a:txBody>
                  <a:tcPr anchor="ctr">
                    <a:solidFill>
                      <a:srgbClr val="0087B1"/>
                    </a:solidFill>
                  </a:tcPr>
                </a:tc>
                <a:extLst>
                  <a:ext uri="{0D108BD9-81ED-4DB2-BD59-A6C34878D82A}">
                    <a16:rowId xmlns:a16="http://schemas.microsoft.com/office/drawing/2014/main" val="1879488067"/>
                  </a:ext>
                </a:extLst>
              </a:tr>
              <a:tr h="825619">
                <a:tc>
                  <a:txBody>
                    <a:bodyPr/>
                    <a:lstStyle/>
                    <a:p>
                      <a:endParaRPr lang="en-GB" sz="1600" b="0">
                        <a:solidFill>
                          <a:schemeClr val="bg1"/>
                        </a:solidFill>
                        <a:latin typeface="+mj-lt"/>
                      </a:endParaRPr>
                    </a:p>
                  </a:txBody>
                  <a:tcPr anchor="c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a:solidFill>
                            <a:schemeClr val="bg1"/>
                          </a:solidFill>
                          <a:latin typeface="+mj-lt"/>
                          <a:ea typeface="+mn-ea"/>
                          <a:cs typeface="+mn-cs"/>
                        </a:rPr>
                        <a:t>What have you </a:t>
                      </a:r>
                      <a:r>
                        <a:rPr lang="en-US" sz="1400" b="1" i="0" kern="1200">
                          <a:solidFill>
                            <a:schemeClr val="bg1"/>
                          </a:solidFill>
                          <a:latin typeface="+mj-lt"/>
                          <a:ea typeface="+mn-ea"/>
                          <a:cs typeface="+mn-cs"/>
                        </a:rPr>
                        <a:t>learnt?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a:solidFill>
                            <a:schemeClr val="bg1"/>
                          </a:solidFill>
                          <a:latin typeface="+mj-lt"/>
                          <a:ea typeface="+mn-ea"/>
                          <a:cs typeface="+mn-cs"/>
                        </a:rPr>
                        <a:t>About yourself? About the system?</a:t>
                      </a:r>
                      <a:endParaRPr lang="en-GB" sz="1400" b="0" i="0" kern="1200">
                        <a:solidFill>
                          <a:schemeClr val="bg1"/>
                        </a:solidFill>
                        <a:latin typeface="+mj-lt"/>
                        <a:ea typeface="+mn-ea"/>
                        <a:cs typeface="+mn-cs"/>
                      </a:endParaRPr>
                    </a:p>
                  </a:txBody>
                  <a:tcPr anchor="ctr">
                    <a:solidFill>
                      <a:srgbClr val="0087B1"/>
                    </a:solidFill>
                  </a:tcPr>
                </a:tc>
                <a:extLst>
                  <a:ext uri="{0D108BD9-81ED-4DB2-BD59-A6C34878D82A}">
                    <a16:rowId xmlns:a16="http://schemas.microsoft.com/office/drawing/2014/main" val="47377628"/>
                  </a:ext>
                </a:extLst>
              </a:tr>
              <a:tr h="472440">
                <a:tc>
                  <a:txBody>
                    <a:bodyPr/>
                    <a:lstStyle/>
                    <a:p>
                      <a:endParaRPr lang="en-GB" sz="1600" b="0">
                        <a:solidFill>
                          <a:schemeClr val="bg1"/>
                        </a:solidFill>
                        <a:latin typeface="+mj-lt"/>
                      </a:endParaRPr>
                    </a:p>
                  </a:txBody>
                  <a:tcPr anchor="c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bg1"/>
                          </a:solidFill>
                          <a:latin typeface="+mj-lt"/>
                          <a:ea typeface="+mn-ea"/>
                          <a:cs typeface="+mn-cs"/>
                        </a:rPr>
                        <a:t>How have you </a:t>
                      </a:r>
                      <a:r>
                        <a:rPr lang="en-US" sz="1400" b="1" i="0" kern="1200" dirty="0">
                          <a:solidFill>
                            <a:schemeClr val="bg1"/>
                          </a:solidFill>
                          <a:latin typeface="+mj-lt"/>
                          <a:ea typeface="+mn-ea"/>
                          <a:cs typeface="+mn-cs"/>
                        </a:rPr>
                        <a:t>adapted</a:t>
                      </a:r>
                      <a:r>
                        <a:rPr lang="en-US" sz="1400" b="0" i="0" kern="1200" dirty="0">
                          <a:solidFill>
                            <a:schemeClr val="bg1"/>
                          </a:solidFill>
                          <a:latin typeface="+mj-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bg1"/>
                          </a:solidFill>
                          <a:latin typeface="+mj-lt"/>
                          <a:ea typeface="+mn-ea"/>
                          <a:cs typeface="+mn-cs"/>
                        </a:rPr>
                        <a:t>What changes have you noticed in yourself? In others? In the way the system works?</a:t>
                      </a:r>
                      <a:endParaRPr lang="en-GB" sz="1400" b="0" i="0" kern="1200" dirty="0">
                        <a:solidFill>
                          <a:schemeClr val="bg1"/>
                        </a:solidFill>
                        <a:latin typeface="+mj-lt"/>
                        <a:ea typeface="+mn-ea"/>
                        <a:cs typeface="+mn-cs"/>
                      </a:endParaRPr>
                    </a:p>
                  </a:txBody>
                  <a:tcPr anchor="ctr">
                    <a:solidFill>
                      <a:srgbClr val="0087B1"/>
                    </a:solidFill>
                  </a:tcPr>
                </a:tc>
                <a:extLst>
                  <a:ext uri="{0D108BD9-81ED-4DB2-BD59-A6C34878D82A}">
                    <a16:rowId xmlns:a16="http://schemas.microsoft.com/office/drawing/2014/main" val="2743297907"/>
                  </a:ext>
                </a:extLst>
              </a:tr>
            </a:tbl>
          </a:graphicData>
        </a:graphic>
      </p:graphicFrame>
      <p:pic>
        <p:nvPicPr>
          <p:cNvPr id="5" name="Graphic 4" descr="Arrow circle with solid fill">
            <a:extLst>
              <a:ext uri="{FF2B5EF4-FFF2-40B4-BE49-F238E27FC236}">
                <a16:creationId xmlns:a16="http://schemas.microsoft.com/office/drawing/2014/main" id="{0D180090-6CB4-0F2A-840B-56E29D199A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01742" y="3884220"/>
            <a:ext cx="622581" cy="622581"/>
          </a:xfrm>
          <a:prstGeom prst="rect">
            <a:avLst/>
          </a:prstGeom>
        </p:spPr>
      </p:pic>
      <p:pic>
        <p:nvPicPr>
          <p:cNvPr id="8" name="Graphic 7" descr="Ear with solid fill">
            <a:extLst>
              <a:ext uri="{FF2B5EF4-FFF2-40B4-BE49-F238E27FC236}">
                <a16:creationId xmlns:a16="http://schemas.microsoft.com/office/drawing/2014/main" id="{9E5D0631-2AFF-D40C-9EB9-DA130519BC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01742" y="2279528"/>
            <a:ext cx="622581" cy="622581"/>
          </a:xfrm>
          <a:prstGeom prst="rect">
            <a:avLst/>
          </a:prstGeom>
        </p:spPr>
      </p:pic>
      <p:pic>
        <p:nvPicPr>
          <p:cNvPr id="9" name="Graphic 8" descr="Classroom with solid fill">
            <a:extLst>
              <a:ext uri="{FF2B5EF4-FFF2-40B4-BE49-F238E27FC236}">
                <a16:creationId xmlns:a16="http://schemas.microsoft.com/office/drawing/2014/main" id="{856123EF-0A42-BCCE-4EFA-51FD2BBC66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01742" y="3117709"/>
            <a:ext cx="622581" cy="622581"/>
          </a:xfrm>
          <a:prstGeom prst="rect">
            <a:avLst/>
          </a:prstGeom>
        </p:spPr>
      </p:pic>
    </p:spTree>
    <p:extLst>
      <p:ext uri="{BB962C8B-B14F-4D97-AF65-F5344CB8AC3E}">
        <p14:creationId xmlns:p14="http://schemas.microsoft.com/office/powerpoint/2010/main" val="2606316454"/>
      </p:ext>
    </p:extLst>
  </p:cSld>
  <p:clrMapOvr>
    <a:masterClrMapping/>
  </p:clrMapOvr>
</p:sld>
</file>

<file path=ppt/theme/theme1.xml><?xml version="1.0" encoding="utf-8"?>
<a:theme xmlns:a="http://schemas.openxmlformats.org/drawingml/2006/main" name="Changing Futures Delivery Theme">
  <a:themeElements>
    <a:clrScheme name="CF Palette">
      <a:dk1>
        <a:sysClr val="windowText" lastClr="000000"/>
      </a:dk1>
      <a:lt1>
        <a:sysClr val="window" lastClr="FFFFFF"/>
      </a:lt1>
      <a:dk2>
        <a:srgbClr val="F7F0F0"/>
      </a:dk2>
      <a:lt2>
        <a:srgbClr val="FFFFFF"/>
      </a:lt2>
      <a:accent1>
        <a:srgbClr val="556991"/>
      </a:accent1>
      <a:accent2>
        <a:srgbClr val="0087B1"/>
      </a:accent2>
      <a:accent3>
        <a:srgbClr val="005D64"/>
      </a:accent3>
      <a:accent4>
        <a:srgbClr val="CD007F"/>
      </a:accent4>
      <a:accent5>
        <a:srgbClr val="000818"/>
      </a:accent5>
      <a:accent6>
        <a:srgbClr val="EC5C03"/>
      </a:accent6>
      <a:hlink>
        <a:srgbClr val="000000"/>
      </a:hlink>
      <a:folHlink>
        <a:srgbClr val="EC5C03"/>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Pantone 165U">
      <a:srgbClr val="F07F13"/>
    </a:custClr>
    <a:custClr name="Pantone 313U">
      <a:srgbClr val="0087B1"/>
    </a:custClr>
    <a:custClr name="Pantone 259U">
      <a:srgbClr val="773C80"/>
    </a:custClr>
    <a:custClr name="Pantone 233U">
      <a:srgbClr val="CD007F"/>
    </a:custClr>
    <a:custClr name="Pantone 408U">
      <a:srgbClr val="9B8F8B"/>
    </a:custClr>
    <a:custClr name="Pantone 653U">
      <a:srgbClr val="556991"/>
    </a:custClr>
    <a:custClr name="Pantone 4515U">
      <a:srgbClr val="B3A47C"/>
    </a:custClr>
    <a:custClr name="Pantone 2622U">
      <a:srgbClr val="5B2856"/>
    </a:custClr>
  </a:custClrLst>
  <a:extLst>
    <a:ext uri="{05A4C25C-085E-4340-85A3-A5531E510DB2}">
      <thm15:themeFamily xmlns:thm15="http://schemas.microsoft.com/office/thememl/2012/main" name="CF Delivery - Template" id="{48ED9DA8-64E4-4A78-991C-64B1A80D68A3}" vid="{BFDCF6A0-C05B-4A38-8735-84AE46DE2F52}"/>
    </a:ext>
  </a:extLst>
</a:theme>
</file>

<file path=ppt/theme/theme2.xml><?xml version="1.0" encoding="utf-8"?>
<a:theme xmlns:a="http://schemas.openxmlformats.org/drawingml/2006/main" name="Office Theme">
  <a:themeElements>
    <a:clrScheme name="SF_ORANGE_2011">
      <a:dk1>
        <a:sysClr val="windowText" lastClr="000000"/>
      </a:dk1>
      <a:lt1>
        <a:sysClr val="window" lastClr="FFFFFF"/>
      </a:lt1>
      <a:dk2>
        <a:srgbClr val="F07F13"/>
      </a:dk2>
      <a:lt2>
        <a:srgbClr val="FFFFFF"/>
      </a:lt2>
      <a:accent1>
        <a:srgbClr val="F07F13"/>
      </a:accent1>
      <a:accent2>
        <a:srgbClr val="FAAB71"/>
      </a:accent2>
      <a:accent3>
        <a:srgbClr val="FDD1B0"/>
      </a:accent3>
      <a:accent4>
        <a:srgbClr val="000000"/>
      </a:accent4>
      <a:accent5>
        <a:srgbClr val="4C4C4C"/>
      </a:accent5>
      <a:accent6>
        <a:srgbClr val="999999"/>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F_ORANGE_2011">
      <a:dk1>
        <a:sysClr val="windowText" lastClr="000000"/>
      </a:dk1>
      <a:lt1>
        <a:sysClr val="window" lastClr="FFFFFF"/>
      </a:lt1>
      <a:dk2>
        <a:srgbClr val="F07F13"/>
      </a:dk2>
      <a:lt2>
        <a:srgbClr val="FFFFFF"/>
      </a:lt2>
      <a:accent1>
        <a:srgbClr val="F07F13"/>
      </a:accent1>
      <a:accent2>
        <a:srgbClr val="FAAB71"/>
      </a:accent2>
      <a:accent3>
        <a:srgbClr val="FDD1B0"/>
      </a:accent3>
      <a:accent4>
        <a:srgbClr val="000000"/>
      </a:accent4>
      <a:accent5>
        <a:srgbClr val="4C4C4C"/>
      </a:accent5>
      <a:accent6>
        <a:srgbClr val="999999"/>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20686D54A4E44BBD6830F75D94EB9D" ma:contentTypeVersion="14" ma:contentTypeDescription="Create a new document." ma:contentTypeScope="" ma:versionID="d4eb518876acb95960ad584cbec0ff34">
  <xsd:schema xmlns:xsd="http://www.w3.org/2001/XMLSchema" xmlns:xs="http://www.w3.org/2001/XMLSchema" xmlns:p="http://schemas.microsoft.com/office/2006/metadata/properties" xmlns:ns3="49cafcb1-cffc-4ef0-a44a-496c9ada728a" xmlns:ns4="d17cf324-8b6b-4b9c-938f-93e3344251c2" targetNamespace="http://schemas.microsoft.com/office/2006/metadata/properties" ma:root="true" ma:fieldsID="135679d1d1917e29bc23dcaa4044a33d" ns3:_="" ns4:_="">
    <xsd:import namespace="49cafcb1-cffc-4ef0-a44a-496c9ada728a"/>
    <xsd:import namespace="d17cf324-8b6b-4b9c-938f-93e3344251c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afcb1-cffc-4ef0-a44a-496c9ada7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7cf324-8b6b-4b9c-938f-93e3344251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3316E-91D9-4F8F-9B34-71410E8BF3F6}">
  <ds:schemaRefs>
    <ds:schemaRef ds:uri="49cafcb1-cffc-4ef0-a44a-496c9ada728a"/>
    <ds:schemaRef ds:uri="d17cf324-8b6b-4b9c-938f-93e3344251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EC36CA-1204-4A45-840C-D3AAA2DE7CE1}">
  <ds:schemaRefs>
    <ds:schemaRef ds:uri="http://schemas.microsoft.com/sharepoint/v3/contenttype/forms"/>
  </ds:schemaRefs>
</ds:datastoreItem>
</file>

<file path=customXml/itemProps3.xml><?xml version="1.0" encoding="utf-8"?>
<ds:datastoreItem xmlns:ds="http://schemas.openxmlformats.org/officeDocument/2006/customXml" ds:itemID="{92A3C358-B3CE-44B7-9875-F25ED1A7D92D}">
  <ds:schemaRefs>
    <ds:schemaRef ds:uri="49cafcb1-cffc-4ef0-a44a-496c9ada728a"/>
    <ds:schemaRef ds:uri="d17cf324-8b6b-4b9c-938f-93e3344251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2338</Words>
  <Application>Microsoft Office PowerPoint</Application>
  <PresentationFormat>Widescreen</PresentationFormat>
  <Paragraphs>326</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Cambria</vt:lpstr>
      <vt:lpstr>Gill Sans MT</vt:lpstr>
      <vt:lpstr>Open Sans</vt:lpstr>
      <vt:lpstr>Roboto</vt:lpstr>
      <vt:lpstr>Tw Cen MT</vt:lpstr>
      <vt:lpstr>Wingdings</vt:lpstr>
      <vt:lpstr>Changing Futures Delivery Theme</vt:lpstr>
      <vt:lpstr>Changing Futures Update  - Cambridgeshire and PETERBOROUGH</vt:lpstr>
      <vt:lpstr>Contents</vt:lpstr>
      <vt:lpstr>Overview – CF vs. MEAM Support</vt:lpstr>
      <vt:lpstr>Overview of our support</vt:lpstr>
      <vt:lpstr>Overall Learnings to date (1/2)</vt:lpstr>
      <vt:lpstr>Overall Learnings to date (2/2)</vt:lpstr>
      <vt:lpstr>How do they measure progress of their work against key principles</vt:lpstr>
      <vt:lpstr>Use this framework to think about the strength of your strategic partnership</vt:lpstr>
      <vt:lpstr>TEMPLATE: WHAT ARE YOU LEARNING FROM CHANGING FUTURES</vt:lpstr>
      <vt:lpstr>Outcomes framework</vt:lpstr>
      <vt:lpstr>PowerPoint Presentation</vt:lpstr>
      <vt:lpstr>PowerPoint Presentation</vt:lpstr>
      <vt:lpstr>PowerPoint Presentation</vt:lpstr>
      <vt:lpstr>Northumbria “laundry cycle”</vt:lpstr>
      <vt:lpstr>Learnings from the data and digital work on changing futures</vt:lpstr>
      <vt:lpstr>CHALLENGES ON DATA TO PROGRESS UNDERSTANDING AND OUTCOMES ON MULTIPLE DISADVANTAGE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subheading</dc:title>
  <dc:creator>Martina Latimir-Jones</dc:creator>
  <cp:lastModifiedBy>Rachelle Angeline</cp:lastModifiedBy>
  <cp:revision>1</cp:revision>
  <cp:lastPrinted>2014-11-03T13:03:43Z</cp:lastPrinted>
  <dcterms:created xsi:type="dcterms:W3CDTF">2022-04-13T16:32:10Z</dcterms:created>
  <dcterms:modified xsi:type="dcterms:W3CDTF">2022-10-06T14:51:33Z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0x010100A420686D54A4E44BBD6830F75D94EB9D</vt:lpwstr>
  </property>
  <property fmtid="{D5CDD505-2E9C-101B-9397-08002B2CF9AE}" pid="3" name="MediaServiceImageTags">
    <vt:lpwstr/>
  </property>
</Properties>
</file>