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11"/>
  </p:notesMasterIdLst>
  <p:sldIdLst>
    <p:sldId id="913" r:id="rId5"/>
    <p:sldId id="917" r:id="rId6"/>
    <p:sldId id="921" r:id="rId7"/>
    <p:sldId id="926" r:id="rId8"/>
    <p:sldId id="923" r:id="rId9"/>
    <p:sldId id="92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78875" autoAdjust="0"/>
  </p:normalViewPr>
  <p:slideViewPr>
    <p:cSldViewPr snapToGrid="0">
      <p:cViewPr varScale="1">
        <p:scale>
          <a:sx n="53" d="100"/>
          <a:sy n="53" d="100"/>
        </p:scale>
        <p:origin x="800" y="72"/>
      </p:cViewPr>
      <p:guideLst/>
    </p:cSldViewPr>
  </p:slideViewPr>
  <p:notesTextViewPr>
    <p:cViewPr>
      <p:scale>
        <a:sx n="1" d="1"/>
        <a:sy n="1" d="1"/>
      </p:scale>
      <p:origin x="0" y="-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23D78-6DAD-4FF9-9E7A-445350B09AE2}" type="doc">
      <dgm:prSet loTypeId="urn:microsoft.com/office/officeart/2009/layout/CircleArrowProcess" loCatId="cycle" qsTypeId="urn:microsoft.com/office/officeart/2005/8/quickstyle/simple5" qsCatId="simple" csTypeId="urn:microsoft.com/office/officeart/2005/8/colors/colorful1" csCatId="colorful" phldr="1"/>
      <dgm:spPr/>
      <dgm:t>
        <a:bodyPr/>
        <a:lstStyle/>
        <a:p>
          <a:endParaRPr lang="en-GB"/>
        </a:p>
      </dgm:t>
    </dgm:pt>
    <dgm:pt modelId="{446FF526-167A-43F7-96CE-98808E146777}">
      <dgm:prSet phldrT="[Text]"/>
      <dgm:spPr/>
      <dgm:t>
        <a:bodyPr/>
        <a:lstStyle/>
        <a:p>
          <a:r>
            <a:rPr lang="en-GB" dirty="0"/>
            <a:t>All the organisations</a:t>
          </a:r>
        </a:p>
      </dgm:t>
    </dgm:pt>
    <dgm:pt modelId="{E4A48A81-C436-4D62-BF37-455855DC5F83}" type="parTrans" cxnId="{78AC5CAF-B2DB-47DF-B5F2-8A94C34C2BDB}">
      <dgm:prSet/>
      <dgm:spPr/>
      <dgm:t>
        <a:bodyPr/>
        <a:lstStyle/>
        <a:p>
          <a:endParaRPr lang="en-GB"/>
        </a:p>
      </dgm:t>
    </dgm:pt>
    <dgm:pt modelId="{6A180B82-B612-4B59-9A43-A1DD029D30B3}" type="sibTrans" cxnId="{78AC5CAF-B2DB-47DF-B5F2-8A94C34C2BDB}">
      <dgm:prSet/>
      <dgm:spPr/>
      <dgm:t>
        <a:bodyPr/>
        <a:lstStyle/>
        <a:p>
          <a:endParaRPr lang="en-GB"/>
        </a:p>
      </dgm:t>
    </dgm:pt>
    <dgm:pt modelId="{D807FB49-7EB6-435F-B482-12E88A7EA778}">
      <dgm:prSet phldrT="[Text]"/>
      <dgm:spPr/>
      <dgm:t>
        <a:bodyPr/>
        <a:lstStyle/>
        <a:p>
          <a:r>
            <a:rPr lang="en-GB" dirty="0"/>
            <a:t>Individuals</a:t>
          </a:r>
        </a:p>
      </dgm:t>
    </dgm:pt>
    <dgm:pt modelId="{5309C698-CAE0-4790-B302-FC2D5C9FDF50}" type="parTrans" cxnId="{EA68CBD7-D8D0-498F-9F10-6AD55EB8AE53}">
      <dgm:prSet/>
      <dgm:spPr/>
      <dgm:t>
        <a:bodyPr/>
        <a:lstStyle/>
        <a:p>
          <a:endParaRPr lang="en-GB"/>
        </a:p>
      </dgm:t>
    </dgm:pt>
    <dgm:pt modelId="{BFA0B010-9FD4-4D00-B166-FE56DE41D482}" type="sibTrans" cxnId="{EA68CBD7-D8D0-498F-9F10-6AD55EB8AE53}">
      <dgm:prSet/>
      <dgm:spPr/>
      <dgm:t>
        <a:bodyPr/>
        <a:lstStyle/>
        <a:p>
          <a:endParaRPr lang="en-GB"/>
        </a:p>
      </dgm:t>
    </dgm:pt>
    <dgm:pt modelId="{14974200-8FC9-4030-9F10-7EC7C99EEDA0}">
      <dgm:prSet phldrT="[Text]"/>
      <dgm:spPr/>
      <dgm:t>
        <a:bodyPr/>
        <a:lstStyle/>
        <a:p>
          <a:r>
            <a:rPr lang="en-GB" dirty="0"/>
            <a:t>Trusted People</a:t>
          </a:r>
        </a:p>
      </dgm:t>
    </dgm:pt>
    <dgm:pt modelId="{3D87AAD6-B491-4113-8127-E41C06C45808}" type="parTrans" cxnId="{0845530C-134C-4B92-A45F-43175063538D}">
      <dgm:prSet/>
      <dgm:spPr/>
      <dgm:t>
        <a:bodyPr/>
        <a:lstStyle/>
        <a:p>
          <a:endParaRPr lang="en-GB"/>
        </a:p>
      </dgm:t>
    </dgm:pt>
    <dgm:pt modelId="{A9EC56FE-4D3D-4BBA-A375-41B231429509}" type="sibTrans" cxnId="{0845530C-134C-4B92-A45F-43175063538D}">
      <dgm:prSet/>
      <dgm:spPr/>
      <dgm:t>
        <a:bodyPr/>
        <a:lstStyle/>
        <a:p>
          <a:endParaRPr lang="en-GB"/>
        </a:p>
      </dgm:t>
    </dgm:pt>
    <dgm:pt modelId="{4CBB6C26-FD12-49ED-9DE8-87AB7CBD59A2}">
      <dgm:prSet phldrT="[Text]"/>
      <dgm:spPr/>
      <dgm:t>
        <a:bodyPr/>
        <a:lstStyle/>
        <a:p>
          <a:r>
            <a:rPr lang="en-GB" dirty="0"/>
            <a:t>The programme</a:t>
          </a:r>
        </a:p>
      </dgm:t>
    </dgm:pt>
    <dgm:pt modelId="{FCFF8906-C5D2-45DF-8E99-701754A02EA4}" type="parTrans" cxnId="{4CAAA6FF-36D9-4380-8BA7-3523AF986373}">
      <dgm:prSet/>
      <dgm:spPr/>
      <dgm:t>
        <a:bodyPr/>
        <a:lstStyle/>
        <a:p>
          <a:endParaRPr lang="en-GB"/>
        </a:p>
      </dgm:t>
    </dgm:pt>
    <dgm:pt modelId="{E55A9734-AFF3-4B9D-85FF-3DFB77317525}" type="sibTrans" cxnId="{4CAAA6FF-36D9-4380-8BA7-3523AF986373}">
      <dgm:prSet/>
      <dgm:spPr/>
      <dgm:t>
        <a:bodyPr/>
        <a:lstStyle/>
        <a:p>
          <a:endParaRPr lang="en-GB"/>
        </a:p>
      </dgm:t>
    </dgm:pt>
    <dgm:pt modelId="{A5E9CFCE-CD68-4630-8D49-7E8690E9E52F}" type="pres">
      <dgm:prSet presAssocID="{9E623D78-6DAD-4FF9-9E7A-445350B09AE2}" presName="Name0" presStyleCnt="0">
        <dgm:presLayoutVars>
          <dgm:chMax val="7"/>
          <dgm:chPref val="7"/>
          <dgm:dir/>
          <dgm:animLvl val="lvl"/>
        </dgm:presLayoutVars>
      </dgm:prSet>
      <dgm:spPr/>
    </dgm:pt>
    <dgm:pt modelId="{9A972F27-3AAE-4A19-A03F-0ECCD54DCB97}" type="pres">
      <dgm:prSet presAssocID="{D807FB49-7EB6-435F-B482-12E88A7EA778}" presName="Accent1" presStyleCnt="0"/>
      <dgm:spPr/>
    </dgm:pt>
    <dgm:pt modelId="{9CFE42E4-8E39-47C5-9E5C-680CF189A577}" type="pres">
      <dgm:prSet presAssocID="{D807FB49-7EB6-435F-B482-12E88A7EA778}" presName="Accent" presStyleLbl="node1" presStyleIdx="0" presStyleCnt="4"/>
      <dgm:spPr/>
    </dgm:pt>
    <dgm:pt modelId="{A387B027-39B3-4DFF-854A-A041119BFBCD}" type="pres">
      <dgm:prSet presAssocID="{D807FB49-7EB6-435F-B482-12E88A7EA778}" presName="Parent1" presStyleLbl="revTx" presStyleIdx="0" presStyleCnt="4">
        <dgm:presLayoutVars>
          <dgm:chMax val="1"/>
          <dgm:chPref val="1"/>
          <dgm:bulletEnabled val="1"/>
        </dgm:presLayoutVars>
      </dgm:prSet>
      <dgm:spPr/>
    </dgm:pt>
    <dgm:pt modelId="{F6CACCFB-CB40-4BC0-9734-2116CEBCE0A4}" type="pres">
      <dgm:prSet presAssocID="{14974200-8FC9-4030-9F10-7EC7C99EEDA0}" presName="Accent2" presStyleCnt="0"/>
      <dgm:spPr/>
    </dgm:pt>
    <dgm:pt modelId="{15EB75C5-A8EA-4642-81A3-DA883B278612}" type="pres">
      <dgm:prSet presAssocID="{14974200-8FC9-4030-9F10-7EC7C99EEDA0}" presName="Accent" presStyleLbl="node1" presStyleIdx="1" presStyleCnt="4"/>
      <dgm:spPr/>
    </dgm:pt>
    <dgm:pt modelId="{6E5F4B1E-194E-4A15-B082-EB39D149757B}" type="pres">
      <dgm:prSet presAssocID="{14974200-8FC9-4030-9F10-7EC7C99EEDA0}" presName="Parent2" presStyleLbl="revTx" presStyleIdx="1" presStyleCnt="4">
        <dgm:presLayoutVars>
          <dgm:chMax val="1"/>
          <dgm:chPref val="1"/>
          <dgm:bulletEnabled val="1"/>
        </dgm:presLayoutVars>
      </dgm:prSet>
      <dgm:spPr/>
    </dgm:pt>
    <dgm:pt modelId="{8BC56AE8-E9E5-4065-858A-AA9EE226E679}" type="pres">
      <dgm:prSet presAssocID="{446FF526-167A-43F7-96CE-98808E146777}" presName="Accent3" presStyleCnt="0"/>
      <dgm:spPr/>
    </dgm:pt>
    <dgm:pt modelId="{F54C8238-7AFC-4026-BD94-4D8AAB3874AD}" type="pres">
      <dgm:prSet presAssocID="{446FF526-167A-43F7-96CE-98808E146777}" presName="Accent" presStyleLbl="node1" presStyleIdx="2" presStyleCnt="4"/>
      <dgm:spPr/>
    </dgm:pt>
    <dgm:pt modelId="{D68304FC-1382-4182-99DC-63E2B47B51B4}" type="pres">
      <dgm:prSet presAssocID="{446FF526-167A-43F7-96CE-98808E146777}" presName="Parent3" presStyleLbl="revTx" presStyleIdx="2" presStyleCnt="4">
        <dgm:presLayoutVars>
          <dgm:chMax val="1"/>
          <dgm:chPref val="1"/>
          <dgm:bulletEnabled val="1"/>
        </dgm:presLayoutVars>
      </dgm:prSet>
      <dgm:spPr/>
    </dgm:pt>
    <dgm:pt modelId="{F1B4F816-2EC6-4BFF-AB16-6744C2B1292E}" type="pres">
      <dgm:prSet presAssocID="{4CBB6C26-FD12-49ED-9DE8-87AB7CBD59A2}" presName="Accent4" presStyleCnt="0"/>
      <dgm:spPr/>
    </dgm:pt>
    <dgm:pt modelId="{038EDAF3-36AB-451B-8B00-77A29FE98EC7}" type="pres">
      <dgm:prSet presAssocID="{4CBB6C26-FD12-49ED-9DE8-87AB7CBD59A2}" presName="Accent" presStyleLbl="node1" presStyleIdx="3" presStyleCnt="4"/>
      <dgm:spPr/>
    </dgm:pt>
    <dgm:pt modelId="{A174A2E3-3DC2-48E2-9BD5-E046122CF7EA}" type="pres">
      <dgm:prSet presAssocID="{4CBB6C26-FD12-49ED-9DE8-87AB7CBD59A2}" presName="Parent4" presStyleLbl="revTx" presStyleIdx="3" presStyleCnt="4">
        <dgm:presLayoutVars>
          <dgm:chMax val="1"/>
          <dgm:chPref val="1"/>
          <dgm:bulletEnabled val="1"/>
        </dgm:presLayoutVars>
      </dgm:prSet>
      <dgm:spPr/>
    </dgm:pt>
  </dgm:ptLst>
  <dgm:cxnLst>
    <dgm:cxn modelId="{0845530C-134C-4B92-A45F-43175063538D}" srcId="{9E623D78-6DAD-4FF9-9E7A-445350B09AE2}" destId="{14974200-8FC9-4030-9F10-7EC7C99EEDA0}" srcOrd="1" destOrd="0" parTransId="{3D87AAD6-B491-4113-8127-E41C06C45808}" sibTransId="{A9EC56FE-4D3D-4BBA-A375-41B231429509}"/>
    <dgm:cxn modelId="{DBFCFA21-9B66-479C-BD0E-4C231955073C}" type="presOf" srcId="{D807FB49-7EB6-435F-B482-12E88A7EA778}" destId="{A387B027-39B3-4DFF-854A-A041119BFBCD}" srcOrd="0" destOrd="0" presId="urn:microsoft.com/office/officeart/2009/layout/CircleArrowProcess"/>
    <dgm:cxn modelId="{7A88B070-1A17-46E7-B098-BBFA561254D0}" type="presOf" srcId="{14974200-8FC9-4030-9F10-7EC7C99EEDA0}" destId="{6E5F4B1E-194E-4A15-B082-EB39D149757B}" srcOrd="0" destOrd="0" presId="urn:microsoft.com/office/officeart/2009/layout/CircleArrowProcess"/>
    <dgm:cxn modelId="{05C9D096-417A-4FB5-853E-3BB594179AA3}" type="presOf" srcId="{446FF526-167A-43F7-96CE-98808E146777}" destId="{D68304FC-1382-4182-99DC-63E2B47B51B4}" srcOrd="0" destOrd="0" presId="urn:microsoft.com/office/officeart/2009/layout/CircleArrowProcess"/>
    <dgm:cxn modelId="{A44B9BA3-F297-47E2-83AB-BCFBC9B61B22}" type="presOf" srcId="{9E623D78-6DAD-4FF9-9E7A-445350B09AE2}" destId="{A5E9CFCE-CD68-4630-8D49-7E8690E9E52F}" srcOrd="0" destOrd="0" presId="urn:microsoft.com/office/officeart/2009/layout/CircleArrowProcess"/>
    <dgm:cxn modelId="{78AC5CAF-B2DB-47DF-B5F2-8A94C34C2BDB}" srcId="{9E623D78-6DAD-4FF9-9E7A-445350B09AE2}" destId="{446FF526-167A-43F7-96CE-98808E146777}" srcOrd="2" destOrd="0" parTransId="{E4A48A81-C436-4D62-BF37-455855DC5F83}" sibTransId="{6A180B82-B612-4B59-9A43-A1DD029D30B3}"/>
    <dgm:cxn modelId="{5C91FDB7-0AAD-40EB-AC62-552FBE26EE14}" type="presOf" srcId="{4CBB6C26-FD12-49ED-9DE8-87AB7CBD59A2}" destId="{A174A2E3-3DC2-48E2-9BD5-E046122CF7EA}" srcOrd="0" destOrd="0" presId="urn:microsoft.com/office/officeart/2009/layout/CircleArrowProcess"/>
    <dgm:cxn modelId="{EA68CBD7-D8D0-498F-9F10-6AD55EB8AE53}" srcId="{9E623D78-6DAD-4FF9-9E7A-445350B09AE2}" destId="{D807FB49-7EB6-435F-B482-12E88A7EA778}" srcOrd="0" destOrd="0" parTransId="{5309C698-CAE0-4790-B302-FC2D5C9FDF50}" sibTransId="{BFA0B010-9FD4-4D00-B166-FE56DE41D482}"/>
    <dgm:cxn modelId="{4CAAA6FF-36D9-4380-8BA7-3523AF986373}" srcId="{9E623D78-6DAD-4FF9-9E7A-445350B09AE2}" destId="{4CBB6C26-FD12-49ED-9DE8-87AB7CBD59A2}" srcOrd="3" destOrd="0" parTransId="{FCFF8906-C5D2-45DF-8E99-701754A02EA4}" sibTransId="{E55A9734-AFF3-4B9D-85FF-3DFB77317525}"/>
    <dgm:cxn modelId="{389AB857-BC3E-44D3-ABF7-24D7A53BE4DB}" type="presParOf" srcId="{A5E9CFCE-CD68-4630-8D49-7E8690E9E52F}" destId="{9A972F27-3AAE-4A19-A03F-0ECCD54DCB97}" srcOrd="0" destOrd="0" presId="urn:microsoft.com/office/officeart/2009/layout/CircleArrowProcess"/>
    <dgm:cxn modelId="{916A9CCE-4794-4C51-917F-F4774F3AE5B0}" type="presParOf" srcId="{9A972F27-3AAE-4A19-A03F-0ECCD54DCB97}" destId="{9CFE42E4-8E39-47C5-9E5C-680CF189A577}" srcOrd="0" destOrd="0" presId="urn:microsoft.com/office/officeart/2009/layout/CircleArrowProcess"/>
    <dgm:cxn modelId="{A4B6AFA3-3723-4636-B125-FF63C99F705A}" type="presParOf" srcId="{A5E9CFCE-CD68-4630-8D49-7E8690E9E52F}" destId="{A387B027-39B3-4DFF-854A-A041119BFBCD}" srcOrd="1" destOrd="0" presId="urn:microsoft.com/office/officeart/2009/layout/CircleArrowProcess"/>
    <dgm:cxn modelId="{FD4B6C25-F2A9-4FF0-8D4E-15FB814642DA}" type="presParOf" srcId="{A5E9CFCE-CD68-4630-8D49-7E8690E9E52F}" destId="{F6CACCFB-CB40-4BC0-9734-2116CEBCE0A4}" srcOrd="2" destOrd="0" presId="urn:microsoft.com/office/officeart/2009/layout/CircleArrowProcess"/>
    <dgm:cxn modelId="{FA2E5536-F320-4BE3-9C65-42D61CA2C103}" type="presParOf" srcId="{F6CACCFB-CB40-4BC0-9734-2116CEBCE0A4}" destId="{15EB75C5-A8EA-4642-81A3-DA883B278612}" srcOrd="0" destOrd="0" presId="urn:microsoft.com/office/officeart/2009/layout/CircleArrowProcess"/>
    <dgm:cxn modelId="{854A0F31-BE0C-4776-A280-DC3F4ADE353A}" type="presParOf" srcId="{A5E9CFCE-CD68-4630-8D49-7E8690E9E52F}" destId="{6E5F4B1E-194E-4A15-B082-EB39D149757B}" srcOrd="3" destOrd="0" presId="urn:microsoft.com/office/officeart/2009/layout/CircleArrowProcess"/>
    <dgm:cxn modelId="{D2C45FB1-DDF8-4BB5-9EF8-BECD23F18203}" type="presParOf" srcId="{A5E9CFCE-CD68-4630-8D49-7E8690E9E52F}" destId="{8BC56AE8-E9E5-4065-858A-AA9EE226E679}" srcOrd="4" destOrd="0" presId="urn:microsoft.com/office/officeart/2009/layout/CircleArrowProcess"/>
    <dgm:cxn modelId="{848BD5A3-7058-4527-93AF-63E30ED453DF}" type="presParOf" srcId="{8BC56AE8-E9E5-4065-858A-AA9EE226E679}" destId="{F54C8238-7AFC-4026-BD94-4D8AAB3874AD}" srcOrd="0" destOrd="0" presId="urn:microsoft.com/office/officeart/2009/layout/CircleArrowProcess"/>
    <dgm:cxn modelId="{447A258C-2F2A-462F-B9CD-9FDBB9546489}" type="presParOf" srcId="{A5E9CFCE-CD68-4630-8D49-7E8690E9E52F}" destId="{D68304FC-1382-4182-99DC-63E2B47B51B4}" srcOrd="5" destOrd="0" presId="urn:microsoft.com/office/officeart/2009/layout/CircleArrowProcess"/>
    <dgm:cxn modelId="{78CEC3C3-BACC-4ED5-80D7-4D059F96CDC8}" type="presParOf" srcId="{A5E9CFCE-CD68-4630-8D49-7E8690E9E52F}" destId="{F1B4F816-2EC6-4BFF-AB16-6744C2B1292E}" srcOrd="6" destOrd="0" presId="urn:microsoft.com/office/officeart/2009/layout/CircleArrowProcess"/>
    <dgm:cxn modelId="{9ACC7911-BC54-4E2B-8D36-29EC4263ADF8}" type="presParOf" srcId="{F1B4F816-2EC6-4BFF-AB16-6744C2B1292E}" destId="{038EDAF3-36AB-451B-8B00-77A29FE98EC7}" srcOrd="0" destOrd="0" presId="urn:microsoft.com/office/officeart/2009/layout/CircleArrowProcess"/>
    <dgm:cxn modelId="{EDF0376C-5009-4155-8C05-5489CD374495}" type="presParOf" srcId="{A5E9CFCE-CD68-4630-8D49-7E8690E9E52F}" destId="{A174A2E3-3DC2-48E2-9BD5-E046122CF7EA}" srcOrd="7"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287AD5-FE03-480B-8ADF-DDC65E78FE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C384365-FE65-4128-B6B1-68253F5883AA}">
      <dgm:prSet phldrT="[Text]"/>
      <dgm:spPr>
        <a:solidFill>
          <a:schemeClr val="bg2">
            <a:lumMod val="75000"/>
          </a:schemeClr>
        </a:solidFill>
      </dgm:spPr>
      <dgm:t>
        <a:bodyPr/>
        <a:lstStyle/>
        <a:p>
          <a:r>
            <a:rPr lang="en-GB" dirty="0"/>
            <a:t>CPSL Mind</a:t>
          </a:r>
        </a:p>
      </dgm:t>
    </dgm:pt>
    <dgm:pt modelId="{B30B8F8B-29A4-4259-814E-F52F59115388}" type="parTrans" cxnId="{EFCBCCE9-7F7F-46CB-8880-8843ADE783A5}">
      <dgm:prSet/>
      <dgm:spPr/>
      <dgm:t>
        <a:bodyPr/>
        <a:lstStyle/>
        <a:p>
          <a:endParaRPr lang="en-GB"/>
        </a:p>
      </dgm:t>
    </dgm:pt>
    <dgm:pt modelId="{4CD40FEA-17F7-406F-B798-F1302DC07D49}" type="sibTrans" cxnId="{EFCBCCE9-7F7F-46CB-8880-8843ADE783A5}">
      <dgm:prSet/>
      <dgm:spPr/>
      <dgm:t>
        <a:bodyPr/>
        <a:lstStyle/>
        <a:p>
          <a:endParaRPr lang="en-GB"/>
        </a:p>
      </dgm:t>
    </dgm:pt>
    <dgm:pt modelId="{8402A835-E3CF-459E-A170-2CC83B46ED1E}">
      <dgm:prSet phldrT="[Text]"/>
      <dgm:spPr>
        <a:solidFill>
          <a:schemeClr val="bg2">
            <a:lumMod val="75000"/>
          </a:schemeClr>
        </a:solidFill>
      </dgm:spPr>
      <dgm:t>
        <a:bodyPr/>
        <a:lstStyle/>
        <a:p>
          <a:r>
            <a:rPr lang="en-GB" dirty="0"/>
            <a:t>Women’s Aid</a:t>
          </a:r>
        </a:p>
      </dgm:t>
    </dgm:pt>
    <dgm:pt modelId="{BE5FE0E7-5E3D-4436-A157-DFFE50BA39C2}" type="parTrans" cxnId="{36BFAE9F-612C-4E1D-8B14-A49FAD5F77A4}">
      <dgm:prSet/>
      <dgm:spPr/>
      <dgm:t>
        <a:bodyPr/>
        <a:lstStyle/>
        <a:p>
          <a:endParaRPr lang="en-GB"/>
        </a:p>
      </dgm:t>
    </dgm:pt>
    <dgm:pt modelId="{5EEC8477-A6BA-43AB-96DB-2BB6CACCEE09}" type="sibTrans" cxnId="{36BFAE9F-612C-4E1D-8B14-A49FAD5F77A4}">
      <dgm:prSet/>
      <dgm:spPr/>
      <dgm:t>
        <a:bodyPr/>
        <a:lstStyle/>
        <a:p>
          <a:endParaRPr lang="en-GB"/>
        </a:p>
      </dgm:t>
    </dgm:pt>
    <dgm:pt modelId="{2A1B4328-96BA-4DD1-828E-D8324FE0D8A9}">
      <dgm:prSet phldrT="[Text]"/>
      <dgm:spPr>
        <a:solidFill>
          <a:schemeClr val="accent2">
            <a:lumMod val="75000"/>
          </a:schemeClr>
        </a:solidFill>
      </dgm:spPr>
      <dgm:t>
        <a:bodyPr/>
        <a:lstStyle/>
        <a:p>
          <a:r>
            <a:rPr lang="en-GB" dirty="0"/>
            <a:t>MEAM</a:t>
          </a:r>
        </a:p>
      </dgm:t>
    </dgm:pt>
    <dgm:pt modelId="{988ED7F0-8A96-41B8-8859-479AFEBAEF8E}" type="parTrans" cxnId="{6080CB73-B57C-465E-BF03-2EC7FA7B40CC}">
      <dgm:prSet/>
      <dgm:spPr/>
      <dgm:t>
        <a:bodyPr/>
        <a:lstStyle/>
        <a:p>
          <a:endParaRPr lang="en-GB"/>
        </a:p>
      </dgm:t>
    </dgm:pt>
    <dgm:pt modelId="{75B497C7-6EA4-43D1-B4B3-89BCF2B148BC}" type="sibTrans" cxnId="{6080CB73-B57C-465E-BF03-2EC7FA7B40CC}">
      <dgm:prSet/>
      <dgm:spPr/>
      <dgm:t>
        <a:bodyPr/>
        <a:lstStyle/>
        <a:p>
          <a:endParaRPr lang="en-GB"/>
        </a:p>
      </dgm:t>
    </dgm:pt>
    <dgm:pt modelId="{3797C3B3-6985-48C2-AEE4-B8952B84AAE4}">
      <dgm:prSet phldrT="[Text]"/>
      <dgm:spPr/>
      <dgm:t>
        <a:bodyPr/>
        <a:lstStyle/>
        <a:p>
          <a:r>
            <a:rPr lang="en-GB" dirty="0"/>
            <a:t>Office of Police &amp; Crime Commissioner</a:t>
          </a:r>
        </a:p>
      </dgm:t>
    </dgm:pt>
    <dgm:pt modelId="{13602E35-F538-4B22-8922-B6ABE527B165}" type="parTrans" cxnId="{5C39EBD7-6B8A-45DB-868B-1C90EC5804B1}">
      <dgm:prSet/>
      <dgm:spPr/>
      <dgm:t>
        <a:bodyPr/>
        <a:lstStyle/>
        <a:p>
          <a:endParaRPr lang="en-GB"/>
        </a:p>
      </dgm:t>
    </dgm:pt>
    <dgm:pt modelId="{ACA07000-0CCE-4934-80FA-5F83FC450046}" type="sibTrans" cxnId="{5C39EBD7-6B8A-45DB-868B-1C90EC5804B1}">
      <dgm:prSet/>
      <dgm:spPr/>
      <dgm:t>
        <a:bodyPr/>
        <a:lstStyle/>
        <a:p>
          <a:endParaRPr lang="en-GB"/>
        </a:p>
      </dgm:t>
    </dgm:pt>
    <dgm:pt modelId="{8871232E-2225-4D11-B1BC-4B6FEC7C79B1}">
      <dgm:prSet phldrT="[Text]"/>
      <dgm:spPr/>
      <dgm:t>
        <a:bodyPr/>
        <a:lstStyle/>
        <a:p>
          <a:r>
            <a:rPr lang="en-GB" dirty="0"/>
            <a:t>County Council</a:t>
          </a:r>
        </a:p>
      </dgm:t>
    </dgm:pt>
    <dgm:pt modelId="{9C4B1F1F-69AC-4A6D-8ADB-FC2D11CF7EB1}" type="parTrans" cxnId="{F0192743-D188-4AA1-BEBE-0E829408E69B}">
      <dgm:prSet/>
      <dgm:spPr/>
      <dgm:t>
        <a:bodyPr/>
        <a:lstStyle/>
        <a:p>
          <a:endParaRPr lang="en-GB"/>
        </a:p>
      </dgm:t>
    </dgm:pt>
    <dgm:pt modelId="{3727E7CE-B991-419E-B9FA-B34826B26E65}" type="sibTrans" cxnId="{F0192743-D188-4AA1-BEBE-0E829408E69B}">
      <dgm:prSet/>
      <dgm:spPr/>
      <dgm:t>
        <a:bodyPr/>
        <a:lstStyle/>
        <a:p>
          <a:endParaRPr lang="en-GB"/>
        </a:p>
      </dgm:t>
    </dgm:pt>
    <dgm:pt modelId="{593D4F04-05B8-4F2B-9CCF-BF1CDEE10AF5}">
      <dgm:prSet phldrT="[Text]"/>
      <dgm:spPr>
        <a:solidFill>
          <a:schemeClr val="accent2">
            <a:lumMod val="75000"/>
          </a:schemeClr>
        </a:solidFill>
      </dgm:spPr>
      <dgm:t>
        <a:bodyPr/>
        <a:lstStyle/>
        <a:p>
          <a:r>
            <a:rPr lang="en-GB" dirty="0"/>
            <a:t>The Coproduction Group</a:t>
          </a:r>
        </a:p>
      </dgm:t>
    </dgm:pt>
    <dgm:pt modelId="{30F8AED5-C3A0-4BFF-BB8D-2CD417E0F1D2}" type="parTrans" cxnId="{1B46AC16-EB41-4FE1-903F-A5FE8FE8409F}">
      <dgm:prSet/>
      <dgm:spPr/>
      <dgm:t>
        <a:bodyPr/>
        <a:lstStyle/>
        <a:p>
          <a:endParaRPr lang="en-GB"/>
        </a:p>
      </dgm:t>
    </dgm:pt>
    <dgm:pt modelId="{BF9ACB9A-4918-4CF2-8FB8-B4DDE1EBC471}" type="sibTrans" cxnId="{1B46AC16-EB41-4FE1-903F-A5FE8FE8409F}">
      <dgm:prSet/>
      <dgm:spPr/>
      <dgm:t>
        <a:bodyPr/>
        <a:lstStyle/>
        <a:p>
          <a:endParaRPr lang="en-GB"/>
        </a:p>
      </dgm:t>
    </dgm:pt>
    <dgm:pt modelId="{A163C2C6-BF70-490A-A356-0F5F1F1426DD}">
      <dgm:prSet phldrT="[Text]"/>
      <dgm:spPr>
        <a:solidFill>
          <a:schemeClr val="bg2">
            <a:lumMod val="75000"/>
          </a:schemeClr>
        </a:solidFill>
      </dgm:spPr>
      <dgm:t>
        <a:bodyPr/>
        <a:lstStyle/>
        <a:p>
          <a:r>
            <a:rPr lang="en-GB" dirty="0"/>
            <a:t>It Takes a City</a:t>
          </a:r>
        </a:p>
      </dgm:t>
    </dgm:pt>
    <dgm:pt modelId="{18461E7C-6021-454C-BE53-65A5613966D8}" type="parTrans" cxnId="{5A760B6F-A44B-4DBF-BCBF-146C12303B69}">
      <dgm:prSet/>
      <dgm:spPr/>
      <dgm:t>
        <a:bodyPr/>
        <a:lstStyle/>
        <a:p>
          <a:endParaRPr lang="en-GB"/>
        </a:p>
      </dgm:t>
    </dgm:pt>
    <dgm:pt modelId="{66B13660-2FBE-4223-93DE-81940CACAFCA}" type="sibTrans" cxnId="{5A760B6F-A44B-4DBF-BCBF-146C12303B69}">
      <dgm:prSet/>
      <dgm:spPr/>
      <dgm:t>
        <a:bodyPr/>
        <a:lstStyle/>
        <a:p>
          <a:endParaRPr lang="en-GB"/>
        </a:p>
      </dgm:t>
    </dgm:pt>
    <dgm:pt modelId="{1DBE9337-036E-4E36-87AF-EF8F330150BA}">
      <dgm:prSet phldrT="[Text]"/>
      <dgm:spPr/>
      <dgm:t>
        <a:bodyPr/>
        <a:lstStyle/>
        <a:p>
          <a:r>
            <a:rPr lang="en-GB" dirty="0"/>
            <a:t>Cambs &amp; Peterborough Combined Authority</a:t>
          </a:r>
        </a:p>
      </dgm:t>
    </dgm:pt>
    <dgm:pt modelId="{30EF2C94-44EE-4EEF-A451-F57BD7BBB3AE}" type="parTrans" cxnId="{E61173D2-ACFA-4D5E-88C5-110B7D82F3E6}">
      <dgm:prSet/>
      <dgm:spPr/>
      <dgm:t>
        <a:bodyPr/>
        <a:lstStyle/>
        <a:p>
          <a:endParaRPr lang="en-GB"/>
        </a:p>
      </dgm:t>
    </dgm:pt>
    <dgm:pt modelId="{A56FC6F0-DDF5-480A-BF46-189CB371222C}" type="sibTrans" cxnId="{E61173D2-ACFA-4D5E-88C5-110B7D82F3E6}">
      <dgm:prSet/>
      <dgm:spPr/>
      <dgm:t>
        <a:bodyPr/>
        <a:lstStyle/>
        <a:p>
          <a:endParaRPr lang="en-GB"/>
        </a:p>
      </dgm:t>
    </dgm:pt>
    <dgm:pt modelId="{7F481232-2CD0-4397-AA7F-EE42431D68A4}">
      <dgm:prSet phldrT="[Text]"/>
      <dgm:spPr/>
      <dgm:t>
        <a:bodyPr/>
        <a:lstStyle/>
        <a:p>
          <a:r>
            <a:rPr lang="en-GB" dirty="0"/>
            <a:t>Clinical Commissioning Group (ICS)</a:t>
          </a:r>
        </a:p>
      </dgm:t>
    </dgm:pt>
    <dgm:pt modelId="{9C9933E4-0D3E-4A36-9019-BDD6422FD56F}" type="parTrans" cxnId="{24628827-9904-4DCB-BD73-164E4898749C}">
      <dgm:prSet/>
      <dgm:spPr/>
      <dgm:t>
        <a:bodyPr/>
        <a:lstStyle/>
        <a:p>
          <a:endParaRPr lang="en-GB"/>
        </a:p>
      </dgm:t>
    </dgm:pt>
    <dgm:pt modelId="{EF7F2410-A3CE-43E0-9743-CBCFB5318887}" type="sibTrans" cxnId="{24628827-9904-4DCB-BD73-164E4898749C}">
      <dgm:prSet/>
      <dgm:spPr/>
      <dgm:t>
        <a:bodyPr/>
        <a:lstStyle/>
        <a:p>
          <a:endParaRPr lang="en-GB"/>
        </a:p>
      </dgm:t>
    </dgm:pt>
    <dgm:pt modelId="{82AF26FD-C927-4C0E-BE94-36E51525DFCE}">
      <dgm:prSet phldrT="[Text]"/>
      <dgm:spPr/>
      <dgm:t>
        <a:bodyPr/>
        <a:lstStyle/>
        <a:p>
          <a:r>
            <a:rPr lang="en-GB" dirty="0"/>
            <a:t>DWP</a:t>
          </a:r>
        </a:p>
      </dgm:t>
    </dgm:pt>
    <dgm:pt modelId="{0E43BF23-098E-4F48-8DF1-834AA66C9E16}" type="parTrans" cxnId="{2B8A7FC0-4FC8-48C2-8C36-CBC44193F7CE}">
      <dgm:prSet/>
      <dgm:spPr/>
      <dgm:t>
        <a:bodyPr/>
        <a:lstStyle/>
        <a:p>
          <a:endParaRPr lang="en-GB"/>
        </a:p>
      </dgm:t>
    </dgm:pt>
    <dgm:pt modelId="{8FEA343D-6E7C-43B8-B126-BCC6A8EFDCBB}" type="sibTrans" cxnId="{2B8A7FC0-4FC8-48C2-8C36-CBC44193F7CE}">
      <dgm:prSet/>
      <dgm:spPr/>
      <dgm:t>
        <a:bodyPr/>
        <a:lstStyle/>
        <a:p>
          <a:endParaRPr lang="en-GB"/>
        </a:p>
      </dgm:t>
    </dgm:pt>
    <dgm:pt modelId="{14FF708E-3895-4443-AACF-33E076573C7E}">
      <dgm:prSet phldrT="[Text]"/>
      <dgm:spPr>
        <a:solidFill>
          <a:schemeClr val="bg2">
            <a:lumMod val="75000"/>
          </a:schemeClr>
        </a:solidFill>
      </dgm:spPr>
      <dgm:t>
        <a:bodyPr/>
        <a:lstStyle/>
        <a:p>
          <a:r>
            <a:rPr lang="en-GB" dirty="0"/>
            <a:t>The Ferry Project </a:t>
          </a:r>
        </a:p>
      </dgm:t>
    </dgm:pt>
    <dgm:pt modelId="{CD0746C7-E155-4AA9-B63E-1B05416B1795}" type="parTrans" cxnId="{37DDD2CD-742F-41DF-BAD3-935EA0A046C1}">
      <dgm:prSet/>
      <dgm:spPr/>
      <dgm:t>
        <a:bodyPr/>
        <a:lstStyle/>
        <a:p>
          <a:endParaRPr lang="en-GB"/>
        </a:p>
      </dgm:t>
    </dgm:pt>
    <dgm:pt modelId="{788AA0C4-6EB1-4961-A609-E2C9000DCC44}" type="sibTrans" cxnId="{37DDD2CD-742F-41DF-BAD3-935EA0A046C1}">
      <dgm:prSet/>
      <dgm:spPr/>
      <dgm:t>
        <a:bodyPr/>
        <a:lstStyle/>
        <a:p>
          <a:endParaRPr lang="en-GB"/>
        </a:p>
      </dgm:t>
    </dgm:pt>
    <dgm:pt modelId="{C158192B-E2AF-4D14-8B2A-E36F8B527DD1}">
      <dgm:prSet phldrT="[Text]"/>
      <dgm:spPr/>
      <dgm:t>
        <a:bodyPr/>
        <a:lstStyle/>
        <a:p>
          <a:r>
            <a:rPr lang="en-GB" dirty="0"/>
            <a:t>Probation</a:t>
          </a:r>
        </a:p>
      </dgm:t>
    </dgm:pt>
    <dgm:pt modelId="{72B42CB7-8B15-4CA6-AF04-957BA45E81EF}" type="parTrans" cxnId="{99CA1B2A-8BA9-4604-BD2A-B973CE13D227}">
      <dgm:prSet/>
      <dgm:spPr/>
      <dgm:t>
        <a:bodyPr/>
        <a:lstStyle/>
        <a:p>
          <a:endParaRPr lang="en-GB"/>
        </a:p>
      </dgm:t>
    </dgm:pt>
    <dgm:pt modelId="{0E6F3EB5-A476-43D7-8D02-2EBEE67C4FA1}" type="sibTrans" cxnId="{99CA1B2A-8BA9-4604-BD2A-B973CE13D227}">
      <dgm:prSet/>
      <dgm:spPr/>
      <dgm:t>
        <a:bodyPr/>
        <a:lstStyle/>
        <a:p>
          <a:endParaRPr lang="en-GB"/>
        </a:p>
      </dgm:t>
    </dgm:pt>
    <dgm:pt modelId="{F5046539-9B7D-41F6-840A-84A88600631E}">
      <dgm:prSet phldrT="[Text]"/>
      <dgm:spPr>
        <a:solidFill>
          <a:schemeClr val="bg2">
            <a:lumMod val="75000"/>
          </a:schemeClr>
        </a:solidFill>
      </dgm:spPr>
      <dgm:t>
        <a:bodyPr/>
        <a:lstStyle/>
        <a:p>
          <a:r>
            <a:rPr lang="en-GB" dirty="0"/>
            <a:t>Cambridge Women's Resource Centre</a:t>
          </a:r>
        </a:p>
      </dgm:t>
    </dgm:pt>
    <dgm:pt modelId="{E844B249-8C25-4407-BA03-C8F3CBC8B342}" type="parTrans" cxnId="{9AAB5724-6B16-407F-8599-BDF4E8C82496}">
      <dgm:prSet/>
      <dgm:spPr/>
      <dgm:t>
        <a:bodyPr/>
        <a:lstStyle/>
        <a:p>
          <a:endParaRPr lang="en-GB"/>
        </a:p>
      </dgm:t>
    </dgm:pt>
    <dgm:pt modelId="{1C400936-5B80-48A2-80E1-58D149330F35}" type="sibTrans" cxnId="{9AAB5724-6B16-407F-8599-BDF4E8C82496}">
      <dgm:prSet/>
      <dgm:spPr/>
      <dgm:t>
        <a:bodyPr/>
        <a:lstStyle/>
        <a:p>
          <a:endParaRPr lang="en-GB"/>
        </a:p>
      </dgm:t>
    </dgm:pt>
    <dgm:pt modelId="{BACC0D46-31D5-4CDB-98FF-FD8EE8591D7F}">
      <dgm:prSet phldrT="[Text]"/>
      <dgm:spPr>
        <a:solidFill>
          <a:schemeClr val="bg2">
            <a:lumMod val="75000"/>
          </a:schemeClr>
        </a:solidFill>
      </dgm:spPr>
      <dgm:t>
        <a:bodyPr/>
        <a:lstStyle/>
        <a:p>
          <a:r>
            <a:rPr lang="en-GB" dirty="0"/>
            <a:t>CGL</a:t>
          </a:r>
        </a:p>
      </dgm:t>
    </dgm:pt>
    <dgm:pt modelId="{1629C1EB-2481-4BFD-B9B8-0FFBFBEDAB88}" type="parTrans" cxnId="{228DEF11-6010-4BD6-932C-9F13A87E79AF}">
      <dgm:prSet/>
      <dgm:spPr/>
      <dgm:t>
        <a:bodyPr/>
        <a:lstStyle/>
        <a:p>
          <a:endParaRPr lang="en-GB"/>
        </a:p>
      </dgm:t>
    </dgm:pt>
    <dgm:pt modelId="{EF6FDFEB-C4C9-4764-8D44-C0ED03737925}" type="sibTrans" cxnId="{228DEF11-6010-4BD6-932C-9F13A87E79AF}">
      <dgm:prSet/>
      <dgm:spPr/>
      <dgm:t>
        <a:bodyPr/>
        <a:lstStyle/>
        <a:p>
          <a:endParaRPr lang="en-GB"/>
        </a:p>
      </dgm:t>
    </dgm:pt>
    <dgm:pt modelId="{A8CEAEEB-FB65-4FC6-A75F-6E7F4610DD86}">
      <dgm:prSet phldrT="[Text]"/>
      <dgm:spPr/>
      <dgm:t>
        <a:bodyPr/>
        <a:lstStyle/>
        <a:p>
          <a:r>
            <a:rPr lang="en-GB"/>
            <a:t>Public Health</a:t>
          </a:r>
          <a:endParaRPr lang="en-GB" dirty="0"/>
        </a:p>
      </dgm:t>
    </dgm:pt>
    <dgm:pt modelId="{4AB8F31A-D24A-4924-A174-5C299CA94189}" type="parTrans" cxnId="{0B97C678-4A29-49D9-9952-8D9FA9BFCD71}">
      <dgm:prSet/>
      <dgm:spPr/>
      <dgm:t>
        <a:bodyPr/>
        <a:lstStyle/>
        <a:p>
          <a:endParaRPr lang="en-GB"/>
        </a:p>
      </dgm:t>
    </dgm:pt>
    <dgm:pt modelId="{912B0FD2-E248-4AED-9361-249D0D0F403F}" type="sibTrans" cxnId="{0B97C678-4A29-49D9-9952-8D9FA9BFCD71}">
      <dgm:prSet/>
      <dgm:spPr/>
      <dgm:t>
        <a:bodyPr/>
        <a:lstStyle/>
        <a:p>
          <a:endParaRPr lang="en-GB"/>
        </a:p>
      </dgm:t>
    </dgm:pt>
    <dgm:pt modelId="{FB566B13-5712-4A83-B2FB-C1A9E68D7CCE}">
      <dgm:prSet phldrT="[Text]"/>
      <dgm:spPr/>
      <dgm:t>
        <a:bodyPr/>
        <a:lstStyle/>
        <a:p>
          <a:r>
            <a:rPr lang="en-GB" dirty="0"/>
            <a:t>City &amp; District Councils</a:t>
          </a:r>
        </a:p>
      </dgm:t>
    </dgm:pt>
    <dgm:pt modelId="{1AB836DA-3DBA-4F17-9024-37A84BACDA68}" type="parTrans" cxnId="{8D4F8525-9265-49EE-B981-B651ABF5E13B}">
      <dgm:prSet/>
      <dgm:spPr/>
      <dgm:t>
        <a:bodyPr/>
        <a:lstStyle/>
        <a:p>
          <a:endParaRPr lang="en-GB"/>
        </a:p>
      </dgm:t>
    </dgm:pt>
    <dgm:pt modelId="{8BD20D74-5B8B-4F29-B1AD-4881DE43B06F}" type="sibTrans" cxnId="{8D4F8525-9265-49EE-B981-B651ABF5E13B}">
      <dgm:prSet/>
      <dgm:spPr/>
      <dgm:t>
        <a:bodyPr/>
        <a:lstStyle/>
        <a:p>
          <a:endParaRPr lang="en-GB"/>
        </a:p>
      </dgm:t>
    </dgm:pt>
    <dgm:pt modelId="{16974BBA-6930-4237-A6CA-4AAF75E41B87}" type="pres">
      <dgm:prSet presAssocID="{4A287AD5-FE03-480B-8ADF-DDC65E78FE39}" presName="diagram" presStyleCnt="0">
        <dgm:presLayoutVars>
          <dgm:dir/>
          <dgm:resizeHandles val="exact"/>
        </dgm:presLayoutVars>
      </dgm:prSet>
      <dgm:spPr/>
    </dgm:pt>
    <dgm:pt modelId="{F70A7D22-B33D-49FA-9262-DEB6BBC8FD17}" type="pres">
      <dgm:prSet presAssocID="{DC384365-FE65-4128-B6B1-68253F5883AA}" presName="node" presStyleLbl="node1" presStyleIdx="0" presStyleCnt="16">
        <dgm:presLayoutVars>
          <dgm:bulletEnabled val="1"/>
        </dgm:presLayoutVars>
      </dgm:prSet>
      <dgm:spPr/>
    </dgm:pt>
    <dgm:pt modelId="{D1FCA25E-C2A6-42F8-A777-DF22D182B8D4}" type="pres">
      <dgm:prSet presAssocID="{4CD40FEA-17F7-406F-B798-F1302DC07D49}" presName="sibTrans" presStyleCnt="0"/>
      <dgm:spPr/>
    </dgm:pt>
    <dgm:pt modelId="{809FB725-27A2-408E-82EB-45D0DD6B7F3A}" type="pres">
      <dgm:prSet presAssocID="{8402A835-E3CF-459E-A170-2CC83B46ED1E}" presName="node" presStyleLbl="node1" presStyleIdx="1" presStyleCnt="16">
        <dgm:presLayoutVars>
          <dgm:bulletEnabled val="1"/>
        </dgm:presLayoutVars>
      </dgm:prSet>
      <dgm:spPr/>
    </dgm:pt>
    <dgm:pt modelId="{00F18FB1-0D98-450B-B86D-71E516BAECA7}" type="pres">
      <dgm:prSet presAssocID="{5EEC8477-A6BA-43AB-96DB-2BB6CACCEE09}" presName="sibTrans" presStyleCnt="0"/>
      <dgm:spPr/>
    </dgm:pt>
    <dgm:pt modelId="{06F5F654-1610-4321-9925-CF77C2DAEA76}" type="pres">
      <dgm:prSet presAssocID="{A163C2C6-BF70-490A-A356-0F5F1F1426DD}" presName="node" presStyleLbl="node1" presStyleIdx="2" presStyleCnt="16">
        <dgm:presLayoutVars>
          <dgm:bulletEnabled val="1"/>
        </dgm:presLayoutVars>
      </dgm:prSet>
      <dgm:spPr/>
    </dgm:pt>
    <dgm:pt modelId="{5D8FACE2-E123-4D68-BC55-2EE68CB09D01}" type="pres">
      <dgm:prSet presAssocID="{66B13660-2FBE-4223-93DE-81940CACAFCA}" presName="sibTrans" presStyleCnt="0"/>
      <dgm:spPr/>
    </dgm:pt>
    <dgm:pt modelId="{5F4ED872-79DE-4A9A-B744-4583CD92A769}" type="pres">
      <dgm:prSet presAssocID="{14FF708E-3895-4443-AACF-33E076573C7E}" presName="node" presStyleLbl="node1" presStyleIdx="3" presStyleCnt="16">
        <dgm:presLayoutVars>
          <dgm:bulletEnabled val="1"/>
        </dgm:presLayoutVars>
      </dgm:prSet>
      <dgm:spPr/>
    </dgm:pt>
    <dgm:pt modelId="{F18AB47C-C23C-454E-8B6E-4A61E7F0439A}" type="pres">
      <dgm:prSet presAssocID="{788AA0C4-6EB1-4961-A609-E2C9000DCC44}" presName="sibTrans" presStyleCnt="0"/>
      <dgm:spPr/>
    </dgm:pt>
    <dgm:pt modelId="{B2BEED5B-206F-4EFD-BFCB-CE470DC4B730}" type="pres">
      <dgm:prSet presAssocID="{F5046539-9B7D-41F6-840A-84A88600631E}" presName="node" presStyleLbl="node1" presStyleIdx="4" presStyleCnt="16">
        <dgm:presLayoutVars>
          <dgm:bulletEnabled val="1"/>
        </dgm:presLayoutVars>
      </dgm:prSet>
      <dgm:spPr/>
    </dgm:pt>
    <dgm:pt modelId="{CD7E7F5C-993A-4A7A-86AE-5D612A6D44ED}" type="pres">
      <dgm:prSet presAssocID="{1C400936-5B80-48A2-80E1-58D149330F35}" presName="sibTrans" presStyleCnt="0"/>
      <dgm:spPr/>
    </dgm:pt>
    <dgm:pt modelId="{0379AF4C-870F-43C1-A25B-0F5F28233083}" type="pres">
      <dgm:prSet presAssocID="{BACC0D46-31D5-4CDB-98FF-FD8EE8591D7F}" presName="node" presStyleLbl="node1" presStyleIdx="5" presStyleCnt="16">
        <dgm:presLayoutVars>
          <dgm:bulletEnabled val="1"/>
        </dgm:presLayoutVars>
      </dgm:prSet>
      <dgm:spPr/>
    </dgm:pt>
    <dgm:pt modelId="{CEE8B74E-7BA7-4B9F-AADF-CD5810B08F2A}" type="pres">
      <dgm:prSet presAssocID="{EF6FDFEB-C4C9-4764-8D44-C0ED03737925}" presName="sibTrans" presStyleCnt="0"/>
      <dgm:spPr/>
    </dgm:pt>
    <dgm:pt modelId="{435AF5A3-CDC2-4A3E-A54E-4D044DF98A35}" type="pres">
      <dgm:prSet presAssocID="{593D4F04-05B8-4F2B-9CCF-BF1CDEE10AF5}" presName="node" presStyleLbl="node1" presStyleIdx="6" presStyleCnt="16">
        <dgm:presLayoutVars>
          <dgm:bulletEnabled val="1"/>
        </dgm:presLayoutVars>
      </dgm:prSet>
      <dgm:spPr/>
    </dgm:pt>
    <dgm:pt modelId="{C7333A4F-E089-4343-98DC-EE74E48D2718}" type="pres">
      <dgm:prSet presAssocID="{BF9ACB9A-4918-4CF2-8FB8-B4DDE1EBC471}" presName="sibTrans" presStyleCnt="0"/>
      <dgm:spPr/>
    </dgm:pt>
    <dgm:pt modelId="{F72E4870-2F6A-4BCE-B1C4-C8CC5F409320}" type="pres">
      <dgm:prSet presAssocID="{2A1B4328-96BA-4DD1-828E-D8324FE0D8A9}" presName="node" presStyleLbl="node1" presStyleIdx="7" presStyleCnt="16">
        <dgm:presLayoutVars>
          <dgm:bulletEnabled val="1"/>
        </dgm:presLayoutVars>
      </dgm:prSet>
      <dgm:spPr/>
    </dgm:pt>
    <dgm:pt modelId="{739EF54B-38CB-4130-9D46-ACCE1B6F8CFF}" type="pres">
      <dgm:prSet presAssocID="{75B497C7-6EA4-43D1-B4B3-89BCF2B148BC}" presName="sibTrans" presStyleCnt="0"/>
      <dgm:spPr/>
    </dgm:pt>
    <dgm:pt modelId="{A3FD2EAD-FFF7-4382-AB81-8639713EFE59}" type="pres">
      <dgm:prSet presAssocID="{3797C3B3-6985-48C2-AEE4-B8952B84AAE4}" presName="node" presStyleLbl="node1" presStyleIdx="8" presStyleCnt="16">
        <dgm:presLayoutVars>
          <dgm:bulletEnabled val="1"/>
        </dgm:presLayoutVars>
      </dgm:prSet>
      <dgm:spPr/>
    </dgm:pt>
    <dgm:pt modelId="{FDD20AAB-7811-46F4-AA6D-C8AF7B9712BA}" type="pres">
      <dgm:prSet presAssocID="{ACA07000-0CCE-4934-80FA-5F83FC450046}" presName="sibTrans" presStyleCnt="0"/>
      <dgm:spPr/>
    </dgm:pt>
    <dgm:pt modelId="{EB9ACD71-18BE-4152-A79E-0B07921A5425}" type="pres">
      <dgm:prSet presAssocID="{8871232E-2225-4D11-B1BC-4B6FEC7C79B1}" presName="node" presStyleLbl="node1" presStyleIdx="9" presStyleCnt="16">
        <dgm:presLayoutVars>
          <dgm:bulletEnabled val="1"/>
        </dgm:presLayoutVars>
      </dgm:prSet>
      <dgm:spPr/>
    </dgm:pt>
    <dgm:pt modelId="{3D17D9F4-31F3-42C7-8704-3733E004D087}" type="pres">
      <dgm:prSet presAssocID="{3727E7CE-B991-419E-B9FA-B34826B26E65}" presName="sibTrans" presStyleCnt="0"/>
      <dgm:spPr/>
    </dgm:pt>
    <dgm:pt modelId="{EF359D15-6E13-4C6C-AE1F-49ED6BF9FD61}" type="pres">
      <dgm:prSet presAssocID="{FB566B13-5712-4A83-B2FB-C1A9E68D7CCE}" presName="node" presStyleLbl="node1" presStyleIdx="10" presStyleCnt="16">
        <dgm:presLayoutVars>
          <dgm:bulletEnabled val="1"/>
        </dgm:presLayoutVars>
      </dgm:prSet>
      <dgm:spPr/>
    </dgm:pt>
    <dgm:pt modelId="{2F707E4F-BFD5-4DEC-AE46-D74F88C66EA6}" type="pres">
      <dgm:prSet presAssocID="{8BD20D74-5B8B-4F29-B1AD-4881DE43B06F}" presName="sibTrans" presStyleCnt="0"/>
      <dgm:spPr/>
    </dgm:pt>
    <dgm:pt modelId="{C91B4C27-459A-4763-BD69-1875B4820F62}" type="pres">
      <dgm:prSet presAssocID="{1DBE9337-036E-4E36-87AF-EF8F330150BA}" presName="node" presStyleLbl="node1" presStyleIdx="11" presStyleCnt="16">
        <dgm:presLayoutVars>
          <dgm:bulletEnabled val="1"/>
        </dgm:presLayoutVars>
      </dgm:prSet>
      <dgm:spPr/>
    </dgm:pt>
    <dgm:pt modelId="{EEEFBCA4-1EEA-4EFB-8826-94701C5D244B}" type="pres">
      <dgm:prSet presAssocID="{A56FC6F0-DDF5-480A-BF46-189CB371222C}" presName="sibTrans" presStyleCnt="0"/>
      <dgm:spPr/>
    </dgm:pt>
    <dgm:pt modelId="{F696F3D7-7BF2-4EB2-B9AC-C94188E7142B}" type="pres">
      <dgm:prSet presAssocID="{7F481232-2CD0-4397-AA7F-EE42431D68A4}" presName="node" presStyleLbl="node1" presStyleIdx="12" presStyleCnt="16">
        <dgm:presLayoutVars>
          <dgm:bulletEnabled val="1"/>
        </dgm:presLayoutVars>
      </dgm:prSet>
      <dgm:spPr/>
    </dgm:pt>
    <dgm:pt modelId="{E24E5270-A78B-479A-BCE9-F17EED59C63C}" type="pres">
      <dgm:prSet presAssocID="{EF7F2410-A3CE-43E0-9743-CBCFB5318887}" presName="sibTrans" presStyleCnt="0"/>
      <dgm:spPr/>
    </dgm:pt>
    <dgm:pt modelId="{8670CC02-B53D-486E-BDAA-2F00B2201A52}" type="pres">
      <dgm:prSet presAssocID="{A8CEAEEB-FB65-4FC6-A75F-6E7F4610DD86}" presName="node" presStyleLbl="node1" presStyleIdx="13" presStyleCnt="16">
        <dgm:presLayoutVars>
          <dgm:bulletEnabled val="1"/>
        </dgm:presLayoutVars>
      </dgm:prSet>
      <dgm:spPr/>
    </dgm:pt>
    <dgm:pt modelId="{5BDB5904-ACEB-4EBC-BF29-2C61619A6533}" type="pres">
      <dgm:prSet presAssocID="{912B0FD2-E248-4AED-9361-249D0D0F403F}" presName="sibTrans" presStyleCnt="0"/>
      <dgm:spPr/>
    </dgm:pt>
    <dgm:pt modelId="{0F0C75CD-D2E3-46CB-945D-CD8A21A35AB8}" type="pres">
      <dgm:prSet presAssocID="{82AF26FD-C927-4C0E-BE94-36E51525DFCE}" presName="node" presStyleLbl="node1" presStyleIdx="14" presStyleCnt="16">
        <dgm:presLayoutVars>
          <dgm:bulletEnabled val="1"/>
        </dgm:presLayoutVars>
      </dgm:prSet>
      <dgm:spPr/>
    </dgm:pt>
    <dgm:pt modelId="{E34E7ED3-7A9E-4214-8B66-58DEC5DFCBE7}" type="pres">
      <dgm:prSet presAssocID="{8FEA343D-6E7C-43B8-B126-BCC6A8EFDCBB}" presName="sibTrans" presStyleCnt="0"/>
      <dgm:spPr/>
    </dgm:pt>
    <dgm:pt modelId="{69A6D9D6-D54D-4414-B326-62950A897C4F}" type="pres">
      <dgm:prSet presAssocID="{C158192B-E2AF-4D14-8B2A-E36F8B527DD1}" presName="node" presStyleLbl="node1" presStyleIdx="15" presStyleCnt="16">
        <dgm:presLayoutVars>
          <dgm:bulletEnabled val="1"/>
        </dgm:presLayoutVars>
      </dgm:prSet>
      <dgm:spPr/>
    </dgm:pt>
  </dgm:ptLst>
  <dgm:cxnLst>
    <dgm:cxn modelId="{228DEF11-6010-4BD6-932C-9F13A87E79AF}" srcId="{4A287AD5-FE03-480B-8ADF-DDC65E78FE39}" destId="{BACC0D46-31D5-4CDB-98FF-FD8EE8591D7F}" srcOrd="5" destOrd="0" parTransId="{1629C1EB-2481-4BFD-B9B8-0FFBFBEDAB88}" sibTransId="{EF6FDFEB-C4C9-4764-8D44-C0ED03737925}"/>
    <dgm:cxn modelId="{1B46AC16-EB41-4FE1-903F-A5FE8FE8409F}" srcId="{4A287AD5-FE03-480B-8ADF-DDC65E78FE39}" destId="{593D4F04-05B8-4F2B-9CCF-BF1CDEE10AF5}" srcOrd="6" destOrd="0" parTransId="{30F8AED5-C3A0-4BFF-BB8D-2CD417E0F1D2}" sibTransId="{BF9ACB9A-4918-4CF2-8FB8-B4DDE1EBC471}"/>
    <dgm:cxn modelId="{69118F1E-B0DF-4485-88FD-3294C6694A3F}" type="presOf" srcId="{A163C2C6-BF70-490A-A356-0F5F1F1426DD}" destId="{06F5F654-1610-4321-9925-CF77C2DAEA76}" srcOrd="0" destOrd="0" presId="urn:microsoft.com/office/officeart/2005/8/layout/default"/>
    <dgm:cxn modelId="{D6A27622-99CD-4D67-A17A-8CA449E2DD05}" type="presOf" srcId="{3797C3B3-6985-48C2-AEE4-B8952B84AAE4}" destId="{A3FD2EAD-FFF7-4382-AB81-8639713EFE59}" srcOrd="0" destOrd="0" presId="urn:microsoft.com/office/officeart/2005/8/layout/default"/>
    <dgm:cxn modelId="{9AAB5724-6B16-407F-8599-BDF4E8C82496}" srcId="{4A287AD5-FE03-480B-8ADF-DDC65E78FE39}" destId="{F5046539-9B7D-41F6-840A-84A88600631E}" srcOrd="4" destOrd="0" parTransId="{E844B249-8C25-4407-BA03-C8F3CBC8B342}" sibTransId="{1C400936-5B80-48A2-80E1-58D149330F35}"/>
    <dgm:cxn modelId="{5E86C024-FBC9-45F9-B806-FE84187A895E}" type="presOf" srcId="{FB566B13-5712-4A83-B2FB-C1A9E68D7CCE}" destId="{EF359D15-6E13-4C6C-AE1F-49ED6BF9FD61}" srcOrd="0" destOrd="0" presId="urn:microsoft.com/office/officeart/2005/8/layout/default"/>
    <dgm:cxn modelId="{8D4F8525-9265-49EE-B981-B651ABF5E13B}" srcId="{4A287AD5-FE03-480B-8ADF-DDC65E78FE39}" destId="{FB566B13-5712-4A83-B2FB-C1A9E68D7CCE}" srcOrd="10" destOrd="0" parTransId="{1AB836DA-3DBA-4F17-9024-37A84BACDA68}" sibTransId="{8BD20D74-5B8B-4F29-B1AD-4881DE43B06F}"/>
    <dgm:cxn modelId="{24628827-9904-4DCB-BD73-164E4898749C}" srcId="{4A287AD5-FE03-480B-8ADF-DDC65E78FE39}" destId="{7F481232-2CD0-4397-AA7F-EE42431D68A4}" srcOrd="12" destOrd="0" parTransId="{9C9933E4-0D3E-4A36-9019-BDD6422FD56F}" sibTransId="{EF7F2410-A3CE-43E0-9743-CBCFB5318887}"/>
    <dgm:cxn modelId="{99CA1B2A-8BA9-4604-BD2A-B973CE13D227}" srcId="{4A287AD5-FE03-480B-8ADF-DDC65E78FE39}" destId="{C158192B-E2AF-4D14-8B2A-E36F8B527DD1}" srcOrd="15" destOrd="0" parTransId="{72B42CB7-8B15-4CA6-AF04-957BA45E81EF}" sibTransId="{0E6F3EB5-A476-43D7-8D02-2EBEE67C4FA1}"/>
    <dgm:cxn modelId="{F0192743-D188-4AA1-BEBE-0E829408E69B}" srcId="{4A287AD5-FE03-480B-8ADF-DDC65E78FE39}" destId="{8871232E-2225-4D11-B1BC-4B6FEC7C79B1}" srcOrd="9" destOrd="0" parTransId="{9C4B1F1F-69AC-4A6D-8ADB-FC2D11CF7EB1}" sibTransId="{3727E7CE-B991-419E-B9FA-B34826B26E65}"/>
    <dgm:cxn modelId="{DADFD949-AF9C-4C72-85C3-6F794F874A49}" type="presOf" srcId="{593D4F04-05B8-4F2B-9CCF-BF1CDEE10AF5}" destId="{435AF5A3-CDC2-4A3E-A54E-4D044DF98A35}" srcOrd="0" destOrd="0" presId="urn:microsoft.com/office/officeart/2005/8/layout/default"/>
    <dgm:cxn modelId="{515D6E4B-1E13-4F11-A2F3-0D071636B5BE}" type="presOf" srcId="{BACC0D46-31D5-4CDB-98FF-FD8EE8591D7F}" destId="{0379AF4C-870F-43C1-A25B-0F5F28233083}" srcOrd="0" destOrd="0" presId="urn:microsoft.com/office/officeart/2005/8/layout/default"/>
    <dgm:cxn modelId="{2616B06D-A466-470D-B476-8FE76F047C31}" type="presOf" srcId="{8402A835-E3CF-459E-A170-2CC83B46ED1E}" destId="{809FB725-27A2-408E-82EB-45D0DD6B7F3A}" srcOrd="0" destOrd="0" presId="urn:microsoft.com/office/officeart/2005/8/layout/default"/>
    <dgm:cxn modelId="{5A760B6F-A44B-4DBF-BCBF-146C12303B69}" srcId="{4A287AD5-FE03-480B-8ADF-DDC65E78FE39}" destId="{A163C2C6-BF70-490A-A356-0F5F1F1426DD}" srcOrd="2" destOrd="0" parTransId="{18461E7C-6021-454C-BE53-65A5613966D8}" sibTransId="{66B13660-2FBE-4223-93DE-81940CACAFCA}"/>
    <dgm:cxn modelId="{8AA1FD4F-8E61-4555-8DF6-1A4AA04E4576}" type="presOf" srcId="{4A287AD5-FE03-480B-8ADF-DDC65E78FE39}" destId="{16974BBA-6930-4237-A6CA-4AAF75E41B87}" srcOrd="0" destOrd="0" presId="urn:microsoft.com/office/officeart/2005/8/layout/default"/>
    <dgm:cxn modelId="{B9CC6D51-3895-4345-9F03-24152CF991DC}" type="presOf" srcId="{1DBE9337-036E-4E36-87AF-EF8F330150BA}" destId="{C91B4C27-459A-4763-BD69-1875B4820F62}" srcOrd="0" destOrd="0" presId="urn:microsoft.com/office/officeart/2005/8/layout/default"/>
    <dgm:cxn modelId="{6080CB73-B57C-465E-BF03-2EC7FA7B40CC}" srcId="{4A287AD5-FE03-480B-8ADF-DDC65E78FE39}" destId="{2A1B4328-96BA-4DD1-828E-D8324FE0D8A9}" srcOrd="7" destOrd="0" parTransId="{988ED7F0-8A96-41B8-8859-479AFEBAEF8E}" sibTransId="{75B497C7-6EA4-43D1-B4B3-89BCF2B148BC}"/>
    <dgm:cxn modelId="{0B97C678-4A29-49D9-9952-8D9FA9BFCD71}" srcId="{4A287AD5-FE03-480B-8ADF-DDC65E78FE39}" destId="{A8CEAEEB-FB65-4FC6-A75F-6E7F4610DD86}" srcOrd="13" destOrd="0" parTransId="{4AB8F31A-D24A-4924-A174-5C299CA94189}" sibTransId="{912B0FD2-E248-4AED-9361-249D0D0F403F}"/>
    <dgm:cxn modelId="{5619EE84-C71C-4FCA-B566-CE311A3AF2F5}" type="presOf" srcId="{A8CEAEEB-FB65-4FC6-A75F-6E7F4610DD86}" destId="{8670CC02-B53D-486E-BDAA-2F00B2201A52}" srcOrd="0" destOrd="0" presId="urn:microsoft.com/office/officeart/2005/8/layout/default"/>
    <dgm:cxn modelId="{C5CDC097-2DFA-47BE-941D-29564934124E}" type="presOf" srcId="{8871232E-2225-4D11-B1BC-4B6FEC7C79B1}" destId="{EB9ACD71-18BE-4152-A79E-0B07921A5425}" srcOrd="0" destOrd="0" presId="urn:microsoft.com/office/officeart/2005/8/layout/default"/>
    <dgm:cxn modelId="{36BFAE9F-612C-4E1D-8B14-A49FAD5F77A4}" srcId="{4A287AD5-FE03-480B-8ADF-DDC65E78FE39}" destId="{8402A835-E3CF-459E-A170-2CC83B46ED1E}" srcOrd="1" destOrd="0" parTransId="{BE5FE0E7-5E3D-4436-A157-DFFE50BA39C2}" sibTransId="{5EEC8477-A6BA-43AB-96DB-2BB6CACCEE09}"/>
    <dgm:cxn modelId="{DF5BD1A1-92F6-489F-9833-F524B923F550}" type="presOf" srcId="{F5046539-9B7D-41F6-840A-84A88600631E}" destId="{B2BEED5B-206F-4EFD-BFCB-CE470DC4B730}" srcOrd="0" destOrd="0" presId="urn:microsoft.com/office/officeart/2005/8/layout/default"/>
    <dgm:cxn modelId="{690B16A4-10CF-4DA5-A51B-4A93BFBBBC68}" type="presOf" srcId="{DC384365-FE65-4128-B6B1-68253F5883AA}" destId="{F70A7D22-B33D-49FA-9262-DEB6BBC8FD17}" srcOrd="0" destOrd="0" presId="urn:microsoft.com/office/officeart/2005/8/layout/default"/>
    <dgm:cxn modelId="{2B8A7FC0-4FC8-48C2-8C36-CBC44193F7CE}" srcId="{4A287AD5-FE03-480B-8ADF-DDC65E78FE39}" destId="{82AF26FD-C927-4C0E-BE94-36E51525DFCE}" srcOrd="14" destOrd="0" parTransId="{0E43BF23-098E-4F48-8DF1-834AA66C9E16}" sibTransId="{8FEA343D-6E7C-43B8-B126-BCC6A8EFDCBB}"/>
    <dgm:cxn modelId="{37DDD2CD-742F-41DF-BAD3-935EA0A046C1}" srcId="{4A287AD5-FE03-480B-8ADF-DDC65E78FE39}" destId="{14FF708E-3895-4443-AACF-33E076573C7E}" srcOrd="3" destOrd="0" parTransId="{CD0746C7-E155-4AA9-B63E-1B05416B1795}" sibTransId="{788AA0C4-6EB1-4961-A609-E2C9000DCC44}"/>
    <dgm:cxn modelId="{E61173D2-ACFA-4D5E-88C5-110B7D82F3E6}" srcId="{4A287AD5-FE03-480B-8ADF-DDC65E78FE39}" destId="{1DBE9337-036E-4E36-87AF-EF8F330150BA}" srcOrd="11" destOrd="0" parTransId="{30EF2C94-44EE-4EEF-A451-F57BD7BBB3AE}" sibTransId="{A56FC6F0-DDF5-480A-BF46-189CB371222C}"/>
    <dgm:cxn modelId="{5C39EBD7-6B8A-45DB-868B-1C90EC5804B1}" srcId="{4A287AD5-FE03-480B-8ADF-DDC65E78FE39}" destId="{3797C3B3-6985-48C2-AEE4-B8952B84AAE4}" srcOrd="8" destOrd="0" parTransId="{13602E35-F538-4B22-8922-B6ABE527B165}" sibTransId="{ACA07000-0CCE-4934-80FA-5F83FC450046}"/>
    <dgm:cxn modelId="{2F12C2DF-473E-4966-9F50-040F18FAB59A}" type="presOf" srcId="{7F481232-2CD0-4397-AA7F-EE42431D68A4}" destId="{F696F3D7-7BF2-4EB2-B9AC-C94188E7142B}" srcOrd="0" destOrd="0" presId="urn:microsoft.com/office/officeart/2005/8/layout/default"/>
    <dgm:cxn modelId="{EFCBCCE9-7F7F-46CB-8880-8843ADE783A5}" srcId="{4A287AD5-FE03-480B-8ADF-DDC65E78FE39}" destId="{DC384365-FE65-4128-B6B1-68253F5883AA}" srcOrd="0" destOrd="0" parTransId="{B30B8F8B-29A4-4259-814E-F52F59115388}" sibTransId="{4CD40FEA-17F7-406F-B798-F1302DC07D49}"/>
    <dgm:cxn modelId="{12F9BDEA-B5F7-496F-8BAC-E408968FFCAD}" type="presOf" srcId="{2A1B4328-96BA-4DD1-828E-D8324FE0D8A9}" destId="{F72E4870-2F6A-4BCE-B1C4-C8CC5F409320}" srcOrd="0" destOrd="0" presId="urn:microsoft.com/office/officeart/2005/8/layout/default"/>
    <dgm:cxn modelId="{48A805ED-3C84-406D-8612-B8B84DF8B11D}" type="presOf" srcId="{14FF708E-3895-4443-AACF-33E076573C7E}" destId="{5F4ED872-79DE-4A9A-B744-4583CD92A769}" srcOrd="0" destOrd="0" presId="urn:microsoft.com/office/officeart/2005/8/layout/default"/>
    <dgm:cxn modelId="{9D9E48EE-D8E5-43E5-AF2D-EC4DFB28F388}" type="presOf" srcId="{82AF26FD-C927-4C0E-BE94-36E51525DFCE}" destId="{0F0C75CD-D2E3-46CB-945D-CD8A21A35AB8}" srcOrd="0" destOrd="0" presId="urn:microsoft.com/office/officeart/2005/8/layout/default"/>
    <dgm:cxn modelId="{231575FA-D2EA-4053-8349-1AD4A2671111}" type="presOf" srcId="{C158192B-E2AF-4D14-8B2A-E36F8B527DD1}" destId="{69A6D9D6-D54D-4414-B326-62950A897C4F}" srcOrd="0" destOrd="0" presId="urn:microsoft.com/office/officeart/2005/8/layout/default"/>
    <dgm:cxn modelId="{DD8CC1AC-09D6-4EC9-99D7-BC57F8D8F146}" type="presParOf" srcId="{16974BBA-6930-4237-A6CA-4AAF75E41B87}" destId="{F70A7D22-B33D-49FA-9262-DEB6BBC8FD17}" srcOrd="0" destOrd="0" presId="urn:microsoft.com/office/officeart/2005/8/layout/default"/>
    <dgm:cxn modelId="{87BA9611-226F-41FF-8040-A00C1F4CD91E}" type="presParOf" srcId="{16974BBA-6930-4237-A6CA-4AAF75E41B87}" destId="{D1FCA25E-C2A6-42F8-A777-DF22D182B8D4}" srcOrd="1" destOrd="0" presId="urn:microsoft.com/office/officeart/2005/8/layout/default"/>
    <dgm:cxn modelId="{B93FED1C-181A-49C8-AA56-492094176E6C}" type="presParOf" srcId="{16974BBA-6930-4237-A6CA-4AAF75E41B87}" destId="{809FB725-27A2-408E-82EB-45D0DD6B7F3A}" srcOrd="2" destOrd="0" presId="urn:microsoft.com/office/officeart/2005/8/layout/default"/>
    <dgm:cxn modelId="{84B40181-E7B4-4D2C-99CD-B777CD805BCF}" type="presParOf" srcId="{16974BBA-6930-4237-A6CA-4AAF75E41B87}" destId="{00F18FB1-0D98-450B-B86D-71E516BAECA7}" srcOrd="3" destOrd="0" presId="urn:microsoft.com/office/officeart/2005/8/layout/default"/>
    <dgm:cxn modelId="{22D92581-224E-4609-AD3D-B1640F36604B}" type="presParOf" srcId="{16974BBA-6930-4237-A6CA-4AAF75E41B87}" destId="{06F5F654-1610-4321-9925-CF77C2DAEA76}" srcOrd="4" destOrd="0" presId="urn:microsoft.com/office/officeart/2005/8/layout/default"/>
    <dgm:cxn modelId="{C647B9F8-7D44-4786-941F-8DB1920FC8A7}" type="presParOf" srcId="{16974BBA-6930-4237-A6CA-4AAF75E41B87}" destId="{5D8FACE2-E123-4D68-BC55-2EE68CB09D01}" srcOrd="5" destOrd="0" presId="urn:microsoft.com/office/officeart/2005/8/layout/default"/>
    <dgm:cxn modelId="{698F719D-755F-4B3E-A00D-CE3A27C00CCF}" type="presParOf" srcId="{16974BBA-6930-4237-A6CA-4AAF75E41B87}" destId="{5F4ED872-79DE-4A9A-B744-4583CD92A769}" srcOrd="6" destOrd="0" presId="urn:microsoft.com/office/officeart/2005/8/layout/default"/>
    <dgm:cxn modelId="{8E3FA289-568E-450B-B16F-6084DC23729A}" type="presParOf" srcId="{16974BBA-6930-4237-A6CA-4AAF75E41B87}" destId="{F18AB47C-C23C-454E-8B6E-4A61E7F0439A}" srcOrd="7" destOrd="0" presId="urn:microsoft.com/office/officeart/2005/8/layout/default"/>
    <dgm:cxn modelId="{28EDBA07-797A-48A6-AC65-2314D211FF83}" type="presParOf" srcId="{16974BBA-6930-4237-A6CA-4AAF75E41B87}" destId="{B2BEED5B-206F-4EFD-BFCB-CE470DC4B730}" srcOrd="8" destOrd="0" presId="urn:microsoft.com/office/officeart/2005/8/layout/default"/>
    <dgm:cxn modelId="{AD6DB715-F2DF-4FA3-8A98-7516820407EC}" type="presParOf" srcId="{16974BBA-6930-4237-A6CA-4AAF75E41B87}" destId="{CD7E7F5C-993A-4A7A-86AE-5D612A6D44ED}" srcOrd="9" destOrd="0" presId="urn:microsoft.com/office/officeart/2005/8/layout/default"/>
    <dgm:cxn modelId="{15D6E30A-E8CD-432E-9B54-95628730C1C0}" type="presParOf" srcId="{16974BBA-6930-4237-A6CA-4AAF75E41B87}" destId="{0379AF4C-870F-43C1-A25B-0F5F28233083}" srcOrd="10" destOrd="0" presId="urn:microsoft.com/office/officeart/2005/8/layout/default"/>
    <dgm:cxn modelId="{5C8EB587-311A-4A0E-95D8-97E57B689D31}" type="presParOf" srcId="{16974BBA-6930-4237-A6CA-4AAF75E41B87}" destId="{CEE8B74E-7BA7-4B9F-AADF-CD5810B08F2A}" srcOrd="11" destOrd="0" presId="urn:microsoft.com/office/officeart/2005/8/layout/default"/>
    <dgm:cxn modelId="{8BF1BE66-42BA-4863-B622-1CA35107075A}" type="presParOf" srcId="{16974BBA-6930-4237-A6CA-4AAF75E41B87}" destId="{435AF5A3-CDC2-4A3E-A54E-4D044DF98A35}" srcOrd="12" destOrd="0" presId="urn:microsoft.com/office/officeart/2005/8/layout/default"/>
    <dgm:cxn modelId="{DE106231-D0FA-4025-B5DB-70548E9DC78A}" type="presParOf" srcId="{16974BBA-6930-4237-A6CA-4AAF75E41B87}" destId="{C7333A4F-E089-4343-98DC-EE74E48D2718}" srcOrd="13" destOrd="0" presId="urn:microsoft.com/office/officeart/2005/8/layout/default"/>
    <dgm:cxn modelId="{34E0F3F6-94DA-4BCA-A471-2C166665F178}" type="presParOf" srcId="{16974BBA-6930-4237-A6CA-4AAF75E41B87}" destId="{F72E4870-2F6A-4BCE-B1C4-C8CC5F409320}" srcOrd="14" destOrd="0" presId="urn:microsoft.com/office/officeart/2005/8/layout/default"/>
    <dgm:cxn modelId="{16648B65-0D43-416A-B648-11EEF297AC10}" type="presParOf" srcId="{16974BBA-6930-4237-A6CA-4AAF75E41B87}" destId="{739EF54B-38CB-4130-9D46-ACCE1B6F8CFF}" srcOrd="15" destOrd="0" presId="urn:microsoft.com/office/officeart/2005/8/layout/default"/>
    <dgm:cxn modelId="{2C47E589-04A8-4390-999F-971C9C005862}" type="presParOf" srcId="{16974BBA-6930-4237-A6CA-4AAF75E41B87}" destId="{A3FD2EAD-FFF7-4382-AB81-8639713EFE59}" srcOrd="16" destOrd="0" presId="urn:microsoft.com/office/officeart/2005/8/layout/default"/>
    <dgm:cxn modelId="{514EBD75-828A-47BC-AB9B-9C40C535C0C1}" type="presParOf" srcId="{16974BBA-6930-4237-A6CA-4AAF75E41B87}" destId="{FDD20AAB-7811-46F4-AA6D-C8AF7B9712BA}" srcOrd="17" destOrd="0" presId="urn:microsoft.com/office/officeart/2005/8/layout/default"/>
    <dgm:cxn modelId="{7720F7E8-C7C7-4F9B-9E60-4BB97564DB5D}" type="presParOf" srcId="{16974BBA-6930-4237-A6CA-4AAF75E41B87}" destId="{EB9ACD71-18BE-4152-A79E-0B07921A5425}" srcOrd="18" destOrd="0" presId="urn:microsoft.com/office/officeart/2005/8/layout/default"/>
    <dgm:cxn modelId="{C2886D73-050B-42F5-B333-64BBCA700758}" type="presParOf" srcId="{16974BBA-6930-4237-A6CA-4AAF75E41B87}" destId="{3D17D9F4-31F3-42C7-8704-3733E004D087}" srcOrd="19" destOrd="0" presId="urn:microsoft.com/office/officeart/2005/8/layout/default"/>
    <dgm:cxn modelId="{C6C98D47-F330-45FE-8129-998AF979522A}" type="presParOf" srcId="{16974BBA-6930-4237-A6CA-4AAF75E41B87}" destId="{EF359D15-6E13-4C6C-AE1F-49ED6BF9FD61}" srcOrd="20" destOrd="0" presId="urn:microsoft.com/office/officeart/2005/8/layout/default"/>
    <dgm:cxn modelId="{34D9D888-0F35-431C-8329-23CEDEFC71D2}" type="presParOf" srcId="{16974BBA-6930-4237-A6CA-4AAF75E41B87}" destId="{2F707E4F-BFD5-4DEC-AE46-D74F88C66EA6}" srcOrd="21" destOrd="0" presId="urn:microsoft.com/office/officeart/2005/8/layout/default"/>
    <dgm:cxn modelId="{C83EFB29-2EE8-42DD-A1D5-00CB10A88A23}" type="presParOf" srcId="{16974BBA-6930-4237-A6CA-4AAF75E41B87}" destId="{C91B4C27-459A-4763-BD69-1875B4820F62}" srcOrd="22" destOrd="0" presId="urn:microsoft.com/office/officeart/2005/8/layout/default"/>
    <dgm:cxn modelId="{E31B0E65-CB49-4CEE-B8A2-6FE6458C7BE8}" type="presParOf" srcId="{16974BBA-6930-4237-A6CA-4AAF75E41B87}" destId="{EEEFBCA4-1EEA-4EFB-8826-94701C5D244B}" srcOrd="23" destOrd="0" presId="urn:microsoft.com/office/officeart/2005/8/layout/default"/>
    <dgm:cxn modelId="{F4C6CCE5-64D3-416E-BFFB-52A8BEB23588}" type="presParOf" srcId="{16974BBA-6930-4237-A6CA-4AAF75E41B87}" destId="{F696F3D7-7BF2-4EB2-B9AC-C94188E7142B}" srcOrd="24" destOrd="0" presId="urn:microsoft.com/office/officeart/2005/8/layout/default"/>
    <dgm:cxn modelId="{0D7952BD-B18D-47BE-AD78-D74EDAC8571F}" type="presParOf" srcId="{16974BBA-6930-4237-A6CA-4AAF75E41B87}" destId="{E24E5270-A78B-479A-BCE9-F17EED59C63C}" srcOrd="25" destOrd="0" presId="urn:microsoft.com/office/officeart/2005/8/layout/default"/>
    <dgm:cxn modelId="{8374814E-531E-45A4-B4D0-230819ACED1E}" type="presParOf" srcId="{16974BBA-6930-4237-A6CA-4AAF75E41B87}" destId="{8670CC02-B53D-486E-BDAA-2F00B2201A52}" srcOrd="26" destOrd="0" presId="urn:microsoft.com/office/officeart/2005/8/layout/default"/>
    <dgm:cxn modelId="{2560D7A5-B425-4434-9D22-5CA9BB06FFC4}" type="presParOf" srcId="{16974BBA-6930-4237-A6CA-4AAF75E41B87}" destId="{5BDB5904-ACEB-4EBC-BF29-2C61619A6533}" srcOrd="27" destOrd="0" presId="urn:microsoft.com/office/officeart/2005/8/layout/default"/>
    <dgm:cxn modelId="{C664BFDC-BC55-4822-96A9-133ECA6D978D}" type="presParOf" srcId="{16974BBA-6930-4237-A6CA-4AAF75E41B87}" destId="{0F0C75CD-D2E3-46CB-945D-CD8A21A35AB8}" srcOrd="28" destOrd="0" presId="urn:microsoft.com/office/officeart/2005/8/layout/default"/>
    <dgm:cxn modelId="{A1571147-65F6-4732-98A3-8C506119F4FB}" type="presParOf" srcId="{16974BBA-6930-4237-A6CA-4AAF75E41B87}" destId="{E34E7ED3-7A9E-4214-8B66-58DEC5DFCBE7}" srcOrd="29" destOrd="0" presId="urn:microsoft.com/office/officeart/2005/8/layout/default"/>
    <dgm:cxn modelId="{12E60196-1987-4C9E-B059-2185369F1105}" type="presParOf" srcId="{16974BBA-6930-4237-A6CA-4AAF75E41B87}" destId="{69A6D9D6-D54D-4414-B326-62950A897C4F}" srcOrd="3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E42E4-8E39-47C5-9E5C-680CF189A577}">
      <dsp:nvSpPr>
        <dsp:cNvPr id="0" name=""/>
        <dsp:cNvSpPr/>
      </dsp:nvSpPr>
      <dsp:spPr>
        <a:xfrm>
          <a:off x="1067908" y="269706"/>
          <a:ext cx="1851388" cy="1851576"/>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387B027-39B3-4DFF-854A-A041119BFBCD}">
      <dsp:nvSpPr>
        <dsp:cNvPr id="0" name=""/>
        <dsp:cNvSpPr/>
      </dsp:nvSpPr>
      <dsp:spPr>
        <a:xfrm>
          <a:off x="1476665" y="939927"/>
          <a:ext cx="1033179" cy="51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Individuals</a:t>
          </a:r>
        </a:p>
      </dsp:txBody>
      <dsp:txXfrm>
        <a:off x="1476665" y="939927"/>
        <a:ext cx="1033179" cy="516536"/>
      </dsp:txXfrm>
    </dsp:sp>
    <dsp:sp modelId="{15EB75C5-A8EA-4642-81A3-DA883B278612}">
      <dsp:nvSpPr>
        <dsp:cNvPr id="0" name=""/>
        <dsp:cNvSpPr/>
      </dsp:nvSpPr>
      <dsp:spPr>
        <a:xfrm>
          <a:off x="553575" y="1333712"/>
          <a:ext cx="1851388" cy="1851576"/>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6E5F4B1E-194E-4A15-B082-EB39D149757B}">
      <dsp:nvSpPr>
        <dsp:cNvPr id="0" name=""/>
        <dsp:cNvSpPr/>
      </dsp:nvSpPr>
      <dsp:spPr>
        <a:xfrm>
          <a:off x="960249" y="2005896"/>
          <a:ext cx="1033179" cy="51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Trusted People</a:t>
          </a:r>
        </a:p>
      </dsp:txBody>
      <dsp:txXfrm>
        <a:off x="960249" y="2005896"/>
        <a:ext cx="1033179" cy="516536"/>
      </dsp:txXfrm>
    </dsp:sp>
    <dsp:sp modelId="{F54C8238-7AFC-4026-BD94-4D8AAB3874AD}">
      <dsp:nvSpPr>
        <dsp:cNvPr id="0" name=""/>
        <dsp:cNvSpPr/>
      </dsp:nvSpPr>
      <dsp:spPr>
        <a:xfrm>
          <a:off x="1067908" y="2401646"/>
          <a:ext cx="1851388" cy="1851576"/>
        </a:xfrm>
        <a:prstGeom prst="circularArrow">
          <a:avLst>
            <a:gd name="adj1" fmla="val 10980"/>
            <a:gd name="adj2" fmla="val 1142322"/>
            <a:gd name="adj3" fmla="val 4500000"/>
            <a:gd name="adj4" fmla="val 13500000"/>
            <a:gd name="adj5" fmla="val 125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68304FC-1382-4182-99DC-63E2B47B51B4}">
      <dsp:nvSpPr>
        <dsp:cNvPr id="0" name=""/>
        <dsp:cNvSpPr/>
      </dsp:nvSpPr>
      <dsp:spPr>
        <a:xfrm>
          <a:off x="1476665" y="3071866"/>
          <a:ext cx="1033179" cy="51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All the organisations</a:t>
          </a:r>
        </a:p>
      </dsp:txBody>
      <dsp:txXfrm>
        <a:off x="1476665" y="3071866"/>
        <a:ext cx="1033179" cy="516536"/>
      </dsp:txXfrm>
    </dsp:sp>
    <dsp:sp modelId="{038EDAF3-36AB-451B-8B00-77A29FE98EC7}">
      <dsp:nvSpPr>
        <dsp:cNvPr id="0" name=""/>
        <dsp:cNvSpPr/>
      </dsp:nvSpPr>
      <dsp:spPr>
        <a:xfrm>
          <a:off x="685544" y="3588403"/>
          <a:ext cx="1590575" cy="1591344"/>
        </a:xfrm>
        <a:prstGeom prst="blockArc">
          <a:avLst>
            <a:gd name="adj1" fmla="val 0"/>
            <a:gd name="adj2" fmla="val 18900000"/>
            <a:gd name="adj3" fmla="val 1274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174A2E3-3DC2-48E2-9BD5-E046122CF7EA}">
      <dsp:nvSpPr>
        <dsp:cNvPr id="0" name=""/>
        <dsp:cNvSpPr/>
      </dsp:nvSpPr>
      <dsp:spPr>
        <a:xfrm>
          <a:off x="960249" y="4137836"/>
          <a:ext cx="1033179" cy="516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The programme</a:t>
          </a:r>
        </a:p>
      </dsp:txBody>
      <dsp:txXfrm>
        <a:off x="960249" y="4137836"/>
        <a:ext cx="1033179" cy="516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A7D22-B33D-49FA-9262-DEB6BBC8FD17}">
      <dsp:nvSpPr>
        <dsp:cNvPr id="0" name=""/>
        <dsp:cNvSpPr/>
      </dsp:nvSpPr>
      <dsp:spPr>
        <a:xfrm>
          <a:off x="156271" y="372"/>
          <a:ext cx="1244637" cy="746782"/>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CPSL Mind</a:t>
          </a:r>
        </a:p>
      </dsp:txBody>
      <dsp:txXfrm>
        <a:off x="156271" y="372"/>
        <a:ext cx="1244637" cy="746782"/>
      </dsp:txXfrm>
    </dsp:sp>
    <dsp:sp modelId="{809FB725-27A2-408E-82EB-45D0DD6B7F3A}">
      <dsp:nvSpPr>
        <dsp:cNvPr id="0" name=""/>
        <dsp:cNvSpPr/>
      </dsp:nvSpPr>
      <dsp:spPr>
        <a:xfrm>
          <a:off x="1525372" y="372"/>
          <a:ext cx="1244637" cy="746782"/>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Women’s Aid</a:t>
          </a:r>
        </a:p>
      </dsp:txBody>
      <dsp:txXfrm>
        <a:off x="1525372" y="372"/>
        <a:ext cx="1244637" cy="746782"/>
      </dsp:txXfrm>
    </dsp:sp>
    <dsp:sp modelId="{06F5F654-1610-4321-9925-CF77C2DAEA76}">
      <dsp:nvSpPr>
        <dsp:cNvPr id="0" name=""/>
        <dsp:cNvSpPr/>
      </dsp:nvSpPr>
      <dsp:spPr>
        <a:xfrm>
          <a:off x="2894473" y="372"/>
          <a:ext cx="1244637" cy="746782"/>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It Takes a City</a:t>
          </a:r>
        </a:p>
      </dsp:txBody>
      <dsp:txXfrm>
        <a:off x="2894473" y="372"/>
        <a:ext cx="1244637" cy="746782"/>
      </dsp:txXfrm>
    </dsp:sp>
    <dsp:sp modelId="{5F4ED872-79DE-4A9A-B744-4583CD92A769}">
      <dsp:nvSpPr>
        <dsp:cNvPr id="0" name=""/>
        <dsp:cNvSpPr/>
      </dsp:nvSpPr>
      <dsp:spPr>
        <a:xfrm>
          <a:off x="4263575" y="372"/>
          <a:ext cx="1244637" cy="746782"/>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Ferry Project </a:t>
          </a:r>
        </a:p>
      </dsp:txBody>
      <dsp:txXfrm>
        <a:off x="4263575" y="372"/>
        <a:ext cx="1244637" cy="746782"/>
      </dsp:txXfrm>
    </dsp:sp>
    <dsp:sp modelId="{B2BEED5B-206F-4EFD-BFCB-CE470DC4B730}">
      <dsp:nvSpPr>
        <dsp:cNvPr id="0" name=""/>
        <dsp:cNvSpPr/>
      </dsp:nvSpPr>
      <dsp:spPr>
        <a:xfrm>
          <a:off x="156271" y="871619"/>
          <a:ext cx="1244637" cy="746782"/>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Cambridge Women's Resource Centre</a:t>
          </a:r>
        </a:p>
      </dsp:txBody>
      <dsp:txXfrm>
        <a:off x="156271" y="871619"/>
        <a:ext cx="1244637" cy="746782"/>
      </dsp:txXfrm>
    </dsp:sp>
    <dsp:sp modelId="{0379AF4C-870F-43C1-A25B-0F5F28233083}">
      <dsp:nvSpPr>
        <dsp:cNvPr id="0" name=""/>
        <dsp:cNvSpPr/>
      </dsp:nvSpPr>
      <dsp:spPr>
        <a:xfrm>
          <a:off x="1525372" y="871619"/>
          <a:ext cx="1244637" cy="746782"/>
        </a:xfrm>
        <a:prstGeom prst="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CGL</a:t>
          </a:r>
        </a:p>
      </dsp:txBody>
      <dsp:txXfrm>
        <a:off x="1525372" y="871619"/>
        <a:ext cx="1244637" cy="746782"/>
      </dsp:txXfrm>
    </dsp:sp>
    <dsp:sp modelId="{435AF5A3-CDC2-4A3E-A54E-4D044DF98A35}">
      <dsp:nvSpPr>
        <dsp:cNvPr id="0" name=""/>
        <dsp:cNvSpPr/>
      </dsp:nvSpPr>
      <dsp:spPr>
        <a:xfrm>
          <a:off x="2894473" y="871619"/>
          <a:ext cx="1244637" cy="746782"/>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The Coproduction Group</a:t>
          </a:r>
        </a:p>
      </dsp:txBody>
      <dsp:txXfrm>
        <a:off x="2894473" y="871619"/>
        <a:ext cx="1244637" cy="746782"/>
      </dsp:txXfrm>
    </dsp:sp>
    <dsp:sp modelId="{F72E4870-2F6A-4BCE-B1C4-C8CC5F409320}">
      <dsp:nvSpPr>
        <dsp:cNvPr id="0" name=""/>
        <dsp:cNvSpPr/>
      </dsp:nvSpPr>
      <dsp:spPr>
        <a:xfrm>
          <a:off x="4263575" y="871619"/>
          <a:ext cx="1244637" cy="746782"/>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MEAM</a:t>
          </a:r>
        </a:p>
      </dsp:txBody>
      <dsp:txXfrm>
        <a:off x="4263575" y="871619"/>
        <a:ext cx="1244637" cy="746782"/>
      </dsp:txXfrm>
    </dsp:sp>
    <dsp:sp modelId="{A3FD2EAD-FFF7-4382-AB81-8639713EFE59}">
      <dsp:nvSpPr>
        <dsp:cNvPr id="0" name=""/>
        <dsp:cNvSpPr/>
      </dsp:nvSpPr>
      <dsp:spPr>
        <a:xfrm>
          <a:off x="156271" y="1742865"/>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Office of Police &amp; Crime Commissioner</a:t>
          </a:r>
        </a:p>
      </dsp:txBody>
      <dsp:txXfrm>
        <a:off x="156271" y="1742865"/>
        <a:ext cx="1244637" cy="746782"/>
      </dsp:txXfrm>
    </dsp:sp>
    <dsp:sp modelId="{EB9ACD71-18BE-4152-A79E-0B07921A5425}">
      <dsp:nvSpPr>
        <dsp:cNvPr id="0" name=""/>
        <dsp:cNvSpPr/>
      </dsp:nvSpPr>
      <dsp:spPr>
        <a:xfrm>
          <a:off x="1525372" y="1742865"/>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County Council</a:t>
          </a:r>
        </a:p>
      </dsp:txBody>
      <dsp:txXfrm>
        <a:off x="1525372" y="1742865"/>
        <a:ext cx="1244637" cy="746782"/>
      </dsp:txXfrm>
    </dsp:sp>
    <dsp:sp modelId="{EF359D15-6E13-4C6C-AE1F-49ED6BF9FD61}">
      <dsp:nvSpPr>
        <dsp:cNvPr id="0" name=""/>
        <dsp:cNvSpPr/>
      </dsp:nvSpPr>
      <dsp:spPr>
        <a:xfrm>
          <a:off x="2894473" y="1742865"/>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City &amp; District Councils</a:t>
          </a:r>
        </a:p>
      </dsp:txBody>
      <dsp:txXfrm>
        <a:off x="2894473" y="1742865"/>
        <a:ext cx="1244637" cy="746782"/>
      </dsp:txXfrm>
    </dsp:sp>
    <dsp:sp modelId="{C91B4C27-459A-4763-BD69-1875B4820F62}">
      <dsp:nvSpPr>
        <dsp:cNvPr id="0" name=""/>
        <dsp:cNvSpPr/>
      </dsp:nvSpPr>
      <dsp:spPr>
        <a:xfrm>
          <a:off x="4263575" y="1742865"/>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Cambs &amp; Peterborough Combined Authority</a:t>
          </a:r>
        </a:p>
      </dsp:txBody>
      <dsp:txXfrm>
        <a:off x="4263575" y="1742865"/>
        <a:ext cx="1244637" cy="746782"/>
      </dsp:txXfrm>
    </dsp:sp>
    <dsp:sp modelId="{F696F3D7-7BF2-4EB2-B9AC-C94188E7142B}">
      <dsp:nvSpPr>
        <dsp:cNvPr id="0" name=""/>
        <dsp:cNvSpPr/>
      </dsp:nvSpPr>
      <dsp:spPr>
        <a:xfrm>
          <a:off x="156271" y="2614111"/>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Clinical Commissioning Group (ICS)</a:t>
          </a:r>
        </a:p>
      </dsp:txBody>
      <dsp:txXfrm>
        <a:off x="156271" y="2614111"/>
        <a:ext cx="1244637" cy="746782"/>
      </dsp:txXfrm>
    </dsp:sp>
    <dsp:sp modelId="{8670CC02-B53D-486E-BDAA-2F00B2201A52}">
      <dsp:nvSpPr>
        <dsp:cNvPr id="0" name=""/>
        <dsp:cNvSpPr/>
      </dsp:nvSpPr>
      <dsp:spPr>
        <a:xfrm>
          <a:off x="1525372" y="2614111"/>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Public Health</a:t>
          </a:r>
          <a:endParaRPr lang="en-GB" sz="1200" kern="1200" dirty="0"/>
        </a:p>
      </dsp:txBody>
      <dsp:txXfrm>
        <a:off x="1525372" y="2614111"/>
        <a:ext cx="1244637" cy="746782"/>
      </dsp:txXfrm>
    </dsp:sp>
    <dsp:sp modelId="{0F0C75CD-D2E3-46CB-945D-CD8A21A35AB8}">
      <dsp:nvSpPr>
        <dsp:cNvPr id="0" name=""/>
        <dsp:cNvSpPr/>
      </dsp:nvSpPr>
      <dsp:spPr>
        <a:xfrm>
          <a:off x="2894473" y="2614111"/>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DWP</a:t>
          </a:r>
        </a:p>
      </dsp:txBody>
      <dsp:txXfrm>
        <a:off x="2894473" y="2614111"/>
        <a:ext cx="1244637" cy="746782"/>
      </dsp:txXfrm>
    </dsp:sp>
    <dsp:sp modelId="{69A6D9D6-D54D-4414-B326-62950A897C4F}">
      <dsp:nvSpPr>
        <dsp:cNvPr id="0" name=""/>
        <dsp:cNvSpPr/>
      </dsp:nvSpPr>
      <dsp:spPr>
        <a:xfrm>
          <a:off x="4263575" y="2614111"/>
          <a:ext cx="1244637" cy="7467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Probation</a:t>
          </a:r>
        </a:p>
      </dsp:txBody>
      <dsp:txXfrm>
        <a:off x="4263575" y="2614111"/>
        <a:ext cx="1244637" cy="74678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16581-CDE6-42BB-ACBB-453185AC2D25}" type="datetimeFigureOut">
              <a:rPr lang="en-GB" smtClean="0"/>
              <a:t>23/09/2022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E6FCD-3E22-4FF1-90F2-11E613B7E534}" type="slidenum">
              <a:rPr lang="en-GB" smtClean="0"/>
              <a:t>‹#›</a:t>
            </a:fld>
            <a:endParaRPr lang="en-GB" dirty="0"/>
          </a:p>
        </p:txBody>
      </p:sp>
    </p:spTree>
    <p:extLst>
      <p:ext uri="{BB962C8B-B14F-4D97-AF65-F5344CB8AC3E}">
        <p14:creationId xmlns:p14="http://schemas.microsoft.com/office/powerpoint/2010/main" val="306764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a:t>
            </a:r>
          </a:p>
        </p:txBody>
      </p:sp>
      <p:sp>
        <p:nvSpPr>
          <p:cNvPr id="4" name="Slide Number Placeholder 3"/>
          <p:cNvSpPr>
            <a:spLocks noGrp="1"/>
          </p:cNvSpPr>
          <p:nvPr>
            <p:ph type="sldNum" sz="quarter" idx="5"/>
          </p:nvPr>
        </p:nvSpPr>
        <p:spPr/>
        <p:txBody>
          <a:bodyPr/>
          <a:lstStyle/>
          <a:p>
            <a:fld id="{C39E6FCD-3E22-4FF1-90F2-11E613B7E534}" type="slidenum">
              <a:rPr lang="en-GB" smtClean="0"/>
              <a:t>1</a:t>
            </a:fld>
            <a:endParaRPr lang="en-GB" dirty="0"/>
          </a:p>
        </p:txBody>
      </p:sp>
    </p:spTree>
    <p:extLst>
      <p:ext uri="{BB962C8B-B14F-4D97-AF65-F5344CB8AC3E}">
        <p14:creationId xmlns:p14="http://schemas.microsoft.com/office/powerpoint/2010/main" val="228608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a:t>
            </a:r>
          </a:p>
          <a:p>
            <a:r>
              <a:rPr lang="en-GB" dirty="0"/>
              <a:t>Funding for full team, approx. one third in place, scaling up to full team ~end March 2023 – recruitment process for Fenland &amp; ECDC - building a new operational partnership there – what interim role will be tasked with over 3 months</a:t>
            </a:r>
          </a:p>
        </p:txBody>
      </p:sp>
      <p:sp>
        <p:nvSpPr>
          <p:cNvPr id="4" name="Slide Number Placeholder 3"/>
          <p:cNvSpPr>
            <a:spLocks noGrp="1"/>
          </p:cNvSpPr>
          <p:nvPr>
            <p:ph type="sldNum" sz="quarter" idx="5"/>
          </p:nvPr>
        </p:nvSpPr>
        <p:spPr/>
        <p:txBody>
          <a:bodyPr/>
          <a:lstStyle/>
          <a:p>
            <a:fld id="{C39E6FCD-3E22-4FF1-90F2-11E613B7E534}" type="slidenum">
              <a:rPr lang="en-GB" smtClean="0"/>
              <a:t>2</a:t>
            </a:fld>
            <a:endParaRPr lang="en-GB" dirty="0"/>
          </a:p>
        </p:txBody>
      </p:sp>
    </p:spTree>
    <p:extLst>
      <p:ext uri="{BB962C8B-B14F-4D97-AF65-F5344CB8AC3E}">
        <p14:creationId xmlns:p14="http://schemas.microsoft.com/office/powerpoint/2010/main" val="3208183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Sue</a:t>
            </a:r>
          </a:p>
          <a:p>
            <a:r>
              <a:rPr lang="en-GB" dirty="0"/>
              <a:t>Well attended – around 35 participants across sectors, including people with lived experience as part of the governance. First steps to building a movement, changing how we talk about what we do in a “place of safety” so we can share, be honest, learn and come up with solutions. The principles are building trust, recognizing it’s a complex system.</a:t>
            </a:r>
          </a:p>
          <a:p>
            <a:r>
              <a:rPr lang="en-GB" dirty="0"/>
              <a:t>Trust to build between: • Organisations and the programme • Between organisations • Between organisations and the person needing help • Between organisations and trusted persons</a:t>
            </a:r>
          </a:p>
          <a:p>
            <a:r>
              <a:rPr lang="en-GB" dirty="0"/>
              <a:t>Next meeting online on 6 </a:t>
            </a:r>
            <a:r>
              <a:rPr lang="en-GB"/>
              <a:t>Oct afternoon.</a:t>
            </a:r>
            <a:endParaRPr lang="en-GB" dirty="0"/>
          </a:p>
        </p:txBody>
      </p:sp>
      <p:sp>
        <p:nvSpPr>
          <p:cNvPr id="4" name="Slide Number Placeholder 3"/>
          <p:cNvSpPr>
            <a:spLocks noGrp="1"/>
          </p:cNvSpPr>
          <p:nvPr>
            <p:ph type="sldNum" sz="quarter" idx="5"/>
          </p:nvPr>
        </p:nvSpPr>
        <p:spPr/>
        <p:txBody>
          <a:bodyPr/>
          <a:lstStyle/>
          <a:p>
            <a:fld id="{C39E6FCD-3E22-4FF1-90F2-11E613B7E534}" type="slidenum">
              <a:rPr lang="en-GB" smtClean="0"/>
              <a:t>3</a:t>
            </a:fld>
            <a:endParaRPr lang="en-GB" dirty="0"/>
          </a:p>
        </p:txBody>
      </p:sp>
    </p:spTree>
    <p:extLst>
      <p:ext uri="{BB962C8B-B14F-4D97-AF65-F5344CB8AC3E}">
        <p14:creationId xmlns:p14="http://schemas.microsoft.com/office/powerpoint/2010/main" val="6347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1800"/>
              </a:spcAft>
              <a:buClr>
                <a:schemeClr val="accent5"/>
              </a:buClr>
              <a:buSzPct val="200000"/>
              <a:buFont typeface="+mj-lt"/>
              <a:buNone/>
            </a:pPr>
            <a:r>
              <a:rPr lang="en-GB" sz="1200" dirty="0">
                <a:solidFill>
                  <a:srgbClr val="FFFFFF"/>
                </a:solidFill>
                <a:latin typeface="Calibri"/>
                <a:cs typeface="Times New Roman"/>
              </a:rPr>
              <a:t>Tom</a:t>
            </a:r>
          </a:p>
          <a:p>
            <a:pPr marL="457200" lvl="1" indent="0">
              <a:spcAft>
                <a:spcPts val="1800"/>
              </a:spcAft>
              <a:buClr>
                <a:schemeClr val="accent5"/>
              </a:buClr>
              <a:buSzPct val="200000"/>
              <a:buFont typeface="+mj-lt"/>
              <a:buNone/>
            </a:pPr>
            <a:r>
              <a:rPr lang="en-GB" sz="1200" dirty="0">
                <a:solidFill>
                  <a:srgbClr val="FFFFFF"/>
                </a:solidFill>
                <a:latin typeface="Calibri"/>
                <a:cs typeface="Times New Roman"/>
              </a:rPr>
              <a:t>1. Ensure everyone has access to support when accommodated – not just in the first few weeks, but ongoing and when they need it. 2. Create a better experience for people experiencing multiple disadvantage in approaching the Council for support with accommodation. 3. Work with the criminal justice systems to make it more trauma informed so as to support people suffering from mental ill health. STRESS INSIGHTS ALREADY EMERGING</a:t>
            </a:r>
            <a:endParaRPr lang="en-GB" dirty="0"/>
          </a:p>
        </p:txBody>
      </p:sp>
      <p:sp>
        <p:nvSpPr>
          <p:cNvPr id="4" name="Slide Number Placeholder 3"/>
          <p:cNvSpPr>
            <a:spLocks noGrp="1"/>
          </p:cNvSpPr>
          <p:nvPr>
            <p:ph type="sldNum" sz="quarter" idx="5"/>
          </p:nvPr>
        </p:nvSpPr>
        <p:spPr/>
        <p:txBody>
          <a:bodyPr/>
          <a:lstStyle/>
          <a:p>
            <a:fld id="{C39E6FCD-3E22-4FF1-90F2-11E613B7E534}" type="slidenum">
              <a:rPr lang="en-GB" smtClean="0"/>
              <a:t>4</a:t>
            </a:fld>
            <a:endParaRPr lang="en-GB" dirty="0"/>
          </a:p>
        </p:txBody>
      </p:sp>
    </p:spTree>
    <p:extLst>
      <p:ext uri="{BB962C8B-B14F-4D97-AF65-F5344CB8AC3E}">
        <p14:creationId xmlns:p14="http://schemas.microsoft.com/office/powerpoint/2010/main" val="234758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a:t>
            </a:r>
          </a:p>
          <a:p>
            <a:r>
              <a:rPr lang="en-GB" dirty="0"/>
              <a:t>Already forming in Peterborough (reflective practice) jut adding resource to provide the support needed. Lessons from op partnerships, inquiry groups, co production groups feed in to Change Forum; starts enabling learning to be </a:t>
            </a:r>
            <a:r>
              <a:rPr lang="en-GB" u="sng" dirty="0"/>
              <a:t>used</a:t>
            </a:r>
            <a:r>
              <a:rPr lang="en-GB" dirty="0"/>
              <a:t> across the system.</a:t>
            </a:r>
          </a:p>
        </p:txBody>
      </p:sp>
      <p:sp>
        <p:nvSpPr>
          <p:cNvPr id="4" name="Slide Number Placeholder 3"/>
          <p:cNvSpPr>
            <a:spLocks noGrp="1"/>
          </p:cNvSpPr>
          <p:nvPr>
            <p:ph type="sldNum" sz="quarter" idx="5"/>
          </p:nvPr>
        </p:nvSpPr>
        <p:spPr/>
        <p:txBody>
          <a:bodyPr/>
          <a:lstStyle/>
          <a:p>
            <a:fld id="{C39E6FCD-3E22-4FF1-90F2-11E613B7E534}" type="slidenum">
              <a:rPr lang="en-GB" smtClean="0"/>
              <a:t>5</a:t>
            </a:fld>
            <a:endParaRPr lang="en-GB" dirty="0"/>
          </a:p>
        </p:txBody>
      </p:sp>
    </p:spTree>
    <p:extLst>
      <p:ext uri="{BB962C8B-B14F-4D97-AF65-F5344CB8AC3E}">
        <p14:creationId xmlns:p14="http://schemas.microsoft.com/office/powerpoint/2010/main" val="92497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Sue</a:t>
            </a:r>
          </a:p>
          <a:p>
            <a:r>
              <a:rPr lang="en-GB" dirty="0"/>
              <a:t>Mutual learning between national and local programme, </a:t>
            </a:r>
            <a:r>
              <a:rPr lang="en-GB" dirty="0" err="1"/>
              <a:t>esp</a:t>
            </a:r>
            <a:r>
              <a:rPr lang="en-GB" dirty="0"/>
              <a:t> data and digital (Val K, Social Finance, Robert on expert panel). National programme has recognized our progress (even without the govt grant), and already has credibility for our progress and as a collective endeavour. Plan to bring progress update to CPPSB early in 2023.</a:t>
            </a:r>
          </a:p>
        </p:txBody>
      </p:sp>
      <p:sp>
        <p:nvSpPr>
          <p:cNvPr id="4" name="Slide Number Placeholder 3"/>
          <p:cNvSpPr>
            <a:spLocks noGrp="1"/>
          </p:cNvSpPr>
          <p:nvPr>
            <p:ph type="sldNum" sz="quarter" idx="5"/>
          </p:nvPr>
        </p:nvSpPr>
        <p:spPr/>
        <p:txBody>
          <a:bodyPr/>
          <a:lstStyle/>
          <a:p>
            <a:fld id="{C39E6FCD-3E22-4FF1-90F2-11E613B7E534}" type="slidenum">
              <a:rPr lang="en-GB" smtClean="0"/>
              <a:t>6</a:t>
            </a:fld>
            <a:endParaRPr lang="en-GB" dirty="0"/>
          </a:p>
        </p:txBody>
      </p:sp>
    </p:spTree>
    <p:extLst>
      <p:ext uri="{BB962C8B-B14F-4D97-AF65-F5344CB8AC3E}">
        <p14:creationId xmlns:p14="http://schemas.microsoft.com/office/powerpoint/2010/main" val="8132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234549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412233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074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4001740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491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269873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7797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23575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272592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1972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23795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193813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264817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302024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311757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171E6B-1EE3-47A7-B9C4-8CAC30898263}" type="datetimeFigureOut">
              <a:rPr lang="en-GB" smtClean="0"/>
              <a:t>23/09/2022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9025BD-5601-4106-8BB9-CA502D1CD117}" type="slidenum">
              <a:rPr lang="en-GB" smtClean="0"/>
              <a:t>‹#›</a:t>
            </a:fld>
            <a:endParaRPr lang="en-GB" dirty="0"/>
          </a:p>
        </p:txBody>
      </p:sp>
    </p:spTree>
    <p:extLst>
      <p:ext uri="{BB962C8B-B14F-4D97-AF65-F5344CB8AC3E}">
        <p14:creationId xmlns:p14="http://schemas.microsoft.com/office/powerpoint/2010/main" val="419096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171E6B-1EE3-47A7-B9C4-8CAC30898263}" type="datetimeFigureOut">
              <a:rPr lang="en-GB" smtClean="0"/>
              <a:t>23/09/2022</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9025BD-5601-4106-8BB9-CA502D1CD117}" type="slidenum">
              <a:rPr lang="en-GB" smtClean="0"/>
              <a:t>‹#›</a:t>
            </a:fld>
            <a:endParaRPr lang="en-GB" dirty="0"/>
          </a:p>
        </p:txBody>
      </p:sp>
    </p:spTree>
    <p:extLst>
      <p:ext uri="{BB962C8B-B14F-4D97-AF65-F5344CB8AC3E}">
        <p14:creationId xmlns:p14="http://schemas.microsoft.com/office/powerpoint/2010/main" val="2851471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3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7" name="Rectangle 3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Freeform: Shape 5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0ECB4C-A0D1-4115-943A-624D83C3315C}"/>
              </a:ext>
            </a:extLst>
          </p:cNvPr>
          <p:cNvSpPr>
            <a:spLocks noGrp="1"/>
          </p:cNvSpPr>
          <p:nvPr>
            <p:ph type="ctrTitle"/>
          </p:nvPr>
        </p:nvSpPr>
        <p:spPr>
          <a:xfrm>
            <a:off x="7181723" y="609599"/>
            <a:ext cx="4512989" cy="2566987"/>
          </a:xfrm>
        </p:spPr>
        <p:txBody>
          <a:bodyPr vert="horz" lIns="91440" tIns="45720" rIns="91440" bIns="45720" rtlCol="0" anchor="ctr">
            <a:normAutofit/>
          </a:bodyPr>
          <a:lstStyle/>
          <a:p>
            <a:pPr algn="l"/>
            <a:r>
              <a:rPr lang="en-US" sz="3600" dirty="0">
                <a:solidFill>
                  <a:srgbClr val="FFFFFF"/>
                </a:solidFill>
              </a:rPr>
              <a:t>Changing Futures</a:t>
            </a:r>
            <a:br>
              <a:rPr lang="en-US" sz="3600" dirty="0">
                <a:solidFill>
                  <a:srgbClr val="FFFFFF"/>
                </a:solidFill>
              </a:rPr>
            </a:br>
            <a:r>
              <a:rPr lang="en-US" sz="3600" dirty="0">
                <a:solidFill>
                  <a:srgbClr val="FFFFFF"/>
                </a:solidFill>
              </a:rPr>
              <a:t>Cambridgeshire &amp; Peterborough</a:t>
            </a:r>
          </a:p>
        </p:txBody>
      </p:sp>
      <p:sp>
        <p:nvSpPr>
          <p:cNvPr id="3" name="Subtitle 2">
            <a:extLst>
              <a:ext uri="{FF2B5EF4-FFF2-40B4-BE49-F238E27FC236}">
                <a16:creationId xmlns:a16="http://schemas.microsoft.com/office/drawing/2014/main" id="{B4A742BA-AACB-40A7-A7E1-C95AF38BEC5B}"/>
              </a:ext>
            </a:extLst>
          </p:cNvPr>
          <p:cNvSpPr>
            <a:spLocks noGrp="1"/>
          </p:cNvSpPr>
          <p:nvPr>
            <p:ph type="subTitle" idx="1"/>
          </p:nvPr>
        </p:nvSpPr>
        <p:spPr>
          <a:xfrm>
            <a:off x="7281788" y="3582189"/>
            <a:ext cx="3123620" cy="1257666"/>
          </a:xfrm>
        </p:spPr>
        <p:txBody>
          <a:bodyPr anchor="ctr">
            <a:normAutofit/>
          </a:bodyPr>
          <a:lstStyle/>
          <a:p>
            <a:endParaRPr lang="en-GB" dirty="0">
              <a:solidFill>
                <a:schemeClr val="bg1"/>
              </a:solidFill>
            </a:endParaRPr>
          </a:p>
          <a:p>
            <a:pPr algn="l"/>
            <a:r>
              <a:rPr lang="en-GB" dirty="0">
                <a:solidFill>
                  <a:schemeClr val="bg1"/>
                </a:solidFill>
              </a:rPr>
              <a:t>Update 23 September 2022 for CPPSB</a:t>
            </a:r>
          </a:p>
        </p:txBody>
      </p:sp>
      <p:grpSp>
        <p:nvGrpSpPr>
          <p:cNvPr id="9" name="Group 8">
            <a:extLst>
              <a:ext uri="{FF2B5EF4-FFF2-40B4-BE49-F238E27FC236}">
                <a16:creationId xmlns:a16="http://schemas.microsoft.com/office/drawing/2014/main" id="{20F24B13-836C-4E3D-A543-F4ACC042A2D5}"/>
              </a:ext>
            </a:extLst>
          </p:cNvPr>
          <p:cNvGrpSpPr/>
          <p:nvPr/>
        </p:nvGrpSpPr>
        <p:grpSpPr>
          <a:xfrm>
            <a:off x="757250" y="1820694"/>
            <a:ext cx="3856774" cy="3305511"/>
            <a:chOff x="5670913" y="1972823"/>
            <a:chExt cx="4020127" cy="3445515"/>
          </a:xfrm>
        </p:grpSpPr>
        <p:pic>
          <p:nvPicPr>
            <p:cNvPr id="11" name="Picture 8" descr="Diagram, venn diagram&#10;&#10;Description automatically generated">
              <a:extLst>
                <a:ext uri="{FF2B5EF4-FFF2-40B4-BE49-F238E27FC236}">
                  <a16:creationId xmlns:a16="http://schemas.microsoft.com/office/drawing/2014/main" id="{720D2FE9-FA48-4229-9FA8-A08D068CD066}"/>
                </a:ext>
              </a:extLst>
            </p:cNvPr>
            <p:cNvPicPr>
              <a:picLocks noChangeAspect="1"/>
            </p:cNvPicPr>
            <p:nvPr/>
          </p:nvPicPr>
          <p:blipFill>
            <a:blip r:embed="rId3"/>
            <a:stretch>
              <a:fillRect/>
            </a:stretch>
          </p:blipFill>
          <p:spPr>
            <a:xfrm>
              <a:off x="6283689" y="2149533"/>
              <a:ext cx="3268805" cy="3268805"/>
            </a:xfrm>
            <a:prstGeom prst="rect">
              <a:avLst/>
            </a:prstGeom>
          </p:spPr>
        </p:pic>
        <p:sp>
          <p:nvSpPr>
            <p:cNvPr id="13" name="TextBox 12">
              <a:extLst>
                <a:ext uri="{FF2B5EF4-FFF2-40B4-BE49-F238E27FC236}">
                  <a16:creationId xmlns:a16="http://schemas.microsoft.com/office/drawing/2014/main" id="{C72CCD6A-C830-42A8-9499-C3D2CD904D87}"/>
                </a:ext>
              </a:extLst>
            </p:cNvPr>
            <p:cNvSpPr txBox="1"/>
            <p:nvPr/>
          </p:nvSpPr>
          <p:spPr>
            <a:xfrm>
              <a:off x="6913204" y="1972823"/>
              <a:ext cx="16672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l">
                <a:lnSpc>
                  <a:spcPct val="90000"/>
                </a:lnSpc>
                <a:spcAft>
                  <a:spcPts val="600"/>
                </a:spcAft>
              </a:pPr>
              <a:r>
                <a:rPr lang="en-US" sz="1600">
                  <a:solidFill>
                    <a:schemeClr val="tx1">
                      <a:lumMod val="65000"/>
                      <a:lumOff val="35000"/>
                    </a:schemeClr>
                  </a:solidFill>
                  <a:cs typeface="Calibri"/>
                </a:rPr>
                <a:t>Homelessness</a:t>
              </a:r>
            </a:p>
          </p:txBody>
        </p:sp>
        <p:sp>
          <p:nvSpPr>
            <p:cNvPr id="15" name="TextBox 14">
              <a:extLst>
                <a:ext uri="{FF2B5EF4-FFF2-40B4-BE49-F238E27FC236}">
                  <a16:creationId xmlns:a16="http://schemas.microsoft.com/office/drawing/2014/main" id="{9985CFC6-A5A4-4850-869F-5BF76BD5F70D}"/>
                </a:ext>
              </a:extLst>
            </p:cNvPr>
            <p:cNvSpPr txBox="1"/>
            <p:nvPr/>
          </p:nvSpPr>
          <p:spPr>
            <a:xfrm>
              <a:off x="8471839" y="2954186"/>
              <a:ext cx="12192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600">
                  <a:solidFill>
                    <a:schemeClr val="tx1">
                      <a:lumMod val="65000"/>
                      <a:lumOff val="35000"/>
                    </a:schemeClr>
                  </a:solidFill>
                  <a:cs typeface="Calibri"/>
                </a:rPr>
                <a:t>Substance </a:t>
              </a:r>
            </a:p>
            <a:p>
              <a:pPr>
                <a:lnSpc>
                  <a:spcPct val="90000"/>
                </a:lnSpc>
                <a:spcAft>
                  <a:spcPts val="600"/>
                </a:spcAft>
              </a:pPr>
              <a:r>
                <a:rPr lang="en-US" sz="1600">
                  <a:solidFill>
                    <a:schemeClr val="tx1">
                      <a:lumMod val="65000"/>
                      <a:lumOff val="35000"/>
                    </a:schemeClr>
                  </a:solidFill>
                  <a:cs typeface="Calibri"/>
                </a:rPr>
                <a:t>Misuse</a:t>
              </a:r>
            </a:p>
          </p:txBody>
        </p:sp>
        <p:sp>
          <p:nvSpPr>
            <p:cNvPr id="16" name="TextBox 15">
              <a:extLst>
                <a:ext uri="{FF2B5EF4-FFF2-40B4-BE49-F238E27FC236}">
                  <a16:creationId xmlns:a16="http://schemas.microsoft.com/office/drawing/2014/main" id="{EC9C276C-7F79-47B7-9665-3D3CE7E6323F}"/>
                </a:ext>
              </a:extLst>
            </p:cNvPr>
            <p:cNvSpPr txBox="1"/>
            <p:nvPr/>
          </p:nvSpPr>
          <p:spPr>
            <a:xfrm>
              <a:off x="5670913" y="3001547"/>
              <a:ext cx="12422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600">
                  <a:solidFill>
                    <a:schemeClr val="tx1">
                      <a:lumMod val="65000"/>
                      <a:lumOff val="35000"/>
                    </a:schemeClr>
                  </a:solidFill>
                  <a:cs typeface="Calibri"/>
                </a:rPr>
                <a:t>Domestic Abuse</a:t>
              </a:r>
            </a:p>
          </p:txBody>
        </p:sp>
        <p:sp>
          <p:nvSpPr>
            <p:cNvPr id="17" name="TextBox 16">
              <a:extLst>
                <a:ext uri="{FF2B5EF4-FFF2-40B4-BE49-F238E27FC236}">
                  <a16:creationId xmlns:a16="http://schemas.microsoft.com/office/drawing/2014/main" id="{165A50C9-A413-4AC0-9C98-81417729949C}"/>
                </a:ext>
              </a:extLst>
            </p:cNvPr>
            <p:cNvSpPr txBox="1"/>
            <p:nvPr/>
          </p:nvSpPr>
          <p:spPr>
            <a:xfrm>
              <a:off x="6135651" y="4708467"/>
              <a:ext cx="10113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600">
                  <a:solidFill>
                    <a:schemeClr val="tx1">
                      <a:lumMod val="65000"/>
                      <a:lumOff val="35000"/>
                    </a:schemeClr>
                  </a:solidFill>
                  <a:cs typeface="Calibri"/>
                </a:rPr>
                <a:t>Mental </a:t>
              </a:r>
            </a:p>
            <a:p>
              <a:pPr>
                <a:lnSpc>
                  <a:spcPct val="90000"/>
                </a:lnSpc>
                <a:spcAft>
                  <a:spcPts val="600"/>
                </a:spcAft>
              </a:pPr>
              <a:r>
                <a:rPr lang="en-US" sz="1600">
                  <a:solidFill>
                    <a:schemeClr val="tx1">
                      <a:lumMod val="65000"/>
                      <a:lumOff val="35000"/>
                    </a:schemeClr>
                  </a:solidFill>
                  <a:cs typeface="Calibri"/>
                </a:rPr>
                <a:t>health</a:t>
              </a:r>
            </a:p>
          </p:txBody>
        </p:sp>
        <p:sp>
          <p:nvSpPr>
            <p:cNvPr id="18" name="TextBox 17">
              <a:extLst>
                <a:ext uri="{FF2B5EF4-FFF2-40B4-BE49-F238E27FC236}">
                  <a16:creationId xmlns:a16="http://schemas.microsoft.com/office/drawing/2014/main" id="{4E72EC3E-CAE0-4AF5-A4F1-F0CB899AC23D}"/>
                </a:ext>
              </a:extLst>
            </p:cNvPr>
            <p:cNvSpPr txBox="1"/>
            <p:nvPr/>
          </p:nvSpPr>
          <p:spPr>
            <a:xfrm>
              <a:off x="8471839" y="4651367"/>
              <a:ext cx="10806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600">
                  <a:solidFill>
                    <a:schemeClr val="tx1">
                      <a:lumMod val="65000"/>
                      <a:lumOff val="35000"/>
                    </a:schemeClr>
                  </a:solidFill>
                  <a:cs typeface="Calibri"/>
                </a:rPr>
                <a:t>Criminal </a:t>
              </a:r>
              <a:endParaRPr lang="en-US" sz="1600">
                <a:solidFill>
                  <a:schemeClr val="tx1">
                    <a:lumMod val="65000"/>
                    <a:lumOff val="35000"/>
                  </a:schemeClr>
                </a:solidFill>
              </a:endParaRPr>
            </a:p>
            <a:p>
              <a:pPr>
                <a:lnSpc>
                  <a:spcPct val="90000"/>
                </a:lnSpc>
                <a:spcAft>
                  <a:spcPts val="600"/>
                </a:spcAft>
              </a:pPr>
              <a:r>
                <a:rPr lang="en-US" sz="1600">
                  <a:solidFill>
                    <a:schemeClr val="tx1">
                      <a:lumMod val="65000"/>
                      <a:lumOff val="35000"/>
                    </a:schemeClr>
                  </a:solidFill>
                  <a:cs typeface="Calibri"/>
                </a:rPr>
                <a:t>Justice</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63657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73A286-431A-4279-9DE3-FBA67BA4A54E}"/>
              </a:ext>
            </a:extLst>
          </p:cNvPr>
          <p:cNvSpPr txBox="1"/>
          <p:nvPr/>
        </p:nvSpPr>
        <p:spPr>
          <a:xfrm>
            <a:off x="4121758" y="1308236"/>
            <a:ext cx="2673328" cy="792000"/>
          </a:xfrm>
          <a:prstGeom prst="rect">
            <a:avLst/>
          </a:prstGeom>
          <a:solidFill>
            <a:schemeClr val="tx2">
              <a:lumMod val="40000"/>
              <a:lumOff val="60000"/>
            </a:schemeClr>
          </a:solidFill>
          <a:ln w="3175">
            <a:solidFill>
              <a:schemeClr val="tx2"/>
            </a:solidFill>
          </a:ln>
        </p:spPr>
        <p:txBody>
          <a:bodyPr wrap="square" lIns="36000" tIns="36000" rIns="36000" bIns="36000" rtlCol="0" anchor="ctr">
            <a:noAutofit/>
          </a:bodyPr>
          <a:lstStyle/>
          <a:p>
            <a:pPr algn="ctr"/>
            <a:r>
              <a:rPr lang="en-GB" sz="1200" dirty="0"/>
              <a:t>Team manager</a:t>
            </a:r>
          </a:p>
        </p:txBody>
      </p:sp>
      <p:cxnSp>
        <p:nvCxnSpPr>
          <p:cNvPr id="4" name="Connector: Elbow 3">
            <a:extLst>
              <a:ext uri="{FF2B5EF4-FFF2-40B4-BE49-F238E27FC236}">
                <a16:creationId xmlns:a16="http://schemas.microsoft.com/office/drawing/2014/main" id="{8A09C0DD-9CC6-43CE-8F0C-A934B9E8B070}"/>
              </a:ext>
            </a:extLst>
          </p:cNvPr>
          <p:cNvCxnSpPr>
            <a:cxnSpLocks/>
            <a:stCxn id="3" idx="2"/>
            <a:endCxn id="9" idx="0"/>
          </p:cNvCxnSpPr>
          <p:nvPr/>
        </p:nvCxnSpPr>
        <p:spPr>
          <a:xfrm rot="5400000">
            <a:off x="3729254" y="869722"/>
            <a:ext cx="498655" cy="29596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26925F10-E217-4F72-8BD7-C29C7B55E5D7}"/>
              </a:ext>
            </a:extLst>
          </p:cNvPr>
          <p:cNvCxnSpPr>
            <a:cxnSpLocks/>
            <a:stCxn id="3" idx="2"/>
            <a:endCxn id="19" idx="0"/>
          </p:cNvCxnSpPr>
          <p:nvPr/>
        </p:nvCxnSpPr>
        <p:spPr>
          <a:xfrm rot="16200000" flipH="1">
            <a:off x="6298487" y="1260170"/>
            <a:ext cx="479561" cy="215969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FF10AFB9-B3B8-4107-A61B-C6114C7079A5}"/>
              </a:ext>
            </a:extLst>
          </p:cNvPr>
          <p:cNvCxnSpPr>
            <a:cxnSpLocks/>
            <a:stCxn id="3" idx="2"/>
            <a:endCxn id="20" idx="0"/>
          </p:cNvCxnSpPr>
          <p:nvPr/>
        </p:nvCxnSpPr>
        <p:spPr>
          <a:xfrm rot="16200000" flipH="1">
            <a:off x="7958994" y="-400337"/>
            <a:ext cx="479561" cy="548070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43CECE-E640-4CF1-96D7-5A1E0D5E3027}"/>
              </a:ext>
            </a:extLst>
          </p:cNvPr>
          <p:cNvSpPr txBox="1"/>
          <p:nvPr/>
        </p:nvSpPr>
        <p:spPr>
          <a:xfrm>
            <a:off x="1707684" y="2598891"/>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Learning &amp; Development Manager</a:t>
            </a:r>
          </a:p>
        </p:txBody>
      </p:sp>
      <p:cxnSp>
        <p:nvCxnSpPr>
          <p:cNvPr id="10" name="Connector: Elbow 9">
            <a:extLst>
              <a:ext uri="{FF2B5EF4-FFF2-40B4-BE49-F238E27FC236}">
                <a16:creationId xmlns:a16="http://schemas.microsoft.com/office/drawing/2014/main" id="{3EA41972-9352-42AD-9C9D-9B92BAEA4866}"/>
              </a:ext>
            </a:extLst>
          </p:cNvPr>
          <p:cNvCxnSpPr>
            <a:cxnSpLocks/>
            <a:stCxn id="19" idx="2"/>
            <a:endCxn id="21" idx="0"/>
          </p:cNvCxnSpPr>
          <p:nvPr/>
        </p:nvCxnSpPr>
        <p:spPr>
          <a:xfrm rot="16200000" flipH="1">
            <a:off x="7488131" y="3501779"/>
            <a:ext cx="268985" cy="90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AEEB3A-F6FF-4D92-93BF-469A60F3D5F5}"/>
              </a:ext>
            </a:extLst>
          </p:cNvPr>
          <p:cNvSpPr txBox="1"/>
          <p:nvPr/>
        </p:nvSpPr>
        <p:spPr>
          <a:xfrm>
            <a:off x="8487566" y="2579797"/>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defPPr>
              <a:defRPr lang="en-US"/>
            </a:defPPr>
            <a:lvl1pPr algn="ctr">
              <a:defRPr sz="1200">
                <a:solidFill>
                  <a:schemeClr val="bg1"/>
                </a:solidFill>
              </a:defRPr>
            </a:lvl1pPr>
          </a:lstStyle>
          <a:p>
            <a:r>
              <a:rPr lang="en-GB" dirty="0">
                <a:solidFill>
                  <a:schemeClr val="tx1"/>
                </a:solidFill>
              </a:rPr>
              <a:t>Programme Manager</a:t>
            </a:r>
          </a:p>
        </p:txBody>
      </p:sp>
      <p:cxnSp>
        <p:nvCxnSpPr>
          <p:cNvPr id="12" name="Connector: Elbow 11">
            <a:extLst>
              <a:ext uri="{FF2B5EF4-FFF2-40B4-BE49-F238E27FC236}">
                <a16:creationId xmlns:a16="http://schemas.microsoft.com/office/drawing/2014/main" id="{C1534A7E-29A2-4569-8EA4-7D835CEF4620}"/>
              </a:ext>
            </a:extLst>
          </p:cNvPr>
          <p:cNvCxnSpPr>
            <a:cxnSpLocks/>
            <a:stCxn id="3" idx="2"/>
            <a:endCxn id="11" idx="0"/>
          </p:cNvCxnSpPr>
          <p:nvPr/>
        </p:nvCxnSpPr>
        <p:spPr>
          <a:xfrm rot="16200000" flipH="1">
            <a:off x="7128741" y="429916"/>
            <a:ext cx="479561" cy="38201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3ED4FCBF-FA86-4B9E-958B-F4D03F60B158}"/>
              </a:ext>
            </a:extLst>
          </p:cNvPr>
          <p:cNvCxnSpPr>
            <a:cxnSpLocks/>
            <a:stCxn id="3" idx="2"/>
            <a:endCxn id="18" idx="0"/>
          </p:cNvCxnSpPr>
          <p:nvPr/>
        </p:nvCxnSpPr>
        <p:spPr>
          <a:xfrm rot="16200000" flipH="1">
            <a:off x="5468234" y="2090424"/>
            <a:ext cx="479561" cy="4991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B4F99D9-6780-4049-BEA2-C619C16994AD}"/>
              </a:ext>
            </a:extLst>
          </p:cNvPr>
          <p:cNvCxnSpPr>
            <a:cxnSpLocks/>
            <a:stCxn id="18" idx="2"/>
            <a:endCxn id="22" idx="0"/>
          </p:cNvCxnSpPr>
          <p:nvPr/>
        </p:nvCxnSpPr>
        <p:spPr>
          <a:xfrm rot="5400000">
            <a:off x="5821741" y="3504916"/>
            <a:ext cx="268985" cy="27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367D41CF-FF1C-4EE9-9161-80F77E8480B8}"/>
              </a:ext>
            </a:extLst>
          </p:cNvPr>
          <p:cNvCxnSpPr>
            <a:cxnSpLocks/>
            <a:stCxn id="3" idx="2"/>
            <a:endCxn id="17" idx="0"/>
          </p:cNvCxnSpPr>
          <p:nvPr/>
        </p:nvCxnSpPr>
        <p:spPr>
          <a:xfrm rot="5400000">
            <a:off x="4637980" y="1759354"/>
            <a:ext cx="479561" cy="116132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FB0C00-1ECF-4F67-9733-0A7139FE728D}"/>
              </a:ext>
            </a:extLst>
          </p:cNvPr>
          <p:cNvSpPr txBox="1"/>
          <p:nvPr/>
        </p:nvSpPr>
        <p:spPr>
          <a:xfrm>
            <a:off x="3506043" y="2579797"/>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Systems Change Manager </a:t>
            </a:r>
          </a:p>
        </p:txBody>
      </p:sp>
      <p:sp>
        <p:nvSpPr>
          <p:cNvPr id="18" name="TextBox 17">
            <a:extLst>
              <a:ext uri="{FF2B5EF4-FFF2-40B4-BE49-F238E27FC236}">
                <a16:creationId xmlns:a16="http://schemas.microsoft.com/office/drawing/2014/main" id="{2E01BE39-41EF-49D1-8DFE-950DC272B932}"/>
              </a:ext>
            </a:extLst>
          </p:cNvPr>
          <p:cNvSpPr txBox="1"/>
          <p:nvPr/>
        </p:nvSpPr>
        <p:spPr>
          <a:xfrm>
            <a:off x="5166551" y="2579797"/>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Co-production &amp; Lived Exp. Manager</a:t>
            </a:r>
          </a:p>
        </p:txBody>
      </p:sp>
      <p:sp>
        <p:nvSpPr>
          <p:cNvPr id="19" name="TextBox 18">
            <a:extLst>
              <a:ext uri="{FF2B5EF4-FFF2-40B4-BE49-F238E27FC236}">
                <a16:creationId xmlns:a16="http://schemas.microsoft.com/office/drawing/2014/main" id="{FCD56445-CE5C-4D87-BDDA-D7CCE3675EBA}"/>
              </a:ext>
            </a:extLst>
          </p:cNvPr>
          <p:cNvSpPr txBox="1"/>
          <p:nvPr/>
        </p:nvSpPr>
        <p:spPr>
          <a:xfrm>
            <a:off x="6827058" y="2579797"/>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Trusted Persons Network Manager</a:t>
            </a:r>
          </a:p>
        </p:txBody>
      </p:sp>
      <p:sp>
        <p:nvSpPr>
          <p:cNvPr id="20" name="TextBox 19">
            <a:extLst>
              <a:ext uri="{FF2B5EF4-FFF2-40B4-BE49-F238E27FC236}">
                <a16:creationId xmlns:a16="http://schemas.microsoft.com/office/drawing/2014/main" id="{399357B7-966C-47C7-A1D0-3523C698606B}"/>
              </a:ext>
            </a:extLst>
          </p:cNvPr>
          <p:cNvSpPr txBox="1"/>
          <p:nvPr/>
        </p:nvSpPr>
        <p:spPr>
          <a:xfrm>
            <a:off x="10148072" y="2579797"/>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defPPr>
              <a:defRPr lang="en-US"/>
            </a:defPPr>
            <a:lvl1pPr algn="ctr">
              <a:defRPr sz="1200">
                <a:solidFill>
                  <a:schemeClr val="bg1"/>
                </a:solidFill>
              </a:defRPr>
            </a:lvl1pPr>
          </a:lstStyle>
          <a:p>
            <a:r>
              <a:rPr lang="en-GB" dirty="0">
                <a:solidFill>
                  <a:schemeClr val="tx1"/>
                </a:solidFill>
              </a:rPr>
              <a:t>Communications Manager</a:t>
            </a:r>
          </a:p>
        </p:txBody>
      </p:sp>
      <p:sp>
        <p:nvSpPr>
          <p:cNvPr id="21" name="TextBox 20">
            <a:extLst>
              <a:ext uri="{FF2B5EF4-FFF2-40B4-BE49-F238E27FC236}">
                <a16:creationId xmlns:a16="http://schemas.microsoft.com/office/drawing/2014/main" id="{678CE9D4-E88F-4DB6-AB04-29DDDFB8848C}"/>
              </a:ext>
            </a:extLst>
          </p:cNvPr>
          <p:cNvSpPr txBox="1"/>
          <p:nvPr/>
        </p:nvSpPr>
        <p:spPr>
          <a:xfrm>
            <a:off x="6836078" y="3640782"/>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Trusted Persons Coordinator x 3</a:t>
            </a:r>
          </a:p>
        </p:txBody>
      </p:sp>
      <p:sp>
        <p:nvSpPr>
          <p:cNvPr id="22" name="TextBox 21">
            <a:extLst>
              <a:ext uri="{FF2B5EF4-FFF2-40B4-BE49-F238E27FC236}">
                <a16:creationId xmlns:a16="http://schemas.microsoft.com/office/drawing/2014/main" id="{1D548BD6-3767-4AE0-BC3A-7708BC2550DD}"/>
              </a:ext>
            </a:extLst>
          </p:cNvPr>
          <p:cNvSpPr txBox="1"/>
          <p:nvPr/>
        </p:nvSpPr>
        <p:spPr>
          <a:xfrm>
            <a:off x="5163804" y="3640782"/>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Lived Experience Facilitator</a:t>
            </a:r>
          </a:p>
        </p:txBody>
      </p:sp>
      <p:sp>
        <p:nvSpPr>
          <p:cNvPr id="23" name="TextBox 22">
            <a:extLst>
              <a:ext uri="{FF2B5EF4-FFF2-40B4-BE49-F238E27FC236}">
                <a16:creationId xmlns:a16="http://schemas.microsoft.com/office/drawing/2014/main" id="{8C3FC950-8B02-42EB-8008-7A06AB1745F2}"/>
              </a:ext>
            </a:extLst>
          </p:cNvPr>
          <p:cNvSpPr txBox="1"/>
          <p:nvPr/>
        </p:nvSpPr>
        <p:spPr>
          <a:xfrm>
            <a:off x="5163128" y="4782291"/>
            <a:ext cx="1582912" cy="792000"/>
          </a:xfrm>
          <a:prstGeom prst="rect">
            <a:avLst/>
          </a:prstGeom>
          <a:solidFill>
            <a:schemeClr val="accent4">
              <a:lumMod val="20000"/>
              <a:lumOff val="80000"/>
            </a:schemeClr>
          </a:solidFill>
          <a:ln w="12700">
            <a:solidFill>
              <a:schemeClr val="tx1"/>
            </a:solidFill>
          </a:ln>
        </p:spPr>
        <p:txBody>
          <a:bodyPr wrap="square" lIns="36000" tIns="36000" rIns="36000" bIns="36000" rtlCol="0" anchor="ctr">
            <a:noAutofit/>
          </a:bodyPr>
          <a:lstStyle>
            <a:defPPr>
              <a:defRPr lang="en-US"/>
            </a:defPPr>
            <a:lvl1pPr algn="ctr">
              <a:defRPr sz="1200">
                <a:solidFill>
                  <a:schemeClr val="bg1"/>
                </a:solidFill>
              </a:defRPr>
            </a:lvl1pPr>
          </a:lstStyle>
          <a:p>
            <a:r>
              <a:rPr lang="en-GB" dirty="0">
                <a:solidFill>
                  <a:schemeClr val="tx1"/>
                </a:solidFill>
              </a:rPr>
              <a:t>People with Lived Experience</a:t>
            </a:r>
          </a:p>
        </p:txBody>
      </p:sp>
      <p:sp>
        <p:nvSpPr>
          <p:cNvPr id="24" name="TextBox 23">
            <a:extLst>
              <a:ext uri="{FF2B5EF4-FFF2-40B4-BE49-F238E27FC236}">
                <a16:creationId xmlns:a16="http://schemas.microsoft.com/office/drawing/2014/main" id="{1B436594-8170-4E91-97BC-B6F9C1210FA5}"/>
              </a:ext>
            </a:extLst>
          </p:cNvPr>
          <p:cNvSpPr txBox="1"/>
          <p:nvPr/>
        </p:nvSpPr>
        <p:spPr>
          <a:xfrm>
            <a:off x="6833679" y="4782291"/>
            <a:ext cx="1592721" cy="792000"/>
          </a:xfrm>
          <a:prstGeom prst="rect">
            <a:avLst/>
          </a:prstGeom>
          <a:solidFill>
            <a:schemeClr val="accent4">
              <a:lumMod val="20000"/>
              <a:lumOff val="80000"/>
            </a:schemeClr>
          </a:solidFill>
          <a:ln w="12700">
            <a:solidFill>
              <a:schemeClr val="tx1"/>
            </a:solidFill>
          </a:ln>
        </p:spPr>
        <p:txBody>
          <a:bodyPr wrap="square" lIns="36000" tIns="36000" rIns="36000" bIns="36000" rtlCol="0" anchor="ctr">
            <a:noAutofit/>
          </a:bodyPr>
          <a:lstStyle>
            <a:defPPr>
              <a:defRPr lang="en-US"/>
            </a:defPPr>
            <a:lvl1pPr algn="ctr">
              <a:defRPr sz="1200">
                <a:solidFill>
                  <a:schemeClr val="bg1"/>
                </a:solidFill>
              </a:defRPr>
            </a:lvl1pPr>
          </a:lstStyle>
          <a:p>
            <a:r>
              <a:rPr lang="en-GB" dirty="0">
                <a:solidFill>
                  <a:schemeClr val="tx1"/>
                </a:solidFill>
              </a:rPr>
              <a:t>Trusted Persons</a:t>
            </a:r>
          </a:p>
        </p:txBody>
      </p:sp>
      <p:sp>
        <p:nvSpPr>
          <p:cNvPr id="25" name="TextBox 24">
            <a:extLst>
              <a:ext uri="{FF2B5EF4-FFF2-40B4-BE49-F238E27FC236}">
                <a16:creationId xmlns:a16="http://schemas.microsoft.com/office/drawing/2014/main" id="{D7D24DA3-7B9E-4D4B-8AD1-49FA2CAF0CC0}"/>
              </a:ext>
            </a:extLst>
          </p:cNvPr>
          <p:cNvSpPr txBox="1"/>
          <p:nvPr/>
        </p:nvSpPr>
        <p:spPr>
          <a:xfrm>
            <a:off x="3515349" y="4782290"/>
            <a:ext cx="1582110" cy="792000"/>
          </a:xfrm>
          <a:prstGeom prst="rect">
            <a:avLst/>
          </a:prstGeom>
          <a:solidFill>
            <a:schemeClr val="accent4">
              <a:lumMod val="20000"/>
              <a:lumOff val="80000"/>
            </a:schemeClr>
          </a:solidFill>
          <a:ln w="3175">
            <a:solidFill>
              <a:schemeClr val="tx1"/>
            </a:solidFill>
          </a:ln>
        </p:spPr>
        <p:txBody>
          <a:bodyPr wrap="square" lIns="36000" tIns="36000" rIns="36000" bIns="36000" rtlCol="0" anchor="ctr">
            <a:noAutofit/>
          </a:bodyPr>
          <a:lstStyle/>
          <a:p>
            <a:pPr algn="ctr"/>
            <a:r>
              <a:rPr lang="en-GB" sz="1200" dirty="0"/>
              <a:t>Community systems change leaders</a:t>
            </a:r>
          </a:p>
        </p:txBody>
      </p:sp>
      <p:sp>
        <p:nvSpPr>
          <p:cNvPr id="26" name="TextBox 25">
            <a:extLst>
              <a:ext uri="{FF2B5EF4-FFF2-40B4-BE49-F238E27FC236}">
                <a16:creationId xmlns:a16="http://schemas.microsoft.com/office/drawing/2014/main" id="{7F44F897-35EE-4B27-A468-B8A5FF1FD485}"/>
              </a:ext>
            </a:extLst>
          </p:cNvPr>
          <p:cNvSpPr txBox="1"/>
          <p:nvPr/>
        </p:nvSpPr>
        <p:spPr>
          <a:xfrm>
            <a:off x="4109154" y="350982"/>
            <a:ext cx="2696817" cy="699441"/>
          </a:xfrm>
          <a:prstGeom prst="rect">
            <a:avLst/>
          </a:prstGeom>
          <a:solidFill>
            <a:schemeClr val="tx1"/>
          </a:solidFill>
          <a:ln w="3175">
            <a:solidFill>
              <a:schemeClr val="tx1"/>
            </a:solidFill>
          </a:ln>
        </p:spPr>
        <p:txBody>
          <a:bodyPr wrap="square" lIns="36000" tIns="36000" rIns="36000" bIns="36000" rtlCol="0" anchor="ctr">
            <a:noAutofit/>
          </a:bodyPr>
          <a:lstStyle>
            <a:defPPr>
              <a:defRPr lang="en-US"/>
            </a:defPPr>
            <a:lvl1pPr algn="ctr">
              <a:defRPr sz="1200">
                <a:solidFill>
                  <a:schemeClr val="bg1"/>
                </a:solidFill>
              </a:defRPr>
            </a:lvl1pPr>
          </a:lstStyle>
          <a:p>
            <a:r>
              <a:rPr lang="en-GB" dirty="0"/>
              <a:t>Changing Future Cambridgeshire &amp; Peterborough governance</a:t>
            </a:r>
          </a:p>
        </p:txBody>
      </p:sp>
      <p:cxnSp>
        <p:nvCxnSpPr>
          <p:cNvPr id="28" name="Connector: Elbow 27">
            <a:extLst>
              <a:ext uri="{FF2B5EF4-FFF2-40B4-BE49-F238E27FC236}">
                <a16:creationId xmlns:a16="http://schemas.microsoft.com/office/drawing/2014/main" id="{A92020B5-0DB4-45FC-B709-BF6520B819F2}"/>
              </a:ext>
            </a:extLst>
          </p:cNvPr>
          <p:cNvCxnSpPr>
            <a:cxnSpLocks/>
            <a:stCxn id="17" idx="2"/>
            <a:endCxn id="25" idx="0"/>
          </p:cNvCxnSpPr>
          <p:nvPr/>
        </p:nvCxnSpPr>
        <p:spPr>
          <a:xfrm rot="16200000" flipH="1">
            <a:off x="3596505" y="4072390"/>
            <a:ext cx="1410493" cy="93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A856B19-ED2E-4ECB-A563-D657B423A10B}"/>
              </a:ext>
            </a:extLst>
          </p:cNvPr>
          <p:cNvSpPr txBox="1"/>
          <p:nvPr/>
        </p:nvSpPr>
        <p:spPr>
          <a:xfrm>
            <a:off x="2577137" y="3658931"/>
            <a:ext cx="1582110" cy="792000"/>
          </a:xfrm>
          <a:prstGeom prst="rect">
            <a:avLst/>
          </a:prstGeom>
          <a:solidFill>
            <a:schemeClr val="tx2">
              <a:lumMod val="40000"/>
              <a:lumOff val="60000"/>
            </a:schemeClr>
          </a:solidFill>
          <a:ln w="3175">
            <a:solidFill>
              <a:schemeClr val="tx1"/>
            </a:solidFill>
          </a:ln>
        </p:spPr>
        <p:txBody>
          <a:bodyPr wrap="square" lIns="36000" tIns="36000" rIns="36000" bIns="36000" rtlCol="0" anchor="ctr">
            <a:noAutofit/>
          </a:bodyPr>
          <a:lstStyle/>
          <a:p>
            <a:pPr algn="ctr"/>
            <a:r>
              <a:rPr lang="en-GB" sz="1200" dirty="0"/>
              <a:t>Office manager incl</a:t>
            </a:r>
          </a:p>
          <a:p>
            <a:pPr algn="ctr"/>
            <a:r>
              <a:rPr lang="en-GB" sz="1200" dirty="0"/>
              <a:t>data / digital support</a:t>
            </a:r>
            <a:endParaRPr lang="en-GB" sz="1200" b="1" dirty="0"/>
          </a:p>
        </p:txBody>
      </p:sp>
      <p:sp>
        <p:nvSpPr>
          <p:cNvPr id="38" name="TextBox 37">
            <a:extLst>
              <a:ext uri="{FF2B5EF4-FFF2-40B4-BE49-F238E27FC236}">
                <a16:creationId xmlns:a16="http://schemas.microsoft.com/office/drawing/2014/main" id="{481ECF5E-0AC3-4C29-9CF5-E36222BC6A29}"/>
              </a:ext>
            </a:extLst>
          </p:cNvPr>
          <p:cNvSpPr txBox="1"/>
          <p:nvPr/>
        </p:nvSpPr>
        <p:spPr>
          <a:xfrm>
            <a:off x="5163127" y="5867372"/>
            <a:ext cx="3263273" cy="792000"/>
          </a:xfrm>
          <a:prstGeom prst="rect">
            <a:avLst/>
          </a:prstGeom>
          <a:solidFill>
            <a:schemeClr val="bg1"/>
          </a:solidFill>
          <a:ln w="12700">
            <a:solidFill>
              <a:schemeClr val="tx1"/>
            </a:solidFill>
          </a:ln>
        </p:spPr>
        <p:txBody>
          <a:bodyPr wrap="square" lIns="36000" tIns="36000" rIns="36000" bIns="36000" rtlCol="0" anchor="ctr">
            <a:noAutofit/>
          </a:bodyPr>
          <a:lstStyle>
            <a:defPPr>
              <a:defRPr lang="en-US"/>
            </a:defPPr>
            <a:lvl1pPr algn="ctr">
              <a:defRPr sz="1200">
                <a:solidFill>
                  <a:schemeClr val="bg1"/>
                </a:solidFill>
              </a:defRPr>
            </a:lvl1pPr>
          </a:lstStyle>
          <a:p>
            <a:r>
              <a:rPr lang="en-GB" dirty="0">
                <a:solidFill>
                  <a:schemeClr val="tx1"/>
                </a:solidFill>
              </a:rPr>
              <a:t>People with Multiple Disadvantage</a:t>
            </a:r>
          </a:p>
        </p:txBody>
      </p:sp>
      <p:grpSp>
        <p:nvGrpSpPr>
          <p:cNvPr id="7" name="Group 6">
            <a:extLst>
              <a:ext uri="{FF2B5EF4-FFF2-40B4-BE49-F238E27FC236}">
                <a16:creationId xmlns:a16="http://schemas.microsoft.com/office/drawing/2014/main" id="{62A30ACA-09A2-4F06-9D5C-8CB609B8AFE5}"/>
              </a:ext>
            </a:extLst>
          </p:cNvPr>
          <p:cNvGrpSpPr/>
          <p:nvPr/>
        </p:nvGrpSpPr>
        <p:grpSpPr>
          <a:xfrm>
            <a:off x="168530" y="5511917"/>
            <a:ext cx="3045620" cy="1202874"/>
            <a:chOff x="178823" y="4782290"/>
            <a:chExt cx="3045620" cy="1202874"/>
          </a:xfrm>
        </p:grpSpPr>
        <p:sp>
          <p:nvSpPr>
            <p:cNvPr id="32" name="TextBox 31">
              <a:extLst>
                <a:ext uri="{FF2B5EF4-FFF2-40B4-BE49-F238E27FC236}">
                  <a16:creationId xmlns:a16="http://schemas.microsoft.com/office/drawing/2014/main" id="{9B918D4C-22EB-4666-B66D-E17429797276}"/>
                </a:ext>
              </a:extLst>
            </p:cNvPr>
            <p:cNvSpPr txBox="1"/>
            <p:nvPr/>
          </p:nvSpPr>
          <p:spPr>
            <a:xfrm>
              <a:off x="178823" y="4782290"/>
              <a:ext cx="3045620" cy="1202874"/>
            </a:xfrm>
            <a:prstGeom prst="rect">
              <a:avLst/>
            </a:prstGeom>
            <a:solidFill>
              <a:schemeClr val="bg1">
                <a:lumMod val="95000"/>
              </a:schemeClr>
            </a:solidFill>
            <a:ln>
              <a:solidFill>
                <a:schemeClr val="tx1"/>
              </a:solidFill>
            </a:ln>
          </p:spPr>
          <p:txBody>
            <a:bodyPr wrap="square" lIns="36000" tIns="36000" rIns="36000" bIns="36000" rtlCol="0" anchor="t" anchorCtr="0">
              <a:noAutofit/>
            </a:bodyPr>
            <a:lstStyle/>
            <a:p>
              <a:pPr algn="ctr"/>
              <a:r>
                <a:rPr lang="en-GB" sz="1200" b="1" dirty="0"/>
                <a:t>Key</a:t>
              </a:r>
            </a:p>
            <a:p>
              <a:r>
                <a:rPr lang="en-GB" sz="1100" dirty="0"/>
                <a:t>FTE = full time equivalent</a:t>
              </a:r>
            </a:p>
            <a:p>
              <a:endParaRPr lang="en-GB" sz="1100" dirty="0"/>
            </a:p>
            <a:p>
              <a:pPr algn="ctr"/>
              <a:endParaRPr lang="en-GB" sz="1200" dirty="0"/>
            </a:p>
          </p:txBody>
        </p:sp>
        <p:sp>
          <p:nvSpPr>
            <p:cNvPr id="34" name="TextBox 33">
              <a:extLst>
                <a:ext uri="{FF2B5EF4-FFF2-40B4-BE49-F238E27FC236}">
                  <a16:creationId xmlns:a16="http://schemas.microsoft.com/office/drawing/2014/main" id="{CB8F0EAA-747F-41FF-A8BA-912903154C8D}"/>
                </a:ext>
              </a:extLst>
            </p:cNvPr>
            <p:cNvSpPr txBox="1"/>
            <p:nvPr/>
          </p:nvSpPr>
          <p:spPr>
            <a:xfrm>
              <a:off x="1776121" y="5278110"/>
              <a:ext cx="1345196" cy="580106"/>
            </a:xfrm>
            <a:prstGeom prst="rect">
              <a:avLst/>
            </a:prstGeom>
            <a:solidFill>
              <a:schemeClr val="accent4">
                <a:lumMod val="40000"/>
                <a:lumOff val="60000"/>
              </a:schemeClr>
            </a:solidFill>
          </p:spPr>
          <p:txBody>
            <a:bodyPr wrap="square" lIns="36000" tIns="36000" rIns="36000" bIns="36000" rtlCol="0" anchor="ctr">
              <a:noAutofit/>
            </a:bodyPr>
            <a:lstStyle/>
            <a:p>
              <a:pPr algn="ctr"/>
              <a:r>
                <a:rPr lang="en-GB" sz="1100" dirty="0"/>
                <a:t>Exist within system – possible need for a small resource</a:t>
              </a:r>
            </a:p>
          </p:txBody>
        </p:sp>
        <p:sp>
          <p:nvSpPr>
            <p:cNvPr id="46" name="TextBox 45">
              <a:extLst>
                <a:ext uri="{FF2B5EF4-FFF2-40B4-BE49-F238E27FC236}">
                  <a16:creationId xmlns:a16="http://schemas.microsoft.com/office/drawing/2014/main" id="{3BFBDACC-006E-41CE-99A2-553056C4CBAA}"/>
                </a:ext>
              </a:extLst>
            </p:cNvPr>
            <p:cNvSpPr txBox="1"/>
            <p:nvPr/>
          </p:nvSpPr>
          <p:spPr>
            <a:xfrm>
              <a:off x="324867" y="5282072"/>
              <a:ext cx="1365637" cy="585470"/>
            </a:xfrm>
            <a:prstGeom prst="rect">
              <a:avLst/>
            </a:prstGeom>
            <a:solidFill>
              <a:schemeClr val="tx2">
                <a:lumMod val="40000"/>
                <a:lumOff val="60000"/>
              </a:schemeClr>
            </a:solidFill>
          </p:spPr>
          <p:txBody>
            <a:bodyPr wrap="square" lIns="36000" tIns="36000" rIns="36000" bIns="36000" rtlCol="0" anchor="ctr">
              <a:noAutofit/>
            </a:bodyPr>
            <a:lstStyle/>
            <a:p>
              <a:pPr algn="ctr"/>
              <a:r>
                <a:rPr lang="en-GB" sz="1100" dirty="0"/>
                <a:t>Funded using CP C&amp;F budget</a:t>
              </a:r>
            </a:p>
          </p:txBody>
        </p:sp>
      </p:grpSp>
      <p:cxnSp>
        <p:nvCxnSpPr>
          <p:cNvPr id="53" name="Connector: Elbow 52">
            <a:extLst>
              <a:ext uri="{FF2B5EF4-FFF2-40B4-BE49-F238E27FC236}">
                <a16:creationId xmlns:a16="http://schemas.microsoft.com/office/drawing/2014/main" id="{F0A2DA57-C4F2-470F-B1CC-01AD92AB775D}"/>
              </a:ext>
            </a:extLst>
          </p:cNvPr>
          <p:cNvCxnSpPr>
            <a:cxnSpLocks/>
            <a:stCxn id="21" idx="2"/>
            <a:endCxn id="9" idx="2"/>
          </p:cNvCxnSpPr>
          <p:nvPr/>
        </p:nvCxnSpPr>
        <p:spPr>
          <a:xfrm rot="5400000" flipH="1">
            <a:off x="4541990" y="1347640"/>
            <a:ext cx="1041891" cy="5128394"/>
          </a:xfrm>
          <a:prstGeom prst="bentConnector3">
            <a:avLst>
              <a:gd name="adj1" fmla="val -2194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991D759-2A5E-4C56-B3CD-7988B72B7725}"/>
              </a:ext>
            </a:extLst>
          </p:cNvPr>
          <p:cNvCxnSpPr>
            <a:cxnSpLocks/>
            <a:stCxn id="22" idx="2"/>
            <a:endCxn id="23" idx="0"/>
          </p:cNvCxnSpPr>
          <p:nvPr/>
        </p:nvCxnSpPr>
        <p:spPr>
          <a:xfrm flipH="1">
            <a:off x="5954584" y="4432782"/>
            <a:ext cx="275" cy="34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CEDEE90F-DDEF-43D8-BE50-06A768436639}"/>
              </a:ext>
            </a:extLst>
          </p:cNvPr>
          <p:cNvCxnSpPr>
            <a:cxnSpLocks/>
            <a:stCxn id="23" idx="2"/>
            <a:endCxn id="38" idx="0"/>
          </p:cNvCxnSpPr>
          <p:nvPr/>
        </p:nvCxnSpPr>
        <p:spPr>
          <a:xfrm rot="16200000" flipH="1">
            <a:off x="6228134" y="5300741"/>
            <a:ext cx="293081" cy="8401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7E01B3D0-F253-4BCF-9E75-2DC25512CC3A}"/>
              </a:ext>
            </a:extLst>
          </p:cNvPr>
          <p:cNvCxnSpPr>
            <a:cxnSpLocks/>
            <a:stCxn id="24" idx="2"/>
            <a:endCxn id="38" idx="0"/>
          </p:cNvCxnSpPr>
          <p:nvPr/>
        </p:nvCxnSpPr>
        <p:spPr>
          <a:xfrm rot="5400000">
            <a:off x="7065862" y="5303193"/>
            <a:ext cx="293081" cy="8352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2289179-6AEF-4DAD-A27F-03B183FC3331}"/>
              </a:ext>
            </a:extLst>
          </p:cNvPr>
          <p:cNvCxnSpPr>
            <a:stCxn id="21" idx="2"/>
            <a:endCxn id="24" idx="0"/>
          </p:cNvCxnSpPr>
          <p:nvPr/>
        </p:nvCxnSpPr>
        <p:spPr>
          <a:xfrm>
            <a:off x="7627133" y="4432782"/>
            <a:ext cx="2907" cy="349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itle 74">
            <a:extLst>
              <a:ext uri="{FF2B5EF4-FFF2-40B4-BE49-F238E27FC236}">
                <a16:creationId xmlns:a16="http://schemas.microsoft.com/office/drawing/2014/main" id="{9174FAB1-CFEC-42DF-93B4-E5B0271E8BEE}"/>
              </a:ext>
            </a:extLst>
          </p:cNvPr>
          <p:cNvSpPr>
            <a:spLocks noGrp="1"/>
          </p:cNvSpPr>
          <p:nvPr>
            <p:ph type="title"/>
          </p:nvPr>
        </p:nvSpPr>
        <p:spPr>
          <a:xfrm>
            <a:off x="284696" y="350982"/>
            <a:ext cx="3606301" cy="1730159"/>
          </a:xfrm>
        </p:spPr>
        <p:txBody>
          <a:bodyPr>
            <a:normAutofit fontScale="90000"/>
          </a:bodyPr>
          <a:lstStyle/>
          <a:p>
            <a:r>
              <a:rPr lang="en-GB" b="1" dirty="0"/>
              <a:t>Resources:</a:t>
            </a:r>
            <a:br>
              <a:rPr lang="en-GB" b="1" dirty="0"/>
            </a:br>
            <a:r>
              <a:rPr lang="en-GB" b="1" dirty="0"/>
              <a:t>Changing Futures C&amp;P team outline</a:t>
            </a:r>
            <a:br>
              <a:rPr lang="en-GB" b="1" dirty="0"/>
            </a:br>
            <a:endParaRPr lang="en-GB" dirty="0"/>
          </a:p>
        </p:txBody>
      </p:sp>
      <p:cxnSp>
        <p:nvCxnSpPr>
          <p:cNvPr id="78" name="Connector: Elbow 77">
            <a:extLst>
              <a:ext uri="{FF2B5EF4-FFF2-40B4-BE49-F238E27FC236}">
                <a16:creationId xmlns:a16="http://schemas.microsoft.com/office/drawing/2014/main" id="{BA6D9D06-6C69-4EA4-9F89-F8A67A17AA6D}"/>
              </a:ext>
            </a:extLst>
          </p:cNvPr>
          <p:cNvCxnSpPr>
            <a:cxnSpLocks/>
            <a:stCxn id="26" idx="2"/>
            <a:endCxn id="3" idx="0"/>
          </p:cNvCxnSpPr>
          <p:nvPr/>
        </p:nvCxnSpPr>
        <p:spPr>
          <a:xfrm rot="16200000" flipH="1">
            <a:off x="5329086" y="1178899"/>
            <a:ext cx="257813" cy="8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83E603DE-D68A-40E8-8085-D88896056F3B}"/>
              </a:ext>
            </a:extLst>
          </p:cNvPr>
          <p:cNvCxnSpPr>
            <a:stCxn id="17" idx="2"/>
            <a:endCxn id="29" idx="0"/>
          </p:cNvCxnSpPr>
          <p:nvPr/>
        </p:nvCxnSpPr>
        <p:spPr>
          <a:xfrm rot="5400000">
            <a:off x="3689078" y="3050911"/>
            <a:ext cx="287134" cy="9289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38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4" name="Rectangle 1113">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026" name="id-908A8BC7-A274-48A4-810A-092629E9137A" descr="Image.jpeg">
            <a:extLst>
              <a:ext uri="{FF2B5EF4-FFF2-40B4-BE49-F238E27FC236}">
                <a16:creationId xmlns:a16="http://schemas.microsoft.com/office/drawing/2014/main" id="{1F580BFF-A27E-4B57-8E0B-B95105D8919A}"/>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5321"/>
          <a:stretch/>
        </p:blipFill>
        <p:spPr bwMode="auto">
          <a:xfrm>
            <a:off x="20" y="-1"/>
            <a:ext cx="12188804" cy="68664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2251855-7E83-4275-A85F-5ECAA1CD7905}"/>
              </a:ext>
            </a:extLst>
          </p:cNvPr>
          <p:cNvSpPr>
            <a:spLocks noGrp="1"/>
          </p:cNvSpPr>
          <p:nvPr>
            <p:ph type="title"/>
          </p:nvPr>
        </p:nvSpPr>
        <p:spPr>
          <a:xfrm>
            <a:off x="677334" y="4765971"/>
            <a:ext cx="5760411" cy="1948095"/>
          </a:xfrm>
        </p:spPr>
        <p:txBody>
          <a:bodyPr vert="horz" lIns="91440" tIns="45720" rIns="91440" bIns="45720" rtlCol="0" anchor="ctr">
            <a:normAutofit/>
          </a:bodyPr>
          <a:lstStyle/>
          <a:p>
            <a:pPr>
              <a:lnSpc>
                <a:spcPct val="90000"/>
              </a:lnSpc>
            </a:pPr>
            <a:r>
              <a:rPr lang="en-US" sz="2800" b="1" dirty="0">
                <a:solidFill>
                  <a:schemeClr val="accent2"/>
                </a:solidFill>
              </a:rPr>
              <a:t>Strategic board </a:t>
            </a:r>
            <a:r>
              <a:rPr lang="en-US" sz="2800" dirty="0">
                <a:solidFill>
                  <a:schemeClr val="accent2"/>
                </a:solidFill>
              </a:rPr>
              <a:t>and principles:</a:t>
            </a:r>
            <a:br>
              <a:rPr lang="en-US" sz="2800" dirty="0">
                <a:solidFill>
                  <a:schemeClr val="accent2"/>
                </a:solidFill>
              </a:rPr>
            </a:br>
            <a:br>
              <a:rPr lang="en-US" sz="2800" dirty="0">
                <a:solidFill>
                  <a:schemeClr val="accent2"/>
                </a:solidFill>
              </a:rPr>
            </a:br>
            <a:r>
              <a:rPr lang="en-US" sz="2800" dirty="0">
                <a:solidFill>
                  <a:schemeClr val="accent2"/>
                </a:solidFill>
              </a:rPr>
              <a:t>building trust in a complex system</a:t>
            </a:r>
          </a:p>
        </p:txBody>
      </p:sp>
      <p:pic>
        <p:nvPicPr>
          <p:cNvPr id="1027" name="id-39A2790A-FF0A-43DB-9EFA-BEFC15A8C0F8" descr="Image.jpeg">
            <a:extLst>
              <a:ext uri="{FF2B5EF4-FFF2-40B4-BE49-F238E27FC236}">
                <a16:creationId xmlns:a16="http://schemas.microsoft.com/office/drawing/2014/main" id="{CB5F34B7-40CB-40A1-9A5C-596E7C2247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31" r="-2" b="-2"/>
          <a:stretch/>
        </p:blipFill>
        <p:spPr bwMode="auto">
          <a:xfrm>
            <a:off x="8027561" y="143933"/>
            <a:ext cx="4010830" cy="3285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 name="Diagram 64">
            <a:extLst>
              <a:ext uri="{FF2B5EF4-FFF2-40B4-BE49-F238E27FC236}">
                <a16:creationId xmlns:a16="http://schemas.microsoft.com/office/drawing/2014/main" id="{164B4749-52EC-4CB2-8517-48F5F1C8609A}"/>
              </a:ext>
            </a:extLst>
          </p:cNvPr>
          <p:cNvGraphicFramePr/>
          <p:nvPr>
            <p:extLst>
              <p:ext uri="{D42A27DB-BD31-4B8C-83A1-F6EECF244321}">
                <p14:modId xmlns:p14="http://schemas.microsoft.com/office/powerpoint/2010/main" val="2002744529"/>
              </p:ext>
            </p:extLst>
          </p:nvPr>
        </p:nvGraphicFramePr>
        <p:xfrm>
          <a:off x="-209104" y="-184609"/>
          <a:ext cx="3472872" cy="5449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a:extLst>
              <a:ext uri="{FF2B5EF4-FFF2-40B4-BE49-F238E27FC236}">
                <a16:creationId xmlns:a16="http://schemas.microsoft.com/office/drawing/2014/main" id="{410A1A46-9C90-441D-B068-E8D47E2EC68C}"/>
              </a:ext>
            </a:extLst>
          </p:cNvPr>
          <p:cNvGraphicFramePr/>
          <p:nvPr>
            <p:extLst>
              <p:ext uri="{D42A27DB-BD31-4B8C-83A1-F6EECF244321}">
                <p14:modId xmlns:p14="http://schemas.microsoft.com/office/powerpoint/2010/main" val="2404866908"/>
              </p:ext>
            </p:extLst>
          </p:nvPr>
        </p:nvGraphicFramePr>
        <p:xfrm>
          <a:off x="6527516" y="3352800"/>
          <a:ext cx="5664484" cy="33612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82832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5" grpId="0">
        <p:bldAsOne/>
      </p:bldGraphic>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E4E6B9-68CA-46C0-AB6D-1867CBD5BB77}"/>
              </a:ext>
            </a:extLst>
          </p:cNvPr>
          <p:cNvSpPr>
            <a:spLocks noGrp="1"/>
          </p:cNvSpPr>
          <p:nvPr>
            <p:ph type="title"/>
          </p:nvPr>
        </p:nvSpPr>
        <p:spPr>
          <a:xfrm>
            <a:off x="189761" y="2802568"/>
            <a:ext cx="5383845" cy="878845"/>
          </a:xfrm>
        </p:spPr>
        <p:txBody>
          <a:bodyPr anchor="ctr">
            <a:normAutofit/>
          </a:bodyPr>
          <a:lstStyle/>
          <a:p>
            <a:r>
              <a:rPr lang="en-GB" dirty="0">
                <a:solidFill>
                  <a:schemeClr val="tx1">
                    <a:lumMod val="85000"/>
                    <a:lumOff val="15000"/>
                  </a:schemeClr>
                </a:solidFill>
              </a:rPr>
              <a:t>Co production inquiries</a:t>
            </a:r>
          </a:p>
        </p:txBody>
      </p:sp>
      <p:sp>
        <p:nvSpPr>
          <p:cNvPr id="27"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descr="Text, letter&#10;&#10;Description automatically generated">
            <a:extLst>
              <a:ext uri="{FF2B5EF4-FFF2-40B4-BE49-F238E27FC236}">
                <a16:creationId xmlns:a16="http://schemas.microsoft.com/office/drawing/2014/main" id="{6A5693E2-F2D0-46EA-B226-DA0FB28CD139}"/>
              </a:ext>
            </a:extLst>
          </p:cNvPr>
          <p:cNvPicPr>
            <a:picLocks noChangeAspect="1"/>
          </p:cNvPicPr>
          <p:nvPr/>
        </p:nvPicPr>
        <p:blipFill rotWithShape="1">
          <a:blip r:embed="rId3">
            <a:extLst>
              <a:ext uri="{28A0092B-C50C-407E-A947-70E740481C1C}">
                <a14:useLocalDpi xmlns:a14="http://schemas.microsoft.com/office/drawing/2010/main" val="0"/>
              </a:ext>
            </a:extLst>
          </a:blip>
          <a:srcRect l="10389" t="9256" r="14708" b="9608"/>
          <a:stretch/>
        </p:blipFill>
        <p:spPr>
          <a:xfrm rot="5400000">
            <a:off x="2329143" y="-559677"/>
            <a:ext cx="2751074" cy="3973415"/>
          </a:xfrm>
          <a:prstGeom prst="rect">
            <a:avLst/>
          </a:prstGeom>
        </p:spPr>
      </p:pic>
      <p:pic>
        <p:nvPicPr>
          <p:cNvPr id="18" name="Picture 17" descr="Text, letter&#10;&#10;Description automatically generated">
            <a:extLst>
              <a:ext uri="{FF2B5EF4-FFF2-40B4-BE49-F238E27FC236}">
                <a16:creationId xmlns:a16="http://schemas.microsoft.com/office/drawing/2014/main" id="{4CAC6D07-B812-4B2D-BA4C-49CC789F1C40}"/>
              </a:ext>
            </a:extLst>
          </p:cNvPr>
          <p:cNvPicPr>
            <a:picLocks noChangeAspect="1"/>
          </p:cNvPicPr>
          <p:nvPr/>
        </p:nvPicPr>
        <p:blipFill rotWithShape="1">
          <a:blip r:embed="rId4">
            <a:extLst>
              <a:ext uri="{28A0092B-C50C-407E-A947-70E740481C1C}">
                <a14:useLocalDpi xmlns:a14="http://schemas.microsoft.com/office/drawing/2010/main" val="0"/>
              </a:ext>
            </a:extLst>
          </a:blip>
          <a:srcRect t="50351" r="42881"/>
          <a:stretch/>
        </p:blipFill>
        <p:spPr>
          <a:xfrm rot="16350958">
            <a:off x="5948730" y="2845226"/>
            <a:ext cx="3516906" cy="4075933"/>
          </a:xfrm>
          <a:prstGeom prst="rect">
            <a:avLst/>
          </a:prstGeom>
        </p:spPr>
      </p:pic>
      <p:pic>
        <p:nvPicPr>
          <p:cNvPr id="20" name="Picture 19" descr="Text, letter&#10;&#10;Description automatically generated">
            <a:extLst>
              <a:ext uri="{FF2B5EF4-FFF2-40B4-BE49-F238E27FC236}">
                <a16:creationId xmlns:a16="http://schemas.microsoft.com/office/drawing/2014/main" id="{83DBD003-CD34-4F97-B289-853506DD3C6F}"/>
              </a:ext>
            </a:extLst>
          </p:cNvPr>
          <p:cNvPicPr>
            <a:picLocks noChangeAspect="1"/>
          </p:cNvPicPr>
          <p:nvPr/>
        </p:nvPicPr>
        <p:blipFill rotWithShape="1">
          <a:blip r:embed="rId5">
            <a:extLst>
              <a:ext uri="{28A0092B-C50C-407E-A947-70E740481C1C}">
                <a14:useLocalDpi xmlns:a14="http://schemas.microsoft.com/office/drawing/2010/main" val="0"/>
              </a:ext>
            </a:extLst>
          </a:blip>
          <a:srcRect l="3093" t="8314" r="5776" b="5322"/>
          <a:stretch/>
        </p:blipFill>
        <p:spPr>
          <a:xfrm rot="5400000">
            <a:off x="2065026" y="3237226"/>
            <a:ext cx="3144555" cy="3973414"/>
          </a:xfrm>
          <a:prstGeom prst="rect">
            <a:avLst/>
          </a:prstGeom>
        </p:spPr>
      </p:pic>
      <p:pic>
        <p:nvPicPr>
          <p:cNvPr id="22" name="Picture 21" descr="Text, letter&#10;&#10;Description automatically generated">
            <a:extLst>
              <a:ext uri="{FF2B5EF4-FFF2-40B4-BE49-F238E27FC236}">
                <a16:creationId xmlns:a16="http://schemas.microsoft.com/office/drawing/2014/main" id="{DBE4FAB1-B426-4CE9-9330-10172D58DFEE}"/>
              </a:ext>
            </a:extLst>
          </p:cNvPr>
          <p:cNvPicPr>
            <a:picLocks noChangeAspect="1"/>
          </p:cNvPicPr>
          <p:nvPr/>
        </p:nvPicPr>
        <p:blipFill rotWithShape="1">
          <a:blip r:embed="rId6">
            <a:extLst>
              <a:ext uri="{28A0092B-C50C-407E-A947-70E740481C1C}">
                <a14:useLocalDpi xmlns:a14="http://schemas.microsoft.com/office/drawing/2010/main" val="0"/>
              </a:ext>
            </a:extLst>
          </a:blip>
          <a:srcRect l="11399" t="9762" r="1082" b="8162"/>
          <a:stretch/>
        </p:blipFill>
        <p:spPr>
          <a:xfrm rot="16200000">
            <a:off x="6183345" y="-16963"/>
            <a:ext cx="2604397" cy="3256540"/>
          </a:xfrm>
          <a:prstGeom prst="rect">
            <a:avLst/>
          </a:prstGeom>
        </p:spPr>
      </p:pic>
      <p:pic>
        <p:nvPicPr>
          <p:cNvPr id="24" name="Picture 23" descr="A picture containing text, whiteboard&#10;&#10;Description automatically generated">
            <a:extLst>
              <a:ext uri="{FF2B5EF4-FFF2-40B4-BE49-F238E27FC236}">
                <a16:creationId xmlns:a16="http://schemas.microsoft.com/office/drawing/2014/main" id="{308DBAE2-4071-413E-835B-2CF3A7BC505E}"/>
              </a:ext>
            </a:extLst>
          </p:cNvPr>
          <p:cNvPicPr>
            <a:picLocks noChangeAspect="1"/>
          </p:cNvPicPr>
          <p:nvPr/>
        </p:nvPicPr>
        <p:blipFill rotWithShape="1">
          <a:blip r:embed="rId7">
            <a:extLst>
              <a:ext uri="{28A0092B-C50C-407E-A947-70E740481C1C}">
                <a14:useLocalDpi xmlns:a14="http://schemas.microsoft.com/office/drawing/2010/main" val="0"/>
              </a:ext>
            </a:extLst>
          </a:blip>
          <a:srcRect l="8365" t="5678" r="4021" b="7246"/>
          <a:stretch/>
        </p:blipFill>
        <p:spPr>
          <a:xfrm>
            <a:off x="9221257" y="1161165"/>
            <a:ext cx="2845739" cy="3771053"/>
          </a:xfrm>
          <a:prstGeom prst="rect">
            <a:avLst/>
          </a:prstGeom>
        </p:spPr>
      </p:pic>
    </p:spTree>
    <p:extLst>
      <p:ext uri="{BB962C8B-B14F-4D97-AF65-F5344CB8AC3E}">
        <p14:creationId xmlns:p14="http://schemas.microsoft.com/office/powerpoint/2010/main" val="190666461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B15F7F-9CD7-4534-BEAD-FCAE09E342C1}"/>
              </a:ext>
            </a:extLst>
          </p:cNvPr>
          <p:cNvPicPr>
            <a:picLocks noChangeAspect="1"/>
          </p:cNvPicPr>
          <p:nvPr/>
        </p:nvPicPr>
        <p:blipFill rotWithShape="1">
          <a:blip r:embed="rId3"/>
          <a:srcRect l="19524" t="20952" r="11310" b="7090"/>
          <a:stretch/>
        </p:blipFill>
        <p:spPr>
          <a:xfrm>
            <a:off x="393233" y="443346"/>
            <a:ext cx="10279451" cy="6015512"/>
          </a:xfrm>
          <a:prstGeom prst="rect">
            <a:avLst/>
          </a:prstGeom>
        </p:spPr>
      </p:pic>
      <p:sp>
        <p:nvSpPr>
          <p:cNvPr id="2" name="Title 1">
            <a:extLst>
              <a:ext uri="{FF2B5EF4-FFF2-40B4-BE49-F238E27FC236}">
                <a16:creationId xmlns:a16="http://schemas.microsoft.com/office/drawing/2014/main" id="{F0E3DDDE-A434-425C-84C5-E3EB77884CAC}"/>
              </a:ext>
            </a:extLst>
          </p:cNvPr>
          <p:cNvSpPr>
            <a:spLocks noGrp="1"/>
          </p:cNvSpPr>
          <p:nvPr>
            <p:ph type="title"/>
          </p:nvPr>
        </p:nvSpPr>
        <p:spPr/>
        <p:txBody>
          <a:bodyPr/>
          <a:lstStyle/>
          <a:p>
            <a:r>
              <a:rPr lang="en-GB" dirty="0"/>
              <a:t>Change Forum</a:t>
            </a:r>
          </a:p>
        </p:txBody>
      </p:sp>
    </p:spTree>
    <p:extLst>
      <p:ext uri="{BB962C8B-B14F-4D97-AF65-F5344CB8AC3E}">
        <p14:creationId xmlns:p14="http://schemas.microsoft.com/office/powerpoint/2010/main" val="378372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A222D3-B747-4562-B5F5-03CFBAF573F9}"/>
              </a:ext>
            </a:extLst>
          </p:cNvPr>
          <p:cNvPicPr>
            <a:picLocks noChangeAspect="1"/>
          </p:cNvPicPr>
          <p:nvPr/>
        </p:nvPicPr>
        <p:blipFill rotWithShape="1">
          <a:blip r:embed="rId3"/>
          <a:srcRect t="8889" r="21309" b="12889"/>
          <a:stretch/>
        </p:blipFill>
        <p:spPr>
          <a:xfrm rot="649833">
            <a:off x="4572807" y="1919562"/>
            <a:ext cx="7300686" cy="4082160"/>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1429665A-2D50-4A10-9896-CA639EA5E594}"/>
              </a:ext>
            </a:extLst>
          </p:cNvPr>
          <p:cNvPicPr>
            <a:picLocks noChangeAspect="1"/>
          </p:cNvPicPr>
          <p:nvPr/>
        </p:nvPicPr>
        <p:blipFill rotWithShape="1">
          <a:blip r:embed="rId4"/>
          <a:srcRect l="13809" t="16085" r="42143"/>
          <a:stretch/>
        </p:blipFill>
        <p:spPr>
          <a:xfrm rot="21010410">
            <a:off x="493653" y="1735177"/>
            <a:ext cx="4302146" cy="4610271"/>
          </a:xfrm>
          <a:prstGeom prst="rect">
            <a:avLst/>
          </a:prstGeom>
          <a:ln>
            <a:solidFill>
              <a:schemeClr val="bg1">
                <a:lumMod val="50000"/>
              </a:schemeClr>
            </a:solidFill>
          </a:ln>
        </p:spPr>
      </p:pic>
      <p:sp>
        <p:nvSpPr>
          <p:cNvPr id="2" name="Title 1">
            <a:extLst>
              <a:ext uri="{FF2B5EF4-FFF2-40B4-BE49-F238E27FC236}">
                <a16:creationId xmlns:a16="http://schemas.microsoft.com/office/drawing/2014/main" id="{0E681A6C-73CD-43AC-B9B3-F59FD878FD3E}"/>
              </a:ext>
            </a:extLst>
          </p:cNvPr>
          <p:cNvSpPr>
            <a:spLocks noGrp="1"/>
          </p:cNvSpPr>
          <p:nvPr>
            <p:ph type="title"/>
          </p:nvPr>
        </p:nvSpPr>
        <p:spPr/>
        <p:txBody>
          <a:bodyPr/>
          <a:lstStyle/>
          <a:p>
            <a:r>
              <a:rPr lang="en-GB" dirty="0"/>
              <a:t>The national programme</a:t>
            </a:r>
          </a:p>
        </p:txBody>
      </p:sp>
    </p:spTree>
    <p:extLst>
      <p:ext uri="{BB962C8B-B14F-4D97-AF65-F5344CB8AC3E}">
        <p14:creationId xmlns:p14="http://schemas.microsoft.com/office/powerpoint/2010/main" val="4141488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2774cc84-7d56-42d6-a8a6-fa7d9627c1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085DF954C1CA4192F928A2830FFE35" ma:contentTypeVersion="11" ma:contentTypeDescription="Create a new document." ma:contentTypeScope="" ma:versionID="32a162208728fd83bf83d0f0db45127e">
  <xsd:schema xmlns:xsd="http://www.w3.org/2001/XMLSchema" xmlns:xs="http://www.w3.org/2001/XMLSchema" xmlns:p="http://schemas.microsoft.com/office/2006/metadata/properties" xmlns:ns2="2774cc84-7d56-42d6-a8a6-fa7d9627c10b" xmlns:ns3="11c0cbac-cbf2-4035-acfe-ec27549f3cdc" targetNamespace="http://schemas.microsoft.com/office/2006/metadata/properties" ma:root="true" ma:fieldsID="adae9d86f73fe022a12fcbce55984534" ns2:_="" ns3:_="">
    <xsd:import namespace="2774cc84-7d56-42d6-a8a6-fa7d9627c10b"/>
    <xsd:import namespace="11c0cbac-cbf2-4035-acfe-ec27549f3cd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4cc84-7d56-42d6-a8a6-fa7d9627c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c0cbac-cbf2-4035-acfe-ec27549f3c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D129C-0D5E-4E96-BB18-9CB5A7F57780}">
  <ds:schemaRefs>
    <ds:schemaRef ds:uri="http://schemas.microsoft.com/sharepoint/v3/contenttype/forms"/>
  </ds:schemaRefs>
</ds:datastoreItem>
</file>

<file path=customXml/itemProps2.xml><?xml version="1.0" encoding="utf-8"?>
<ds:datastoreItem xmlns:ds="http://schemas.openxmlformats.org/officeDocument/2006/customXml" ds:itemID="{E9A32489-6CC1-4DBE-A24F-AB3AE5A4E99F}">
  <ds:schemaRefs>
    <ds:schemaRef ds:uri="11c0cbac-cbf2-4035-acfe-ec27549f3cdc"/>
    <ds:schemaRef ds:uri="2774cc84-7d56-42d6-a8a6-fa7d9627c1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2DA5BC-9D04-46C0-91DF-949E6CA35D48}">
  <ds:schemaRefs>
    <ds:schemaRef ds:uri="11c0cbac-cbf2-4035-acfe-ec27549f3cdc"/>
    <ds:schemaRef ds:uri="2774cc84-7d56-42d6-a8a6-fa7d9627c1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5568</TotalTime>
  <Words>532</Words>
  <Application>Microsoft Office PowerPoint</Application>
  <PresentationFormat>Widescreen</PresentationFormat>
  <Paragraphs>75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Trebuchet MS</vt:lpstr>
      <vt:lpstr>Wingdings 3</vt:lpstr>
      <vt:lpstr>Facet</vt:lpstr>
      <vt:lpstr>Changing Futures Cambridgeshire &amp; Peterborough</vt:lpstr>
      <vt:lpstr>Resources: Changing Futures C&amp;P team outline </vt:lpstr>
      <vt:lpstr>Strategic board and principles:  building trust in a complex system</vt:lpstr>
      <vt:lpstr>Co production inquiries</vt:lpstr>
      <vt:lpstr>Change Forum</vt:lpstr>
      <vt:lpstr>The national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Every Adult Matter (MEAM)</dc:title>
  <dc:creator>Emily Sanderson</dc:creator>
  <cp:lastModifiedBy>SUE BEECROFT</cp:lastModifiedBy>
  <cp:revision>25</cp:revision>
  <dcterms:created xsi:type="dcterms:W3CDTF">2022-02-01T15:15:04Z</dcterms:created>
  <dcterms:modified xsi:type="dcterms:W3CDTF">2022-09-23T13:03:43Z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0x01010041085DF954C1CA4192F928A2830FFE35</vt:lpwstr>
  </property>
</Properties>
</file>