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20" r:id="rId5"/>
    <p:sldMasterId id="2147483818" r:id="rId6"/>
    <p:sldMasterId id="2147483708" r:id="rId7"/>
    <p:sldMasterId id="2147483871" r:id="rId8"/>
  </p:sldMasterIdLst>
  <p:notesMasterIdLst>
    <p:notesMasterId r:id="rId67"/>
  </p:notesMasterIdLst>
  <p:handoutMasterIdLst>
    <p:handoutMasterId r:id="rId68"/>
  </p:handoutMasterIdLst>
  <p:sldIdLst>
    <p:sldId id="540" r:id="rId9"/>
    <p:sldId id="543" r:id="rId10"/>
    <p:sldId id="544" r:id="rId11"/>
    <p:sldId id="464" r:id="rId12"/>
    <p:sldId id="527" r:id="rId13"/>
    <p:sldId id="528" r:id="rId14"/>
    <p:sldId id="290" r:id="rId15"/>
    <p:sldId id="462" r:id="rId16"/>
    <p:sldId id="491" r:id="rId17"/>
    <p:sldId id="460" r:id="rId18"/>
    <p:sldId id="326" r:id="rId19"/>
    <p:sldId id="307" r:id="rId20"/>
    <p:sldId id="305" r:id="rId21"/>
    <p:sldId id="306" r:id="rId22"/>
    <p:sldId id="516" r:id="rId23"/>
    <p:sldId id="299" r:id="rId24"/>
    <p:sldId id="317" r:id="rId25"/>
    <p:sldId id="318" r:id="rId26"/>
    <p:sldId id="522" r:id="rId27"/>
    <p:sldId id="523" r:id="rId28"/>
    <p:sldId id="492" r:id="rId29"/>
    <p:sldId id="352" r:id="rId30"/>
    <p:sldId id="493" r:id="rId31"/>
    <p:sldId id="461" r:id="rId32"/>
    <p:sldId id="454" r:id="rId33"/>
    <p:sldId id="449" r:id="rId34"/>
    <p:sldId id="373" r:id="rId35"/>
    <p:sldId id="374" r:id="rId36"/>
    <p:sldId id="375" r:id="rId37"/>
    <p:sldId id="321" r:id="rId38"/>
    <p:sldId id="509" r:id="rId39"/>
    <p:sldId id="485" r:id="rId40"/>
    <p:sldId id="440" r:id="rId41"/>
    <p:sldId id="338" r:id="rId42"/>
    <p:sldId id="471" r:id="rId43"/>
    <p:sldId id="499" r:id="rId44"/>
    <p:sldId id="518" r:id="rId45"/>
    <p:sldId id="539" r:id="rId46"/>
    <p:sldId id="438" r:id="rId47"/>
    <p:sldId id="344" r:id="rId48"/>
    <p:sldId id="349" r:id="rId49"/>
    <p:sldId id="511" r:id="rId50"/>
    <p:sldId id="519" r:id="rId51"/>
    <p:sldId id="360" r:id="rId52"/>
    <p:sldId id="459" r:id="rId53"/>
    <p:sldId id="354" r:id="rId54"/>
    <p:sldId id="356" r:id="rId55"/>
    <p:sldId id="359" r:id="rId56"/>
    <p:sldId id="515" r:id="rId57"/>
    <p:sldId id="530" r:id="rId58"/>
    <p:sldId id="520" r:id="rId59"/>
    <p:sldId id="421" r:id="rId60"/>
    <p:sldId id="439" r:id="rId61"/>
    <p:sldId id="291" r:id="rId62"/>
    <p:sldId id="308" r:id="rId63"/>
    <p:sldId id="322" r:id="rId64"/>
    <p:sldId id="323" r:id="rId65"/>
    <p:sldId id="324" r:id="rId6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 Webb" initials="KW" lastIdx="309" clrIdx="0">
    <p:extLst>
      <p:ext uri="{19B8F6BF-5375-455C-9EA6-DF929625EA0E}">
        <p15:presenceInfo xmlns:p15="http://schemas.microsoft.com/office/powerpoint/2012/main" userId="S::katherine.webb@cambridgeshire.gov.uk::317d42d5-2d3f-4669-b4d1-52d5c05b3cbe" providerId="AD"/>
      </p:ext>
    </p:extLst>
  </p:cmAuthor>
  <p:cmAuthor id="2" name="Leigh Roberts" initials="LR" lastIdx="252" clrIdx="1">
    <p:extLst>
      <p:ext uri="{19B8F6BF-5375-455C-9EA6-DF929625EA0E}">
        <p15:presenceInfo xmlns:p15="http://schemas.microsoft.com/office/powerpoint/2012/main" userId="S::leigh.roberts@cambridgeshire.gov.uk::cf05d133-2b7b-4f25-9223-ee78c0d66fa8" providerId="AD"/>
      </p:ext>
    </p:extLst>
  </p:cmAuthor>
  <p:cmAuthor id="3" name="Elena Damiano" initials="ED" lastIdx="194" clrIdx="2">
    <p:extLst>
      <p:ext uri="{19B8F6BF-5375-455C-9EA6-DF929625EA0E}">
        <p15:presenceInfo xmlns:p15="http://schemas.microsoft.com/office/powerpoint/2012/main" userId="S::elena.damiano@cambridgeshire.gov.uk::37dba6e6-ae3c-41c0-85f9-79dad0dd325c" providerId="AD"/>
      </p:ext>
    </p:extLst>
  </p:cmAuthor>
  <p:cmAuthor id="4" name="Ellen Pollard" initials="EP" lastIdx="4" clrIdx="3">
    <p:extLst>
      <p:ext uri="{19B8F6BF-5375-455C-9EA6-DF929625EA0E}">
        <p15:presenceInfo xmlns:p15="http://schemas.microsoft.com/office/powerpoint/2012/main" userId="S::ellen.pollard@cambridgeshire.gov.uk::1bb0be40-2395-4b16-8b02-ec28fb870a9e" providerId="AD"/>
      </p:ext>
    </p:extLst>
  </p:cmAuthor>
  <p:cmAuthor id="5" name="James Sullivan" initials="JS" lastIdx="33" clrIdx="4">
    <p:extLst>
      <p:ext uri="{19B8F6BF-5375-455C-9EA6-DF929625EA0E}">
        <p15:presenceInfo xmlns:p15="http://schemas.microsoft.com/office/powerpoint/2012/main" userId="S::fp629@cambridgeshire.gov.uk::cb22a7f1-c984-46f6-84c8-b26b3b2b8c53" providerId="AD"/>
      </p:ext>
    </p:extLst>
  </p:cmAuthor>
  <p:cmAuthor id="6" name="Cara Hadley" initials="CH" lastIdx="5" clrIdx="5">
    <p:extLst>
      <p:ext uri="{19B8F6BF-5375-455C-9EA6-DF929625EA0E}">
        <p15:presenceInfo xmlns:p15="http://schemas.microsoft.com/office/powerpoint/2012/main" userId="S::cara.hadley@cambridgeshire.gov.uk::5e18f3b9-371f-4cad-8293-b4d9530d925e" providerId="AD"/>
      </p:ext>
    </p:extLst>
  </p:cmAuthor>
  <p:cmAuthor id="7" name="Rachel Hallam" initials="RH" lastIdx="7" clrIdx="6">
    <p:extLst>
      <p:ext uri="{19B8F6BF-5375-455C-9EA6-DF929625EA0E}">
        <p15:presenceInfo xmlns:p15="http://schemas.microsoft.com/office/powerpoint/2012/main" userId="S::rachel.hallam@cambridgeshire.gov.uk::9f5af52d-7374-4604-9344-0e5ade114817" providerId="AD"/>
      </p:ext>
    </p:extLst>
  </p:cmAuthor>
  <p:cmAuthor id="8" name="Vicki Peacey" initials="VP" lastIdx="144" clrIdx="7">
    <p:extLst>
      <p:ext uri="{19B8F6BF-5375-455C-9EA6-DF929625EA0E}">
        <p15:presenceInfo xmlns:p15="http://schemas.microsoft.com/office/powerpoint/2012/main" userId="S::vicki.peacey@cambridgeshire.gov.uk::43e8b465-cd6c-4fb6-8110-303c45833bdd" providerId="AD"/>
      </p:ext>
    </p:extLst>
  </p:cmAuthor>
  <p:cmAuthor id="9" name="Helen Freeman" initials="HF" lastIdx="4" clrIdx="8">
    <p:extLst>
      <p:ext uri="{19B8F6BF-5375-455C-9EA6-DF929625EA0E}">
        <p15:presenceInfo xmlns:p15="http://schemas.microsoft.com/office/powerpoint/2012/main" userId="S::Helen.Freeman@cambridgeshire.gov.uk::01d33ae0-ac9d-4d3c-9c9b-c15b5b65dea4" providerId="AD"/>
      </p:ext>
    </p:extLst>
  </p:cmAuthor>
  <p:cmAuthor id="10" name="Emmeline Watkins" initials="EW" lastIdx="132" clrIdx="9">
    <p:extLst>
      <p:ext uri="{19B8F6BF-5375-455C-9EA6-DF929625EA0E}">
        <p15:presenceInfo xmlns:p15="http://schemas.microsoft.com/office/powerpoint/2012/main" userId="S::Emmeline.Watkins@peterborough.gov.uk::9a60a2db-a381-4505-9336-0144a668f833" providerId="AD"/>
      </p:ext>
    </p:extLst>
  </p:cmAuthor>
  <p:cmAuthor id="11" name="Nicola Gowers" initials="NG" lastIdx="52" clrIdx="10">
    <p:extLst>
      <p:ext uri="{19B8F6BF-5375-455C-9EA6-DF929625EA0E}">
        <p15:presenceInfo xmlns:p15="http://schemas.microsoft.com/office/powerpoint/2012/main" userId="S::nicola.gowers@cambridgeshire.gov.uk::b5be6b24-663a-4fd9-b129-4e7748c3601c" providerId="AD"/>
      </p:ext>
    </p:extLst>
  </p:cmAuthor>
  <p:cmAuthor id="12" name="Ryan O'Neill" initials="RO" lastIdx="22" clrIdx="11">
    <p:extLst>
      <p:ext uri="{19B8F6BF-5375-455C-9EA6-DF929625EA0E}">
        <p15:presenceInfo xmlns:p15="http://schemas.microsoft.com/office/powerpoint/2012/main" userId="S::ryan.o'neill@peterborough.gov.uk::75fb5a2c-4814-435c-ac11-480af8cc3884" providerId="AD"/>
      </p:ext>
    </p:extLst>
  </p:cmAuthor>
  <p:cmAuthor id="13" name="Louisa Gostling" initials="LG" lastIdx="5" clrIdx="12">
    <p:extLst>
      <p:ext uri="{19B8F6BF-5375-455C-9EA6-DF929625EA0E}">
        <p15:presenceInfo xmlns:p15="http://schemas.microsoft.com/office/powerpoint/2012/main" userId="S::louisa.gostling@cambridgeshire.gov.uk::c349b02e-dc79-4618-88b5-f5a6bbb0d3e9" providerId="AD"/>
      </p:ext>
    </p:extLst>
  </p:cmAuthor>
  <p:cmAuthor id="14" name="Hannah Parkinson" initials="HP" lastIdx="7" clrIdx="13">
    <p:extLst>
      <p:ext uri="{19B8F6BF-5375-455C-9EA6-DF929625EA0E}">
        <p15:presenceInfo xmlns:p15="http://schemas.microsoft.com/office/powerpoint/2012/main" userId="S::hannah.parkinson@cambridgeshire.gov.uk::2d394aef-f696-4aee-91c9-3c5e46712fce" providerId="AD"/>
      </p:ext>
    </p:extLst>
  </p:cmAuthor>
  <p:cmAuthor id="15" name="Harriet Ludford" initials="HL" lastIdx="1" clrIdx="14">
    <p:extLst>
      <p:ext uri="{19B8F6BF-5375-455C-9EA6-DF929625EA0E}">
        <p15:presenceInfo xmlns:p15="http://schemas.microsoft.com/office/powerpoint/2012/main" userId="S::harriet.ludford@cambridgeshire.gov.uk::f7dfaf44-5c8e-4945-86d5-52f6fc2024db" providerId="AD"/>
      </p:ext>
    </p:extLst>
  </p:cmAuthor>
  <p:cmAuthor id="16" name="Tom Barden" initials="TB" lastIdx="6" clrIdx="15">
    <p:extLst>
      <p:ext uri="{19B8F6BF-5375-455C-9EA6-DF929625EA0E}">
        <p15:presenceInfo xmlns:p15="http://schemas.microsoft.com/office/powerpoint/2012/main" userId="S::tom.barden@cambridgeshire.gov.uk::499c9711-30d8-4ba1-83a8-b9a929ed1310" providerId="AD"/>
      </p:ext>
    </p:extLst>
  </p:cmAuthor>
  <p:cmAuthor id="17" name="Andrew Robson" initials="AR" lastIdx="1" clrIdx="16">
    <p:extLst>
      <p:ext uri="{19B8F6BF-5375-455C-9EA6-DF929625EA0E}">
        <p15:presenceInfo xmlns:p15="http://schemas.microsoft.com/office/powerpoint/2012/main" userId="S::andrew.robson@cambridgeshire.gov.uk::32136f89-06dd-4e8d-8f92-ecaf0694bf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C5E"/>
    <a:srgbClr val="6B9E73"/>
    <a:srgbClr val="F5DD90"/>
    <a:srgbClr val="6072A9"/>
    <a:srgbClr val="E8F9FC"/>
    <a:srgbClr val="8CBED6"/>
    <a:srgbClr val="CC99FF"/>
    <a:srgbClr val="F0D1BB"/>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094ED-90CA-4A63-83FD-BA6C0124062A}" v="33" dt="2022-07-08T11:57:41.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489" autoAdjust="0"/>
  </p:normalViewPr>
  <p:slideViewPr>
    <p:cSldViewPr snapToGrid="0">
      <p:cViewPr varScale="1">
        <p:scale>
          <a:sx n="63" d="100"/>
          <a:sy n="63" d="100"/>
        </p:scale>
        <p:origin x="1752" y="36"/>
      </p:cViewPr>
      <p:guideLst/>
    </p:cSldViewPr>
  </p:slideViewPr>
  <p:notesTextViewPr>
    <p:cViewPr>
      <p:scale>
        <a:sx n="1" d="1"/>
        <a:sy n="1" d="1"/>
      </p:scale>
      <p:origin x="0" y="0"/>
    </p:cViewPr>
  </p:notesTextViewPr>
  <p:sorterViewPr>
    <p:cViewPr>
      <p:scale>
        <a:sx n="100" d="100"/>
        <a:sy n="100" d="100"/>
      </p:scale>
      <p:origin x="0" y="-337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m Brown" userId="S::liam.brown@cambridgeshire.gov.uk::d184c769-cedc-436c-833a-8aca127bdca6" providerId="AD" clId="Web-{B085D335-10E3-5A02-C039-20C07258F833}"/>
    <pc:docChg chg="modSld">
      <pc:chgData name="Liam Brown" userId="S::liam.brown@cambridgeshire.gov.uk::d184c769-cedc-436c-833a-8aca127bdca6" providerId="AD" clId="Web-{B085D335-10E3-5A02-C039-20C07258F833}" dt="2022-06-22T14:47:51.004" v="14"/>
      <pc:docMkLst>
        <pc:docMk/>
      </pc:docMkLst>
      <pc:sldChg chg="modSp">
        <pc:chgData name="Liam Brown" userId="S::liam.brown@cambridgeshire.gov.uk::d184c769-cedc-436c-833a-8aca127bdca6" providerId="AD" clId="Web-{B085D335-10E3-5A02-C039-20C07258F833}" dt="2022-06-22T14:07:17.548" v="10"/>
        <pc:sldMkLst>
          <pc:docMk/>
          <pc:sldMk cId="1799604209" sldId="460"/>
        </pc:sldMkLst>
        <pc:picChg chg="mod">
          <ac:chgData name="Liam Brown" userId="S::liam.brown@cambridgeshire.gov.uk::d184c769-cedc-436c-833a-8aca127bdca6" providerId="AD" clId="Web-{B085D335-10E3-5A02-C039-20C07258F833}" dt="2022-06-22T14:07:17.548" v="10"/>
          <ac:picMkLst>
            <pc:docMk/>
            <pc:sldMk cId="1799604209" sldId="460"/>
            <ac:picMk id="6" creationId="{8AF9F83F-F657-49EB-A051-2CDDEEDB7934}"/>
          </ac:picMkLst>
        </pc:picChg>
      </pc:sldChg>
      <pc:sldChg chg="modSp">
        <pc:chgData name="Liam Brown" userId="S::liam.brown@cambridgeshire.gov.uk::d184c769-cedc-436c-833a-8aca127bdca6" providerId="AD" clId="Web-{B085D335-10E3-5A02-C039-20C07258F833}" dt="2022-06-22T14:06:34.592" v="8"/>
        <pc:sldMkLst>
          <pc:docMk/>
          <pc:sldMk cId="1123905307" sldId="491"/>
        </pc:sldMkLst>
        <pc:picChg chg="mod">
          <ac:chgData name="Liam Brown" userId="S::liam.brown@cambridgeshire.gov.uk::d184c769-cedc-436c-833a-8aca127bdca6" providerId="AD" clId="Web-{B085D335-10E3-5A02-C039-20C07258F833}" dt="2022-06-22T14:05:49.214" v="4"/>
          <ac:picMkLst>
            <pc:docMk/>
            <pc:sldMk cId="1123905307" sldId="491"/>
            <ac:picMk id="11" creationId="{4EEC2199-1FA5-4302-BF44-F511985D5027}"/>
          </ac:picMkLst>
        </pc:picChg>
        <pc:picChg chg="mod">
          <ac:chgData name="Liam Brown" userId="S::liam.brown@cambridgeshire.gov.uk::d184c769-cedc-436c-833a-8aca127bdca6" providerId="AD" clId="Web-{B085D335-10E3-5A02-C039-20C07258F833}" dt="2022-06-22T14:06:34.592" v="8"/>
          <ac:picMkLst>
            <pc:docMk/>
            <pc:sldMk cId="1123905307" sldId="491"/>
            <ac:picMk id="19" creationId="{84C50787-F9BC-4C6F-899D-81AD8A9E5A13}"/>
          </ac:picMkLst>
        </pc:picChg>
      </pc:sldChg>
      <pc:sldChg chg="addSp delSp modSp">
        <pc:chgData name="Liam Brown" userId="S::liam.brown@cambridgeshire.gov.uk::d184c769-cedc-436c-833a-8aca127bdca6" providerId="AD" clId="Web-{B085D335-10E3-5A02-C039-20C07258F833}" dt="2022-06-22T14:47:51.004" v="14"/>
        <pc:sldMkLst>
          <pc:docMk/>
          <pc:sldMk cId="419985058" sldId="518"/>
        </pc:sldMkLst>
        <pc:graphicFrameChg chg="add del mod">
          <ac:chgData name="Liam Brown" userId="S::liam.brown@cambridgeshire.gov.uk::d184c769-cedc-436c-833a-8aca127bdca6" providerId="AD" clId="Web-{B085D335-10E3-5A02-C039-20C07258F833}" dt="2022-06-22T14:47:51.004" v="14"/>
          <ac:graphicFrameMkLst>
            <pc:docMk/>
            <pc:sldMk cId="419985058" sldId="518"/>
            <ac:graphicFrameMk id="5" creationId="{966310B8-DF24-F0E9-6DE0-03AB17D6573C}"/>
          </ac:graphicFrameMkLst>
        </pc:graphicFrameChg>
        <pc:picChg chg="mod">
          <ac:chgData name="Liam Brown" userId="S::liam.brown@cambridgeshire.gov.uk::d184c769-cedc-436c-833a-8aca127bdca6" providerId="AD" clId="Web-{B085D335-10E3-5A02-C039-20C07258F833}" dt="2022-06-22T14:10:21.402" v="12" actId="1076"/>
          <ac:picMkLst>
            <pc:docMk/>
            <pc:sldMk cId="419985058" sldId="518"/>
            <ac:picMk id="8" creationId="{43ABBABE-C7DF-413A-97C6-CBB175817C95}"/>
          </ac:picMkLst>
        </pc:picChg>
      </pc:sldChg>
    </pc:docChg>
  </pc:docChgLst>
  <pc:docChgLst>
    <pc:chgData name="Liam Brown" userId="S::liam.brown@cambridgeshire.gov.uk::d184c769-cedc-436c-833a-8aca127bdca6" providerId="AD" clId="Web-{14C92F5B-92BC-BF55-8180-A155DBE0394A}"/>
    <pc:docChg chg="modSld">
      <pc:chgData name="Liam Brown" userId="S::liam.brown@cambridgeshire.gov.uk::d184c769-cedc-436c-833a-8aca127bdca6" providerId="AD" clId="Web-{14C92F5B-92BC-BF55-8180-A155DBE0394A}" dt="2022-06-24T14:42:28.723" v="3" actId="1076"/>
      <pc:docMkLst>
        <pc:docMk/>
      </pc:docMkLst>
      <pc:sldChg chg="addSp delSp modSp">
        <pc:chgData name="Liam Brown" userId="S::liam.brown@cambridgeshire.gov.uk::d184c769-cedc-436c-833a-8aca127bdca6" providerId="AD" clId="Web-{14C92F5B-92BC-BF55-8180-A155DBE0394A}" dt="2022-06-24T14:42:28.723" v="3" actId="1076"/>
        <pc:sldMkLst>
          <pc:docMk/>
          <pc:sldMk cId="419985058" sldId="518"/>
        </pc:sldMkLst>
        <pc:graphicFrameChg chg="add del mod">
          <ac:chgData name="Liam Brown" userId="S::liam.brown@cambridgeshire.gov.uk::d184c769-cedc-436c-833a-8aca127bdca6" providerId="AD" clId="Web-{14C92F5B-92BC-BF55-8180-A155DBE0394A}" dt="2022-06-24T14:42:18.051" v="2"/>
          <ac:graphicFrameMkLst>
            <pc:docMk/>
            <pc:sldMk cId="419985058" sldId="518"/>
            <ac:graphicFrameMk id="5" creationId="{F727A446-96F6-B83D-2ACB-4303A297F849}"/>
          </ac:graphicFrameMkLst>
        </pc:graphicFrameChg>
        <pc:picChg chg="mod">
          <ac:chgData name="Liam Brown" userId="S::liam.brown@cambridgeshire.gov.uk::d184c769-cedc-436c-833a-8aca127bdca6" providerId="AD" clId="Web-{14C92F5B-92BC-BF55-8180-A155DBE0394A}" dt="2022-06-24T14:42:28.723" v="3" actId="1076"/>
          <ac:picMkLst>
            <pc:docMk/>
            <pc:sldMk cId="419985058" sldId="518"/>
            <ac:picMk id="8" creationId="{43ABBABE-C7DF-413A-97C6-CBB175817C95}"/>
          </ac:picMkLst>
        </pc:picChg>
      </pc:sldChg>
    </pc:docChg>
  </pc:docChgLst>
  <pc:docChgLst>
    <pc:chgData name="Kat Webb (she/her)" userId="S::katherine.webb@cambridgeshire.gov.uk::317d42d5-2d3f-4669-b4d1-52d5c05b3cbe" providerId="AD" clId="Web-{D56871A4-F070-41DE-AB50-8F783C669976}"/>
    <pc:docChg chg="modSld">
      <pc:chgData name="Kat Webb (she/her)" userId="S::katherine.webb@cambridgeshire.gov.uk::317d42d5-2d3f-4669-b4d1-52d5c05b3cbe" providerId="AD" clId="Web-{D56871A4-F070-41DE-AB50-8F783C669976}" dt="2022-07-01T14:02:26.480" v="0"/>
      <pc:docMkLst>
        <pc:docMk/>
      </pc:docMkLst>
      <pc:sldChg chg="modSp">
        <pc:chgData name="Kat Webb (she/her)" userId="S::katherine.webb@cambridgeshire.gov.uk::317d42d5-2d3f-4669-b4d1-52d5c05b3cbe" providerId="AD" clId="Web-{D56871A4-F070-41DE-AB50-8F783C669976}" dt="2022-07-01T14:02:26.480" v="0"/>
        <pc:sldMkLst>
          <pc:docMk/>
          <pc:sldMk cId="3883131327" sldId="543"/>
        </pc:sldMkLst>
        <pc:picChg chg="mod">
          <ac:chgData name="Kat Webb (she/her)" userId="S::katherine.webb@cambridgeshire.gov.uk::317d42d5-2d3f-4669-b4d1-52d5c05b3cbe" providerId="AD" clId="Web-{D56871A4-F070-41DE-AB50-8F783C669976}" dt="2022-07-01T14:02:26.480" v="0"/>
          <ac:picMkLst>
            <pc:docMk/>
            <pc:sldMk cId="3883131327" sldId="543"/>
            <ac:picMk id="6" creationId="{859B1C5B-FAF9-4A06-8235-2EFF7AD6D54D}"/>
          </ac:picMkLst>
        </pc:picChg>
      </pc:sldChg>
    </pc:docChg>
  </pc:docChgLst>
  <pc:docChgLst>
    <pc:chgData name="Liam Brown" userId="d184c769-cedc-436c-833a-8aca127bdca6" providerId="ADAL" clId="{83CCE651-541F-4718-84CF-677B2A0D1D79}"/>
    <pc:docChg chg="undo custSel modSld">
      <pc:chgData name="Liam Brown" userId="d184c769-cedc-436c-833a-8aca127bdca6" providerId="ADAL" clId="{83CCE651-541F-4718-84CF-677B2A0D1D79}" dt="2022-06-30T13:41:12.348" v="22040" actId="13244"/>
      <pc:docMkLst>
        <pc:docMk/>
      </pc:docMkLst>
      <pc:sldChg chg="modSp mod">
        <pc:chgData name="Liam Brown" userId="d184c769-cedc-436c-833a-8aca127bdca6" providerId="ADAL" clId="{83CCE651-541F-4718-84CF-677B2A0D1D79}" dt="2022-06-22T13:53:04.249" v="19119" actId="962"/>
        <pc:sldMkLst>
          <pc:docMk/>
          <pc:sldMk cId="2295279294" sldId="290"/>
        </pc:sldMkLst>
        <pc:picChg chg="mod">
          <ac:chgData name="Liam Brown" userId="d184c769-cedc-436c-833a-8aca127bdca6" providerId="ADAL" clId="{83CCE651-541F-4718-84CF-677B2A0D1D79}" dt="2022-06-22T13:38:00.156" v="17077" actId="962"/>
          <ac:picMkLst>
            <pc:docMk/>
            <pc:sldMk cId="2295279294" sldId="290"/>
            <ac:picMk id="3" creationId="{C90E2E6D-371E-4E3B-B70A-97150E758240}"/>
          </ac:picMkLst>
        </pc:picChg>
        <pc:picChg chg="mod">
          <ac:chgData name="Liam Brown" userId="d184c769-cedc-436c-833a-8aca127bdca6" providerId="ADAL" clId="{83CCE651-541F-4718-84CF-677B2A0D1D79}" dt="2022-06-22T13:53:04.249" v="19119" actId="962"/>
          <ac:picMkLst>
            <pc:docMk/>
            <pc:sldMk cId="2295279294" sldId="290"/>
            <ac:picMk id="7" creationId="{7568C551-E64D-4761-B370-0E1EC5E69507}"/>
          </ac:picMkLst>
        </pc:picChg>
        <pc:picChg chg="mod">
          <ac:chgData name="Liam Brown" userId="d184c769-cedc-436c-833a-8aca127bdca6" providerId="ADAL" clId="{83CCE651-541F-4718-84CF-677B2A0D1D79}" dt="2022-06-22T13:38:10.048" v="17105" actId="962"/>
          <ac:picMkLst>
            <pc:docMk/>
            <pc:sldMk cId="2295279294" sldId="290"/>
            <ac:picMk id="13" creationId="{D22FE63B-7001-4D33-AC9E-5541524187C4}"/>
          </ac:picMkLst>
        </pc:picChg>
      </pc:sldChg>
      <pc:sldChg chg="modSp mod">
        <pc:chgData name="Liam Brown" userId="d184c769-cedc-436c-833a-8aca127bdca6" providerId="ADAL" clId="{83CCE651-541F-4718-84CF-677B2A0D1D79}" dt="2022-06-30T11:29:39.993" v="19962" actId="13244"/>
        <pc:sldMkLst>
          <pc:docMk/>
          <pc:sldMk cId="4183241330" sldId="291"/>
        </pc:sldMkLst>
        <pc:spChg chg="ord">
          <ac:chgData name="Liam Brown" userId="d184c769-cedc-436c-833a-8aca127bdca6" providerId="ADAL" clId="{83CCE651-541F-4718-84CF-677B2A0D1D79}" dt="2022-06-30T11:29:31.553" v="19961" actId="13244"/>
          <ac:spMkLst>
            <pc:docMk/>
            <pc:sldMk cId="4183241330" sldId="291"/>
            <ac:spMk id="3" creationId="{020B7FCD-2186-4760-9BF9-51367E3C4BD9}"/>
          </ac:spMkLst>
        </pc:spChg>
        <pc:spChg chg="mod">
          <ac:chgData name="Liam Brown" userId="d184c769-cedc-436c-833a-8aca127bdca6" providerId="ADAL" clId="{83CCE651-541F-4718-84CF-677B2A0D1D79}" dt="2022-06-22T09:41:31.648" v="5634" actId="20577"/>
          <ac:spMkLst>
            <pc:docMk/>
            <pc:sldMk cId="4183241330" sldId="291"/>
            <ac:spMk id="4" creationId="{7D208E0B-23E2-4703-8DB3-11072B830CA2}"/>
          </ac:spMkLst>
        </pc:spChg>
        <pc:picChg chg="ord">
          <ac:chgData name="Liam Brown" userId="d184c769-cedc-436c-833a-8aca127bdca6" providerId="ADAL" clId="{83CCE651-541F-4718-84CF-677B2A0D1D79}" dt="2022-06-30T11:29:39.993" v="19962" actId="13244"/>
          <ac:picMkLst>
            <pc:docMk/>
            <pc:sldMk cId="4183241330" sldId="291"/>
            <ac:picMk id="7" creationId="{21ECFBE1-D9BA-4AD8-9BB8-91A3EA2BA453}"/>
          </ac:picMkLst>
        </pc:picChg>
        <pc:picChg chg="mod">
          <ac:chgData name="Liam Brown" userId="d184c769-cedc-436c-833a-8aca127bdca6" providerId="ADAL" clId="{83CCE651-541F-4718-84CF-677B2A0D1D79}" dt="2022-06-22T10:41:42.625" v="10777" actId="962"/>
          <ac:picMkLst>
            <pc:docMk/>
            <pc:sldMk cId="4183241330" sldId="291"/>
            <ac:picMk id="9" creationId="{36ECA93F-4690-4077-9527-36103CBA5AC4}"/>
          </ac:picMkLst>
        </pc:picChg>
      </pc:sldChg>
      <pc:sldChg chg="modSp mod">
        <pc:chgData name="Liam Brown" userId="d184c769-cedc-436c-833a-8aca127bdca6" providerId="ADAL" clId="{83CCE651-541F-4718-84CF-677B2A0D1D79}" dt="2022-06-30T11:12:31.913" v="19848" actId="13244"/>
        <pc:sldMkLst>
          <pc:docMk/>
          <pc:sldMk cId="554318392" sldId="299"/>
        </pc:sldMkLst>
        <pc:spChg chg="ord">
          <ac:chgData name="Liam Brown" userId="d184c769-cedc-436c-833a-8aca127bdca6" providerId="ADAL" clId="{83CCE651-541F-4718-84CF-677B2A0D1D79}" dt="2022-06-30T11:12:08.912" v="19844" actId="13244"/>
          <ac:spMkLst>
            <pc:docMk/>
            <pc:sldMk cId="554318392" sldId="299"/>
            <ac:spMk id="3" creationId="{9CBE6124-B0B9-4FC0-BE42-B715B5A5DDC8}"/>
          </ac:spMkLst>
        </pc:spChg>
        <pc:spChg chg="ord">
          <ac:chgData name="Liam Brown" userId="d184c769-cedc-436c-833a-8aca127bdca6" providerId="ADAL" clId="{83CCE651-541F-4718-84CF-677B2A0D1D79}" dt="2022-06-30T11:12:24.640" v="19847" actId="13244"/>
          <ac:spMkLst>
            <pc:docMk/>
            <pc:sldMk cId="554318392" sldId="299"/>
            <ac:spMk id="6" creationId="{B557B045-5263-4653-B3B8-A9ADE02EB36F}"/>
          </ac:spMkLst>
        </pc:spChg>
        <pc:picChg chg="ord">
          <ac:chgData name="Liam Brown" userId="d184c769-cedc-436c-833a-8aca127bdca6" providerId="ADAL" clId="{83CCE651-541F-4718-84CF-677B2A0D1D79}" dt="2022-06-30T11:12:31.913" v="19848" actId="13244"/>
          <ac:picMkLst>
            <pc:docMk/>
            <pc:sldMk cId="554318392" sldId="299"/>
            <ac:picMk id="7" creationId="{1CDA8AB8-A05F-44BC-AA68-BB5E9A6F67C7}"/>
          </ac:picMkLst>
        </pc:picChg>
        <pc:picChg chg="mod">
          <ac:chgData name="Liam Brown" userId="d184c769-cedc-436c-833a-8aca127bdca6" providerId="ADAL" clId="{83CCE651-541F-4718-84CF-677B2A0D1D79}" dt="2022-06-22T13:01:45.828" v="14388" actId="962"/>
          <ac:picMkLst>
            <pc:docMk/>
            <pc:sldMk cId="554318392" sldId="299"/>
            <ac:picMk id="11" creationId="{4333107E-53CC-453A-99F0-9BEAB56D1AFF}"/>
          </ac:picMkLst>
        </pc:picChg>
      </pc:sldChg>
      <pc:sldChg chg="modSp mod">
        <pc:chgData name="Liam Brown" userId="d184c769-cedc-436c-833a-8aca127bdca6" providerId="ADAL" clId="{83CCE651-541F-4718-84CF-677B2A0D1D79}" dt="2022-06-30T11:45:39.635" v="20039" actId="13244"/>
        <pc:sldMkLst>
          <pc:docMk/>
          <pc:sldMk cId="2643257863" sldId="305"/>
        </pc:sldMkLst>
        <pc:spChg chg="ord">
          <ac:chgData name="Liam Brown" userId="d184c769-cedc-436c-833a-8aca127bdca6" providerId="ADAL" clId="{83CCE651-541F-4718-84CF-677B2A0D1D79}" dt="2022-06-30T11:45:37.850" v="20038" actId="13244"/>
          <ac:spMkLst>
            <pc:docMk/>
            <pc:sldMk cId="2643257863" sldId="305"/>
            <ac:spMk id="3" creationId="{1FF25415-260E-4F66-83B3-7F24CDE7C224}"/>
          </ac:spMkLst>
        </pc:spChg>
        <pc:picChg chg="mod">
          <ac:chgData name="Liam Brown" userId="d184c769-cedc-436c-833a-8aca127bdca6" providerId="ADAL" clId="{83CCE651-541F-4718-84CF-677B2A0D1D79}" dt="2022-06-22T13:01:31.595" v="14382" actId="962"/>
          <ac:picMkLst>
            <pc:docMk/>
            <pc:sldMk cId="2643257863" sldId="305"/>
            <ac:picMk id="4" creationId="{7EAB65CD-551C-4CFB-A15E-D5A0FBE62B02}"/>
          </ac:picMkLst>
        </pc:picChg>
        <pc:picChg chg="mod ord">
          <ac:chgData name="Liam Brown" userId="d184c769-cedc-436c-833a-8aca127bdca6" providerId="ADAL" clId="{83CCE651-541F-4718-84CF-677B2A0D1D79}" dt="2022-06-30T11:11:50.101" v="19842" actId="962"/>
          <ac:picMkLst>
            <pc:docMk/>
            <pc:sldMk cId="2643257863" sldId="305"/>
            <ac:picMk id="5" creationId="{E3BB9BDE-593B-40D8-B059-5A403C5123D4}"/>
          </ac:picMkLst>
        </pc:picChg>
        <pc:picChg chg="ord">
          <ac:chgData name="Liam Brown" userId="d184c769-cedc-436c-833a-8aca127bdca6" providerId="ADAL" clId="{83CCE651-541F-4718-84CF-677B2A0D1D79}" dt="2022-06-30T11:45:39.635" v="20039" actId="13244"/>
          <ac:picMkLst>
            <pc:docMk/>
            <pc:sldMk cId="2643257863" sldId="305"/>
            <ac:picMk id="8" creationId="{B2C0073F-8DA9-4CC4-96DE-D796149F8E54}"/>
          </ac:picMkLst>
        </pc:picChg>
      </pc:sldChg>
      <pc:sldChg chg="addSp delSp modSp mod">
        <pc:chgData name="Liam Brown" userId="d184c769-cedc-436c-833a-8aca127bdca6" providerId="ADAL" clId="{83CCE651-541F-4718-84CF-677B2A0D1D79}" dt="2022-06-30T11:45:50.602" v="20041" actId="13244"/>
        <pc:sldMkLst>
          <pc:docMk/>
          <pc:sldMk cId="3479034344" sldId="306"/>
        </pc:sldMkLst>
        <pc:spChg chg="ord">
          <ac:chgData name="Liam Brown" userId="d184c769-cedc-436c-833a-8aca127bdca6" providerId="ADAL" clId="{83CCE651-541F-4718-84CF-677B2A0D1D79}" dt="2022-06-30T11:45:48.115" v="20040" actId="13244"/>
          <ac:spMkLst>
            <pc:docMk/>
            <pc:sldMk cId="3479034344" sldId="306"/>
            <ac:spMk id="3" creationId="{1FF25415-260E-4F66-83B3-7F24CDE7C224}"/>
          </ac:spMkLst>
        </pc:spChg>
        <pc:spChg chg="add del">
          <ac:chgData name="Liam Brown" userId="d184c769-cedc-436c-833a-8aca127bdca6" providerId="ADAL" clId="{83CCE651-541F-4718-84CF-677B2A0D1D79}" dt="2022-06-22T13:01:37.411" v="14384" actId="22"/>
          <ac:spMkLst>
            <pc:docMk/>
            <pc:sldMk cId="3479034344" sldId="306"/>
            <ac:spMk id="8" creationId="{7535F6AD-EDC2-4DCA-8665-122FA93B0556}"/>
          </ac:spMkLst>
        </pc:spChg>
        <pc:picChg chg="mod">
          <ac:chgData name="Liam Brown" userId="d184c769-cedc-436c-833a-8aca127bdca6" providerId="ADAL" clId="{83CCE651-541F-4718-84CF-677B2A0D1D79}" dt="2022-06-22T13:01:40.627" v="14386" actId="962"/>
          <ac:picMkLst>
            <pc:docMk/>
            <pc:sldMk cId="3479034344" sldId="306"/>
            <ac:picMk id="4" creationId="{8A09CE67-4B4F-4774-A40D-8A2FCB7EC221}"/>
          </ac:picMkLst>
        </pc:picChg>
        <pc:picChg chg="ord">
          <ac:chgData name="Liam Brown" userId="d184c769-cedc-436c-833a-8aca127bdca6" providerId="ADAL" clId="{83CCE651-541F-4718-84CF-677B2A0D1D79}" dt="2022-06-30T11:45:50.602" v="20041" actId="13244"/>
          <ac:picMkLst>
            <pc:docMk/>
            <pc:sldMk cId="3479034344" sldId="306"/>
            <ac:picMk id="6" creationId="{DF3A40B3-A4E9-4EF6-A812-F9737BDD36A3}"/>
          </ac:picMkLst>
        </pc:picChg>
        <pc:picChg chg="mod ord">
          <ac:chgData name="Liam Brown" userId="d184c769-cedc-436c-833a-8aca127bdca6" providerId="ADAL" clId="{83CCE651-541F-4718-84CF-677B2A0D1D79}" dt="2022-06-30T11:11:58.625" v="19843" actId="13244"/>
          <ac:picMkLst>
            <pc:docMk/>
            <pc:sldMk cId="3479034344" sldId="306"/>
            <ac:picMk id="7" creationId="{E05AF0E5-8790-4F88-ADFA-29F0921B573B}"/>
          </ac:picMkLst>
        </pc:picChg>
      </pc:sldChg>
      <pc:sldChg chg="modSp mod">
        <pc:chgData name="Liam Brown" userId="d184c769-cedc-436c-833a-8aca127bdca6" providerId="ADAL" clId="{83CCE651-541F-4718-84CF-677B2A0D1D79}" dt="2022-06-30T11:45:27.273" v="20037" actId="13244"/>
        <pc:sldMkLst>
          <pc:docMk/>
          <pc:sldMk cId="847151510" sldId="307"/>
        </pc:sldMkLst>
        <pc:spChg chg="ord">
          <ac:chgData name="Liam Brown" userId="d184c769-cedc-436c-833a-8aca127bdca6" providerId="ADAL" clId="{83CCE651-541F-4718-84CF-677B2A0D1D79}" dt="2022-06-30T11:37:17.579" v="20001" actId="13244"/>
          <ac:spMkLst>
            <pc:docMk/>
            <pc:sldMk cId="847151510" sldId="307"/>
            <ac:spMk id="3" creationId="{1FF25415-260E-4F66-83B3-7F24CDE7C224}"/>
          </ac:spMkLst>
        </pc:spChg>
        <pc:picChg chg="mod">
          <ac:chgData name="Liam Brown" userId="d184c769-cedc-436c-833a-8aca127bdca6" providerId="ADAL" clId="{83CCE651-541F-4718-84CF-677B2A0D1D79}" dt="2022-06-22T13:01:28.245" v="14380" actId="962"/>
          <ac:picMkLst>
            <pc:docMk/>
            <pc:sldMk cId="847151510" sldId="307"/>
            <ac:picMk id="4" creationId="{783948B7-3779-4BF2-91E3-2198370A2C63}"/>
          </ac:picMkLst>
        </pc:picChg>
        <pc:picChg chg="mod ord">
          <ac:chgData name="Liam Brown" userId="d184c769-cedc-436c-833a-8aca127bdca6" providerId="ADAL" clId="{83CCE651-541F-4718-84CF-677B2A0D1D79}" dt="2022-06-30T11:11:39.078" v="19840" actId="13244"/>
          <ac:picMkLst>
            <pc:docMk/>
            <pc:sldMk cId="847151510" sldId="307"/>
            <ac:picMk id="6" creationId="{88C5C36B-D7E7-4304-9040-7C4AD2688406}"/>
          </ac:picMkLst>
        </pc:picChg>
        <pc:picChg chg="ord">
          <ac:chgData name="Liam Brown" userId="d184c769-cedc-436c-833a-8aca127bdca6" providerId="ADAL" clId="{83CCE651-541F-4718-84CF-677B2A0D1D79}" dt="2022-06-30T11:45:27.273" v="20037" actId="13244"/>
          <ac:picMkLst>
            <pc:docMk/>
            <pc:sldMk cId="847151510" sldId="307"/>
            <ac:picMk id="8" creationId="{BF2EE0B1-1836-4FA7-B397-8ACD731C9A1E}"/>
          </ac:picMkLst>
        </pc:picChg>
      </pc:sldChg>
      <pc:sldChg chg="modSp mod">
        <pc:chgData name="Liam Brown" userId="d184c769-cedc-436c-833a-8aca127bdca6" providerId="ADAL" clId="{83CCE651-541F-4718-84CF-677B2A0D1D79}" dt="2022-06-30T11:29:49.217" v="19964" actId="13244"/>
        <pc:sldMkLst>
          <pc:docMk/>
          <pc:sldMk cId="3288872743" sldId="308"/>
        </pc:sldMkLst>
        <pc:spChg chg="ord">
          <ac:chgData name="Liam Brown" userId="d184c769-cedc-436c-833a-8aca127bdca6" providerId="ADAL" clId="{83CCE651-541F-4718-84CF-677B2A0D1D79}" dt="2022-06-30T11:29:45.153" v="19963" actId="13244"/>
          <ac:spMkLst>
            <pc:docMk/>
            <pc:sldMk cId="3288872743" sldId="308"/>
            <ac:spMk id="3" creationId="{020B7FCD-2186-4760-9BF9-51367E3C4BD9}"/>
          </ac:spMkLst>
        </pc:spChg>
        <pc:picChg chg="mod">
          <ac:chgData name="Liam Brown" userId="d184c769-cedc-436c-833a-8aca127bdca6" providerId="ADAL" clId="{83CCE651-541F-4718-84CF-677B2A0D1D79}" dt="2022-06-22T10:41:48.475" v="10789" actId="962"/>
          <ac:picMkLst>
            <pc:docMk/>
            <pc:sldMk cId="3288872743" sldId="308"/>
            <ac:picMk id="5" creationId="{6D16FEB8-52F2-44A8-9533-792D064D69E7}"/>
          </ac:picMkLst>
        </pc:picChg>
        <pc:picChg chg="ord">
          <ac:chgData name="Liam Brown" userId="d184c769-cedc-436c-833a-8aca127bdca6" providerId="ADAL" clId="{83CCE651-541F-4718-84CF-677B2A0D1D79}" dt="2022-06-30T11:29:49.217" v="19964" actId="13244"/>
          <ac:picMkLst>
            <pc:docMk/>
            <pc:sldMk cId="3288872743" sldId="308"/>
            <ac:picMk id="7" creationId="{FA65CA7B-4F10-4F41-AACC-0A5241D5924D}"/>
          </ac:picMkLst>
        </pc:picChg>
      </pc:sldChg>
      <pc:sldChg chg="modSp mod">
        <pc:chgData name="Liam Brown" userId="d184c769-cedc-436c-833a-8aca127bdca6" providerId="ADAL" clId="{83CCE651-541F-4718-84CF-677B2A0D1D79}" dt="2022-06-30T11:12:43.337" v="19849" actId="13244"/>
        <pc:sldMkLst>
          <pc:docMk/>
          <pc:sldMk cId="818910709" sldId="317"/>
        </pc:sldMkLst>
        <pc:spChg chg="ord">
          <ac:chgData name="Liam Brown" userId="d184c769-cedc-436c-833a-8aca127bdca6" providerId="ADAL" clId="{83CCE651-541F-4718-84CF-677B2A0D1D79}" dt="2022-06-30T11:12:43.337" v="19849" actId="13244"/>
          <ac:spMkLst>
            <pc:docMk/>
            <pc:sldMk cId="818910709" sldId="317"/>
            <ac:spMk id="3" creationId="{DC5E0FA3-887C-46A3-8DC8-D5EF1CE9AB30}"/>
          </ac:spMkLst>
        </pc:spChg>
        <pc:picChg chg="mod">
          <ac:chgData name="Liam Brown" userId="d184c769-cedc-436c-833a-8aca127bdca6" providerId="ADAL" clId="{83CCE651-541F-4718-84CF-677B2A0D1D79}" dt="2022-06-22T13:01:49.263" v="14390" actId="962"/>
          <ac:picMkLst>
            <pc:docMk/>
            <pc:sldMk cId="818910709" sldId="317"/>
            <ac:picMk id="7" creationId="{44F3065C-BDAA-4CC7-B51A-544A14919916}"/>
          </ac:picMkLst>
        </pc:picChg>
      </pc:sldChg>
      <pc:sldChg chg="modSp mod">
        <pc:chgData name="Liam Brown" userId="d184c769-cedc-436c-833a-8aca127bdca6" providerId="ADAL" clId="{83CCE651-541F-4718-84CF-677B2A0D1D79}" dt="2022-06-30T11:37:28.602" v="20002" actId="13244"/>
        <pc:sldMkLst>
          <pc:docMk/>
          <pc:sldMk cId="947034820" sldId="318"/>
        </pc:sldMkLst>
        <pc:spChg chg="ord">
          <ac:chgData name="Liam Brown" userId="d184c769-cedc-436c-833a-8aca127bdca6" providerId="ADAL" clId="{83CCE651-541F-4718-84CF-677B2A0D1D79}" dt="2022-06-30T11:37:28.602" v="20002" actId="13244"/>
          <ac:spMkLst>
            <pc:docMk/>
            <pc:sldMk cId="947034820" sldId="318"/>
            <ac:spMk id="3" creationId="{DC5E0FA3-887C-46A3-8DC8-D5EF1CE9AB30}"/>
          </ac:spMkLst>
        </pc:spChg>
        <pc:picChg chg="mod">
          <ac:chgData name="Liam Brown" userId="d184c769-cedc-436c-833a-8aca127bdca6" providerId="ADAL" clId="{83CCE651-541F-4718-84CF-677B2A0D1D79}" dt="2022-06-22T13:01:53.495" v="14392" actId="962"/>
          <ac:picMkLst>
            <pc:docMk/>
            <pc:sldMk cId="947034820" sldId="318"/>
            <ac:picMk id="10" creationId="{B2E7CBC5-D7CE-48B3-AFED-6B9D16FA76BD}"/>
          </ac:picMkLst>
        </pc:picChg>
      </pc:sldChg>
      <pc:sldChg chg="modSp mod">
        <pc:chgData name="Liam Brown" userId="d184c769-cedc-436c-833a-8aca127bdca6" providerId="ADAL" clId="{83CCE651-541F-4718-84CF-677B2A0D1D79}" dt="2022-06-30T13:40:47.134" v="22039" actId="13244"/>
        <pc:sldMkLst>
          <pc:docMk/>
          <pc:sldMk cId="1182902820" sldId="321"/>
        </pc:sldMkLst>
        <pc:spChg chg="mod">
          <ac:chgData name="Liam Brown" userId="d184c769-cedc-436c-833a-8aca127bdca6" providerId="ADAL" clId="{83CCE651-541F-4718-84CF-677B2A0D1D79}" dt="2022-06-30T11:20:35.689" v="19894" actId="962"/>
          <ac:spMkLst>
            <pc:docMk/>
            <pc:sldMk cId="1182902820" sldId="321"/>
            <ac:spMk id="4" creationId="{399AB108-8BAF-446F-85E1-93B81971BC46}"/>
          </ac:spMkLst>
        </pc:spChg>
        <pc:spChg chg="mod">
          <ac:chgData name="Liam Brown" userId="d184c769-cedc-436c-833a-8aca127bdca6" providerId="ADAL" clId="{83CCE651-541F-4718-84CF-677B2A0D1D79}" dt="2022-06-30T11:20:37.617" v="19895" actId="962"/>
          <ac:spMkLst>
            <pc:docMk/>
            <pc:sldMk cId="1182902820" sldId="321"/>
            <ac:spMk id="5" creationId="{57100F1D-54A5-4068-BC65-058E462F2E28}"/>
          </ac:spMkLst>
        </pc:spChg>
        <pc:spChg chg="ord">
          <ac:chgData name="Liam Brown" userId="d184c769-cedc-436c-833a-8aca127bdca6" providerId="ADAL" clId="{83CCE651-541F-4718-84CF-677B2A0D1D79}" dt="2022-06-30T11:21:11.505" v="19899" actId="13244"/>
          <ac:spMkLst>
            <pc:docMk/>
            <pc:sldMk cId="1182902820" sldId="321"/>
            <ac:spMk id="7" creationId="{C57FE6D0-B5E7-45F0-8762-2FBCF5847F40}"/>
          </ac:spMkLst>
        </pc:spChg>
        <pc:spChg chg="ord">
          <ac:chgData name="Liam Brown" userId="d184c769-cedc-436c-833a-8aca127bdca6" providerId="ADAL" clId="{83CCE651-541F-4718-84CF-677B2A0D1D79}" dt="2022-06-30T11:40:12.537" v="20017" actId="13244"/>
          <ac:spMkLst>
            <pc:docMk/>
            <pc:sldMk cId="1182902820" sldId="321"/>
            <ac:spMk id="8" creationId="{35DFBA04-51DF-4E04-9665-3AB6EFBE61F1}"/>
          </ac:spMkLst>
        </pc:spChg>
        <pc:spChg chg="ord">
          <ac:chgData name="Liam Brown" userId="d184c769-cedc-436c-833a-8aca127bdca6" providerId="ADAL" clId="{83CCE651-541F-4718-84CF-677B2A0D1D79}" dt="2022-06-30T13:40:47.134" v="22039" actId="13244"/>
          <ac:spMkLst>
            <pc:docMk/>
            <pc:sldMk cId="1182902820" sldId="321"/>
            <ac:spMk id="10" creationId="{50F1C768-F71E-4E27-B6AC-5AFBDBEC64A3}"/>
          </ac:spMkLst>
        </pc:spChg>
        <pc:spChg chg="mod ord">
          <ac:chgData name="Liam Brown" userId="d184c769-cedc-436c-833a-8aca127bdca6" providerId="ADAL" clId="{83CCE651-541F-4718-84CF-677B2A0D1D79}" dt="2022-06-30T11:20:51.127" v="19897" actId="14100"/>
          <ac:spMkLst>
            <pc:docMk/>
            <pc:sldMk cId="1182902820" sldId="321"/>
            <ac:spMk id="19" creationId="{EED04975-995C-4C73-A257-3D3ADF0B43F6}"/>
          </ac:spMkLst>
        </pc:spChg>
        <pc:spChg chg="mod ord">
          <ac:chgData name="Liam Brown" userId="d184c769-cedc-436c-833a-8aca127bdca6" providerId="ADAL" clId="{83CCE651-541F-4718-84CF-677B2A0D1D79}" dt="2022-06-30T11:20:32.825" v="19893" actId="13244"/>
          <ac:spMkLst>
            <pc:docMk/>
            <pc:sldMk cId="1182902820" sldId="321"/>
            <ac:spMk id="20" creationId="{29CCBEC6-3B49-495A-A011-3CED64112AC2}"/>
          </ac:spMkLst>
        </pc:spChg>
        <pc:picChg chg="mod">
          <ac:chgData name="Liam Brown" userId="d184c769-cedc-436c-833a-8aca127bdca6" providerId="ADAL" clId="{83CCE651-541F-4718-84CF-677B2A0D1D79}" dt="2022-06-30T11:41:50.591" v="20032" actId="962"/>
          <ac:picMkLst>
            <pc:docMk/>
            <pc:sldMk cId="1182902820" sldId="321"/>
            <ac:picMk id="15" creationId="{A338EC2C-354D-4B90-B406-89852E45B81C}"/>
          </ac:picMkLst>
        </pc:picChg>
        <pc:picChg chg="mod">
          <ac:chgData name="Liam Brown" userId="d184c769-cedc-436c-833a-8aca127bdca6" providerId="ADAL" clId="{83CCE651-541F-4718-84CF-677B2A0D1D79}" dt="2022-06-30T11:20:29.636" v="19891" actId="1076"/>
          <ac:picMkLst>
            <pc:docMk/>
            <pc:sldMk cId="1182902820" sldId="321"/>
            <ac:picMk id="16" creationId="{54CCA4FC-9806-430E-A2AB-8583C6367B6F}"/>
          </ac:picMkLst>
        </pc:picChg>
        <pc:picChg chg="mod">
          <ac:chgData name="Liam Brown" userId="d184c769-cedc-436c-833a-8aca127bdca6" providerId="ADAL" clId="{83CCE651-541F-4718-84CF-677B2A0D1D79}" dt="2022-06-22T13:02:15.261" v="14403" actId="962"/>
          <ac:picMkLst>
            <pc:docMk/>
            <pc:sldMk cId="1182902820" sldId="321"/>
            <ac:picMk id="17" creationId="{241F6D31-E807-410B-A320-9A139419E3CE}"/>
          </ac:picMkLst>
        </pc:picChg>
      </pc:sldChg>
      <pc:sldChg chg="modSp mod">
        <pc:chgData name="Liam Brown" userId="d184c769-cedc-436c-833a-8aca127bdca6" providerId="ADAL" clId="{83CCE651-541F-4718-84CF-677B2A0D1D79}" dt="2022-06-30T11:48:05.532" v="20054" actId="13244"/>
        <pc:sldMkLst>
          <pc:docMk/>
          <pc:sldMk cId="847486311" sldId="322"/>
        </pc:sldMkLst>
        <pc:spChg chg="mod ord">
          <ac:chgData name="Liam Brown" userId="d184c769-cedc-436c-833a-8aca127bdca6" providerId="ADAL" clId="{83CCE651-541F-4718-84CF-677B2A0D1D79}" dt="2022-06-30T11:48:01.004" v="20051" actId="13244"/>
          <ac:spMkLst>
            <pc:docMk/>
            <pc:sldMk cId="847486311" sldId="322"/>
            <ac:spMk id="2" creationId="{0081ED89-85B3-8BB2-0699-F6340E20DE70}"/>
          </ac:spMkLst>
        </pc:spChg>
        <pc:spChg chg="ord">
          <ac:chgData name="Liam Brown" userId="d184c769-cedc-436c-833a-8aca127bdca6" providerId="ADAL" clId="{83CCE651-541F-4718-84CF-677B2A0D1D79}" dt="2022-06-30T11:30:05.521" v="19967" actId="13244"/>
          <ac:spMkLst>
            <pc:docMk/>
            <pc:sldMk cId="847486311" sldId="322"/>
            <ac:spMk id="3" creationId="{646048D6-9AC7-4851-AEB8-D6A6004563EE}"/>
          </ac:spMkLst>
        </pc:spChg>
        <pc:spChg chg="ord">
          <ac:chgData name="Liam Brown" userId="d184c769-cedc-436c-833a-8aca127bdca6" providerId="ADAL" clId="{83CCE651-541F-4718-84CF-677B2A0D1D79}" dt="2022-06-30T11:30:02.930" v="19966" actId="13244"/>
          <ac:spMkLst>
            <pc:docMk/>
            <pc:sldMk cId="847486311" sldId="322"/>
            <ac:spMk id="10" creationId="{729E71FD-49D2-4B6E-8186-B8155F9F2AEB}"/>
          </ac:spMkLst>
        </pc:spChg>
        <pc:spChg chg="mod ord">
          <ac:chgData name="Liam Brown" userId="d184c769-cedc-436c-833a-8aca127bdca6" providerId="ADAL" clId="{83CCE651-541F-4718-84CF-677B2A0D1D79}" dt="2022-06-30T11:48:02.794" v="20052" actId="13244"/>
          <ac:spMkLst>
            <pc:docMk/>
            <pc:sldMk cId="847486311" sldId="322"/>
            <ac:spMk id="13" creationId="{9281C560-39E3-5491-8747-11EEB71C8827}"/>
          </ac:spMkLst>
        </pc:spChg>
        <pc:spChg chg="mod ord">
          <ac:chgData name="Liam Brown" userId="d184c769-cedc-436c-833a-8aca127bdca6" providerId="ADAL" clId="{83CCE651-541F-4718-84CF-677B2A0D1D79}" dt="2022-06-30T11:48:04.402" v="20053" actId="13244"/>
          <ac:spMkLst>
            <pc:docMk/>
            <pc:sldMk cId="847486311" sldId="322"/>
            <ac:spMk id="15" creationId="{9FCF13AA-ED1C-AD3E-DAA3-06D48A1E9D14}"/>
          </ac:spMkLst>
        </pc:spChg>
        <pc:spChg chg="mod ord">
          <ac:chgData name="Liam Brown" userId="d184c769-cedc-436c-833a-8aca127bdca6" providerId="ADAL" clId="{83CCE651-541F-4718-84CF-677B2A0D1D79}" dt="2022-06-30T11:48:05.532" v="20054" actId="13244"/>
          <ac:spMkLst>
            <pc:docMk/>
            <pc:sldMk cId="847486311" sldId="322"/>
            <ac:spMk id="17" creationId="{318B2AB7-E5E0-6762-DA87-B4C6388AEF09}"/>
          </ac:spMkLst>
        </pc:spChg>
        <pc:spChg chg="ord">
          <ac:chgData name="Liam Brown" userId="d184c769-cedc-436c-833a-8aca127bdca6" providerId="ADAL" clId="{83CCE651-541F-4718-84CF-677B2A0D1D79}" dt="2022-06-30T11:30:17.130" v="19968" actId="13244"/>
          <ac:spMkLst>
            <pc:docMk/>
            <pc:sldMk cId="847486311" sldId="322"/>
            <ac:spMk id="24" creationId="{94B5E22B-A65B-4C2B-8375-349139C500BB}"/>
          </ac:spMkLst>
        </pc:spChg>
        <pc:spChg chg="mod ord">
          <ac:chgData name="Liam Brown" userId="d184c769-cedc-436c-833a-8aca127bdca6" providerId="ADAL" clId="{83CCE651-541F-4718-84CF-677B2A0D1D79}" dt="2022-06-30T11:29:59.225" v="19965" actId="13244"/>
          <ac:spMkLst>
            <pc:docMk/>
            <pc:sldMk cId="847486311" sldId="322"/>
            <ac:spMk id="26" creationId="{94C61902-5B20-4C62-8B2E-16393D7CD96D}"/>
          </ac:spMkLst>
        </pc:spChg>
        <pc:picChg chg="mod ord">
          <ac:chgData name="Liam Brown" userId="d184c769-cedc-436c-833a-8aca127bdca6" providerId="ADAL" clId="{83CCE651-541F-4718-84CF-677B2A0D1D79}" dt="2022-06-30T11:30:51.486" v="19976" actId="1076"/>
          <ac:picMkLst>
            <pc:docMk/>
            <pc:sldMk cId="847486311" sldId="322"/>
            <ac:picMk id="18" creationId="{FAF00707-D11C-4ED3-9D99-699F52ED992F}"/>
          </ac:picMkLst>
        </pc:picChg>
        <pc:picChg chg="mod ord">
          <ac:chgData name="Liam Brown" userId="d184c769-cedc-436c-833a-8aca127bdca6" providerId="ADAL" clId="{83CCE651-541F-4718-84CF-677B2A0D1D79}" dt="2022-06-30T11:30:27.051" v="19970" actId="13244"/>
          <ac:picMkLst>
            <pc:docMk/>
            <pc:sldMk cId="847486311" sldId="322"/>
            <ac:picMk id="20" creationId="{F5CC471F-1FD9-4E6E-94ED-C65B46C7B0D2}"/>
          </ac:picMkLst>
        </pc:picChg>
        <pc:picChg chg="mod ord">
          <ac:chgData name="Liam Brown" userId="d184c769-cedc-436c-833a-8aca127bdca6" providerId="ADAL" clId="{83CCE651-541F-4718-84CF-677B2A0D1D79}" dt="2022-06-30T11:30:25.690" v="19969" actId="13244"/>
          <ac:picMkLst>
            <pc:docMk/>
            <pc:sldMk cId="847486311" sldId="322"/>
            <ac:picMk id="22" creationId="{7B312BAD-D913-49BE-A6B2-48BB4F8391A1}"/>
          </ac:picMkLst>
        </pc:picChg>
      </pc:sldChg>
      <pc:sldChg chg="modSp mod">
        <pc:chgData name="Liam Brown" userId="d184c769-cedc-436c-833a-8aca127bdca6" providerId="ADAL" clId="{83CCE651-541F-4718-84CF-677B2A0D1D79}" dt="2022-06-30T11:31:23.138" v="19982" actId="13244"/>
        <pc:sldMkLst>
          <pc:docMk/>
          <pc:sldMk cId="2888726822" sldId="323"/>
        </pc:sldMkLst>
        <pc:spChg chg="ord">
          <ac:chgData name="Liam Brown" userId="d184c769-cedc-436c-833a-8aca127bdca6" providerId="ADAL" clId="{83CCE651-541F-4718-84CF-677B2A0D1D79}" dt="2022-06-30T11:31:08.169" v="19979" actId="13244"/>
          <ac:spMkLst>
            <pc:docMk/>
            <pc:sldMk cId="2888726822" sldId="323"/>
            <ac:spMk id="3" creationId="{646048D6-9AC7-4851-AEB8-D6A6004563EE}"/>
          </ac:spMkLst>
        </pc:spChg>
        <pc:spChg chg="ord">
          <ac:chgData name="Liam Brown" userId="d184c769-cedc-436c-833a-8aca127bdca6" providerId="ADAL" clId="{83CCE651-541F-4718-84CF-677B2A0D1D79}" dt="2022-06-30T11:31:23.138" v="19982" actId="13244"/>
          <ac:spMkLst>
            <pc:docMk/>
            <pc:sldMk cId="2888726822" sldId="323"/>
            <ac:spMk id="6" creationId="{BEC6FE35-9B74-4C74-89CC-E0419F9A869C}"/>
          </ac:spMkLst>
        </pc:spChg>
        <pc:picChg chg="mod">
          <ac:chgData name="Liam Brown" userId="d184c769-cedc-436c-833a-8aca127bdca6" providerId="ADAL" clId="{83CCE651-541F-4718-84CF-677B2A0D1D79}" dt="2022-06-22T10:32:49.187" v="10195" actId="962"/>
          <ac:picMkLst>
            <pc:docMk/>
            <pc:sldMk cId="2888726822" sldId="323"/>
            <ac:picMk id="7" creationId="{FF1B4AEC-ACE3-4F78-8FB5-71D1760E2472}"/>
          </ac:picMkLst>
        </pc:picChg>
        <pc:picChg chg="mod">
          <ac:chgData name="Liam Brown" userId="d184c769-cedc-436c-833a-8aca127bdca6" providerId="ADAL" clId="{83CCE651-541F-4718-84CF-677B2A0D1D79}" dt="2022-06-22T10:34:08.270" v="10395" actId="962"/>
          <ac:picMkLst>
            <pc:docMk/>
            <pc:sldMk cId="2888726822" sldId="323"/>
            <ac:picMk id="8" creationId="{C5A42A91-63C0-4438-9F3E-A3229B939AEB}"/>
          </ac:picMkLst>
        </pc:picChg>
      </pc:sldChg>
      <pc:sldChg chg="modSp mod">
        <pc:chgData name="Liam Brown" userId="d184c769-cedc-436c-833a-8aca127bdca6" providerId="ADAL" clId="{83CCE651-541F-4718-84CF-677B2A0D1D79}" dt="2022-06-30T11:31:33.138" v="19984" actId="13244"/>
        <pc:sldMkLst>
          <pc:docMk/>
          <pc:sldMk cId="781216041" sldId="324"/>
        </pc:sldMkLst>
        <pc:spChg chg="ord">
          <ac:chgData name="Liam Brown" userId="d184c769-cedc-436c-833a-8aca127bdca6" providerId="ADAL" clId="{83CCE651-541F-4718-84CF-677B2A0D1D79}" dt="2022-06-30T11:31:31.616" v="19983" actId="13244"/>
          <ac:spMkLst>
            <pc:docMk/>
            <pc:sldMk cId="781216041" sldId="324"/>
            <ac:spMk id="3" creationId="{646048D6-9AC7-4851-AEB8-D6A6004563EE}"/>
          </ac:spMkLst>
        </pc:spChg>
        <pc:spChg chg="mod ord">
          <ac:chgData name="Liam Brown" userId="d184c769-cedc-436c-833a-8aca127bdca6" providerId="ADAL" clId="{83CCE651-541F-4718-84CF-677B2A0D1D79}" dt="2022-06-30T11:31:33.138" v="19984" actId="13244"/>
          <ac:spMkLst>
            <pc:docMk/>
            <pc:sldMk cId="781216041" sldId="324"/>
            <ac:spMk id="16" creationId="{B5FAB396-4996-415A-832F-3DA2AFCC1D70}"/>
          </ac:spMkLst>
        </pc:spChg>
      </pc:sldChg>
      <pc:sldChg chg="modSp mod">
        <pc:chgData name="Liam Brown" userId="d184c769-cedc-436c-833a-8aca127bdca6" providerId="ADAL" clId="{83CCE651-541F-4718-84CF-677B2A0D1D79}" dt="2022-06-30T11:23:18.537" v="19916" actId="13244"/>
        <pc:sldMkLst>
          <pc:docMk/>
          <pc:sldMk cId="2084985134" sldId="338"/>
        </pc:sldMkLst>
        <pc:spChg chg="ord">
          <ac:chgData name="Liam Brown" userId="d184c769-cedc-436c-833a-8aca127bdca6" providerId="ADAL" clId="{83CCE651-541F-4718-84CF-677B2A0D1D79}" dt="2022-06-30T11:23:08.649" v="19914" actId="13244"/>
          <ac:spMkLst>
            <pc:docMk/>
            <pc:sldMk cId="2084985134" sldId="338"/>
            <ac:spMk id="8" creationId="{35DFBA04-51DF-4E04-9665-3AB6EFBE61F1}"/>
          </ac:spMkLst>
        </pc:spChg>
        <pc:spChg chg="ord">
          <ac:chgData name="Liam Brown" userId="d184c769-cedc-436c-833a-8aca127bdca6" providerId="ADAL" clId="{83CCE651-541F-4718-84CF-677B2A0D1D79}" dt="2022-06-30T11:23:18.537" v="19916" actId="13244"/>
          <ac:spMkLst>
            <pc:docMk/>
            <pc:sldMk cId="2084985134" sldId="338"/>
            <ac:spMk id="12" creationId="{918F15AA-8D16-48C8-93AB-9DE4506AB8FF}"/>
          </ac:spMkLst>
        </pc:spChg>
        <pc:picChg chg="ord">
          <ac:chgData name="Liam Brown" userId="d184c769-cedc-436c-833a-8aca127bdca6" providerId="ADAL" clId="{83CCE651-541F-4718-84CF-677B2A0D1D79}" dt="2022-06-30T11:23:14.562" v="19915" actId="13244"/>
          <ac:picMkLst>
            <pc:docMk/>
            <pc:sldMk cId="2084985134" sldId="338"/>
            <ac:picMk id="7" creationId="{57FC8CF0-B010-4C81-8388-DB0C411E9024}"/>
          </ac:picMkLst>
        </pc:picChg>
      </pc:sldChg>
      <pc:sldChg chg="modSp mod">
        <pc:chgData name="Liam Brown" userId="d184c769-cedc-436c-833a-8aca127bdca6" providerId="ADAL" clId="{83CCE651-541F-4718-84CF-677B2A0D1D79}" dt="2022-06-30T11:24:40.473" v="19927" actId="13244"/>
        <pc:sldMkLst>
          <pc:docMk/>
          <pc:sldMk cId="1409330478" sldId="344"/>
        </pc:sldMkLst>
        <pc:spChg chg="ord">
          <ac:chgData name="Liam Brown" userId="d184c769-cedc-436c-833a-8aca127bdca6" providerId="ADAL" clId="{83CCE651-541F-4718-84CF-677B2A0D1D79}" dt="2022-06-30T11:24:40.473" v="19927" actId="13244"/>
          <ac:spMkLst>
            <pc:docMk/>
            <pc:sldMk cId="1409330478" sldId="344"/>
            <ac:spMk id="3" creationId="{01EF0F2C-0E11-4A3B-8D1E-4C94DFC065F5}"/>
          </ac:spMkLst>
        </pc:spChg>
      </pc:sldChg>
      <pc:sldChg chg="modSp mod">
        <pc:chgData name="Liam Brown" userId="d184c769-cedc-436c-833a-8aca127bdca6" providerId="ADAL" clId="{83CCE651-541F-4718-84CF-677B2A0D1D79}" dt="2022-06-30T11:24:55.680" v="19929" actId="13244"/>
        <pc:sldMkLst>
          <pc:docMk/>
          <pc:sldMk cId="2716145848" sldId="349"/>
        </pc:sldMkLst>
        <pc:spChg chg="ord">
          <ac:chgData name="Liam Brown" userId="d184c769-cedc-436c-833a-8aca127bdca6" providerId="ADAL" clId="{83CCE651-541F-4718-84CF-677B2A0D1D79}" dt="2022-06-30T11:24:55.680" v="19929" actId="13244"/>
          <ac:spMkLst>
            <pc:docMk/>
            <pc:sldMk cId="2716145848" sldId="349"/>
            <ac:spMk id="11" creationId="{DE1DE853-1608-4CDE-AB06-ABA316AF4CC6}"/>
          </ac:spMkLst>
        </pc:spChg>
        <pc:picChg chg="ord">
          <ac:chgData name="Liam Brown" userId="d184c769-cedc-436c-833a-8aca127bdca6" providerId="ADAL" clId="{83CCE651-541F-4718-84CF-677B2A0D1D79}" dt="2022-06-30T11:24:53.762" v="19928" actId="13244"/>
          <ac:picMkLst>
            <pc:docMk/>
            <pc:sldMk cId="2716145848" sldId="349"/>
            <ac:picMk id="5" creationId="{62A7C6F5-D35D-4EF7-8795-01344CA14F86}"/>
          </ac:picMkLst>
        </pc:picChg>
        <pc:picChg chg="mod">
          <ac:chgData name="Liam Brown" userId="d184c769-cedc-436c-833a-8aca127bdca6" providerId="ADAL" clId="{83CCE651-541F-4718-84CF-677B2A0D1D79}" dt="2022-06-22T10:48:12.858" v="11293" actId="962"/>
          <ac:picMkLst>
            <pc:docMk/>
            <pc:sldMk cId="2716145848" sldId="349"/>
            <ac:picMk id="14" creationId="{B301A4B5-BF72-4CE0-9A85-CCEE0CDEAF63}"/>
          </ac:picMkLst>
        </pc:picChg>
      </pc:sldChg>
      <pc:sldChg chg="modSp mod">
        <pc:chgData name="Liam Brown" userId="d184c769-cedc-436c-833a-8aca127bdca6" providerId="ADAL" clId="{83CCE651-541F-4718-84CF-677B2A0D1D79}" dt="2022-06-30T11:14:07.481" v="19857" actId="13244"/>
        <pc:sldMkLst>
          <pc:docMk/>
          <pc:sldMk cId="3748415057" sldId="352"/>
        </pc:sldMkLst>
        <pc:spChg chg="ord">
          <ac:chgData name="Liam Brown" userId="d184c769-cedc-436c-833a-8aca127bdca6" providerId="ADAL" clId="{83CCE651-541F-4718-84CF-677B2A0D1D79}" dt="2022-06-30T11:13:39.481" v="19852" actId="13244"/>
          <ac:spMkLst>
            <pc:docMk/>
            <pc:sldMk cId="3748415057" sldId="352"/>
            <ac:spMk id="3" creationId="{889693A5-6C30-41F0-B536-C80859D5A07B}"/>
          </ac:spMkLst>
        </pc:spChg>
        <pc:spChg chg="ord">
          <ac:chgData name="Liam Brown" userId="d184c769-cedc-436c-833a-8aca127bdca6" providerId="ADAL" clId="{83CCE651-541F-4718-84CF-677B2A0D1D79}" dt="2022-06-30T11:13:45.649" v="19853" actId="13244"/>
          <ac:spMkLst>
            <pc:docMk/>
            <pc:sldMk cId="3748415057" sldId="352"/>
            <ac:spMk id="5" creationId="{62082679-8651-4D5A-864C-49550F4A1566}"/>
          </ac:spMkLst>
        </pc:spChg>
        <pc:spChg chg="ord">
          <ac:chgData name="Liam Brown" userId="d184c769-cedc-436c-833a-8aca127bdca6" providerId="ADAL" clId="{83CCE651-541F-4718-84CF-677B2A0D1D79}" dt="2022-06-30T11:13:48.793" v="19854" actId="13244"/>
          <ac:spMkLst>
            <pc:docMk/>
            <pc:sldMk cId="3748415057" sldId="352"/>
            <ac:spMk id="8" creationId="{8BEE1BE7-298A-4156-9160-1E4D5AAFA438}"/>
          </ac:spMkLst>
        </pc:spChg>
        <pc:spChg chg="ord">
          <ac:chgData name="Liam Brown" userId="d184c769-cedc-436c-833a-8aca127bdca6" providerId="ADAL" clId="{83CCE651-541F-4718-84CF-677B2A0D1D79}" dt="2022-06-30T11:14:07.481" v="19857" actId="13244"/>
          <ac:spMkLst>
            <pc:docMk/>
            <pc:sldMk cId="3748415057" sldId="352"/>
            <ac:spMk id="10" creationId="{C945CCA7-4A02-42E8-AE9D-F79A244DA8FF}"/>
          </ac:spMkLst>
        </pc:spChg>
        <pc:spChg chg="ord">
          <ac:chgData name="Liam Brown" userId="d184c769-cedc-436c-833a-8aca127bdca6" providerId="ADAL" clId="{83CCE651-541F-4718-84CF-677B2A0D1D79}" dt="2022-06-30T11:13:55.545" v="19855" actId="13244"/>
          <ac:spMkLst>
            <pc:docMk/>
            <pc:sldMk cId="3748415057" sldId="352"/>
            <ac:spMk id="11" creationId="{F3BB4FF9-514B-4ACF-AF60-CC69016BEC31}"/>
          </ac:spMkLst>
        </pc:spChg>
        <pc:picChg chg="mod">
          <ac:chgData name="Liam Brown" userId="d184c769-cedc-436c-833a-8aca127bdca6" providerId="ADAL" clId="{83CCE651-541F-4718-84CF-677B2A0D1D79}" dt="2022-06-22T11:23:05.207" v="11913" actId="962"/>
          <ac:picMkLst>
            <pc:docMk/>
            <pc:sldMk cId="3748415057" sldId="352"/>
            <ac:picMk id="13" creationId="{52EA2A84-BB7F-4E58-A898-47DC3E748DD6}"/>
          </ac:picMkLst>
        </pc:picChg>
        <pc:picChg chg="mod">
          <ac:chgData name="Liam Brown" userId="d184c769-cedc-436c-833a-8aca127bdca6" providerId="ADAL" clId="{83CCE651-541F-4718-84CF-677B2A0D1D79}" dt="2022-06-30T11:13:32.919" v="19850" actId="962"/>
          <ac:picMkLst>
            <pc:docMk/>
            <pc:sldMk cId="3748415057" sldId="352"/>
            <ac:picMk id="18" creationId="{FE73315C-1C1F-47BE-9299-BA8BC87FCF2F}"/>
          </ac:picMkLst>
        </pc:picChg>
        <pc:picChg chg="mod ord">
          <ac:chgData name="Liam Brown" userId="d184c769-cedc-436c-833a-8aca127bdca6" providerId="ADAL" clId="{83CCE651-541F-4718-84CF-677B2A0D1D79}" dt="2022-06-30T11:14:04.570" v="19856" actId="13244"/>
          <ac:picMkLst>
            <pc:docMk/>
            <pc:sldMk cId="3748415057" sldId="352"/>
            <ac:picMk id="20" creationId="{650D4574-86D6-4BD6-A4F5-3FB2475FC638}"/>
          </ac:picMkLst>
        </pc:picChg>
        <pc:picChg chg="mod">
          <ac:chgData name="Liam Brown" userId="d184c769-cedc-436c-833a-8aca127bdca6" providerId="ADAL" clId="{83CCE651-541F-4718-84CF-677B2A0D1D79}" dt="2022-06-30T11:13:34.783" v="19851" actId="962"/>
          <ac:picMkLst>
            <pc:docMk/>
            <pc:sldMk cId="3748415057" sldId="352"/>
            <ac:picMk id="21" creationId="{9918B669-C787-4F89-B026-45AA4E9A6976}"/>
          </ac:picMkLst>
        </pc:picChg>
      </pc:sldChg>
      <pc:sldChg chg="modSp mod">
        <pc:chgData name="Liam Brown" userId="d184c769-cedc-436c-833a-8aca127bdca6" providerId="ADAL" clId="{83CCE651-541F-4718-84CF-677B2A0D1D79}" dt="2022-06-30T11:27:27.569" v="19942" actId="13244"/>
        <pc:sldMkLst>
          <pc:docMk/>
          <pc:sldMk cId="2999932111" sldId="354"/>
        </pc:sldMkLst>
        <pc:spChg chg="ord">
          <ac:chgData name="Liam Brown" userId="d184c769-cedc-436c-833a-8aca127bdca6" providerId="ADAL" clId="{83CCE651-541F-4718-84CF-677B2A0D1D79}" dt="2022-06-30T11:27:19.506" v="19940" actId="13244"/>
          <ac:spMkLst>
            <pc:docMk/>
            <pc:sldMk cId="2999932111" sldId="354"/>
            <ac:spMk id="3" creationId="{01EF0F2C-0E11-4A3B-8D1E-4C94DFC065F5}"/>
          </ac:spMkLst>
        </pc:spChg>
        <pc:spChg chg="ord">
          <ac:chgData name="Liam Brown" userId="d184c769-cedc-436c-833a-8aca127bdca6" providerId="ADAL" clId="{83CCE651-541F-4718-84CF-677B2A0D1D79}" dt="2022-06-30T11:27:26.162" v="19941" actId="13244"/>
          <ac:spMkLst>
            <pc:docMk/>
            <pc:sldMk cId="2999932111" sldId="354"/>
            <ac:spMk id="8" creationId="{7280675C-20C4-4198-B762-2AC6885102DA}"/>
          </ac:spMkLst>
        </pc:spChg>
        <pc:picChg chg="mod ord">
          <ac:chgData name="Liam Brown" userId="d184c769-cedc-436c-833a-8aca127bdca6" providerId="ADAL" clId="{83CCE651-541F-4718-84CF-677B2A0D1D79}" dt="2022-06-30T11:27:27.569" v="19942" actId="13244"/>
          <ac:picMkLst>
            <pc:docMk/>
            <pc:sldMk cId="2999932111" sldId="354"/>
            <ac:picMk id="9" creationId="{C4A2CC90-2826-4AD8-9BC8-3ABE2EA83149}"/>
          </ac:picMkLst>
        </pc:picChg>
      </pc:sldChg>
      <pc:sldChg chg="modSp mod">
        <pc:chgData name="Liam Brown" userId="d184c769-cedc-436c-833a-8aca127bdca6" providerId="ADAL" clId="{83CCE651-541F-4718-84CF-677B2A0D1D79}" dt="2022-06-30T11:27:33.961" v="19943" actId="13244"/>
        <pc:sldMkLst>
          <pc:docMk/>
          <pc:sldMk cId="2378051492" sldId="356"/>
        </pc:sldMkLst>
        <pc:spChg chg="ord">
          <ac:chgData name="Liam Brown" userId="d184c769-cedc-436c-833a-8aca127bdca6" providerId="ADAL" clId="{83CCE651-541F-4718-84CF-677B2A0D1D79}" dt="2022-06-30T11:27:33.961" v="19943" actId="13244"/>
          <ac:spMkLst>
            <pc:docMk/>
            <pc:sldMk cId="2378051492" sldId="356"/>
            <ac:spMk id="3" creationId="{01EF0F2C-0E11-4A3B-8D1E-4C94DFC065F5}"/>
          </ac:spMkLst>
        </pc:spChg>
        <pc:picChg chg="mod">
          <ac:chgData name="Liam Brown" userId="d184c769-cedc-436c-833a-8aca127bdca6" providerId="ADAL" clId="{83CCE651-541F-4718-84CF-677B2A0D1D79}" dt="2022-06-22T13:57:35.253" v="19687" actId="962"/>
          <ac:picMkLst>
            <pc:docMk/>
            <pc:sldMk cId="2378051492" sldId="356"/>
            <ac:picMk id="10" creationId="{BD1FA5E4-71E8-44C8-B786-3677214FCE77}"/>
          </ac:picMkLst>
        </pc:picChg>
      </pc:sldChg>
      <pc:sldChg chg="modSp mod">
        <pc:chgData name="Liam Brown" userId="d184c769-cedc-436c-833a-8aca127bdca6" providerId="ADAL" clId="{83CCE651-541F-4718-84CF-677B2A0D1D79}" dt="2022-06-30T11:27:56.840" v="19946" actId="13244"/>
        <pc:sldMkLst>
          <pc:docMk/>
          <pc:sldMk cId="418519756" sldId="359"/>
        </pc:sldMkLst>
        <pc:spChg chg="ord">
          <ac:chgData name="Liam Brown" userId="d184c769-cedc-436c-833a-8aca127bdca6" providerId="ADAL" clId="{83CCE651-541F-4718-84CF-677B2A0D1D79}" dt="2022-06-30T11:27:49.752" v="19944" actId="13244"/>
          <ac:spMkLst>
            <pc:docMk/>
            <pc:sldMk cId="418519756" sldId="359"/>
            <ac:spMk id="3" creationId="{01EF0F2C-0E11-4A3B-8D1E-4C94DFC065F5}"/>
          </ac:spMkLst>
        </pc:spChg>
        <pc:spChg chg="ord">
          <ac:chgData name="Liam Brown" userId="d184c769-cedc-436c-833a-8aca127bdca6" providerId="ADAL" clId="{83CCE651-541F-4718-84CF-677B2A0D1D79}" dt="2022-06-30T11:27:55.856" v="19945" actId="13244"/>
          <ac:spMkLst>
            <pc:docMk/>
            <pc:sldMk cId="418519756" sldId="359"/>
            <ac:spMk id="8" creationId="{7280675C-20C4-4198-B762-2AC6885102DA}"/>
          </ac:spMkLst>
        </pc:spChg>
        <pc:picChg chg="mod ord">
          <ac:chgData name="Liam Brown" userId="d184c769-cedc-436c-833a-8aca127bdca6" providerId="ADAL" clId="{83CCE651-541F-4718-84CF-677B2A0D1D79}" dt="2022-06-30T11:27:56.840" v="19946" actId="13244"/>
          <ac:picMkLst>
            <pc:docMk/>
            <pc:sldMk cId="418519756" sldId="359"/>
            <ac:picMk id="9" creationId="{0841BEE3-51E5-4FEA-82C3-D5DFB7B0AF7E}"/>
          </ac:picMkLst>
        </pc:picChg>
      </pc:sldChg>
      <pc:sldChg chg="modSp mod">
        <pc:chgData name="Liam Brown" userId="d184c769-cedc-436c-833a-8aca127bdca6" providerId="ADAL" clId="{83CCE651-541F-4718-84CF-677B2A0D1D79}" dt="2022-06-30T11:26:16.113" v="19935" actId="13244"/>
        <pc:sldMkLst>
          <pc:docMk/>
          <pc:sldMk cId="3617848745" sldId="360"/>
        </pc:sldMkLst>
        <pc:spChg chg="ord">
          <ac:chgData name="Liam Brown" userId="d184c769-cedc-436c-833a-8aca127bdca6" providerId="ADAL" clId="{83CCE651-541F-4718-84CF-677B2A0D1D79}" dt="2022-06-30T11:26:04.745" v="19932" actId="13244"/>
          <ac:spMkLst>
            <pc:docMk/>
            <pc:sldMk cId="3617848745" sldId="360"/>
            <ac:spMk id="4" creationId="{ACD600C4-6BC3-4E93-ADA3-E5926345C6EC}"/>
          </ac:spMkLst>
        </pc:spChg>
        <pc:spChg chg="ord">
          <ac:chgData name="Liam Brown" userId="d184c769-cedc-436c-833a-8aca127bdca6" providerId="ADAL" clId="{83CCE651-541F-4718-84CF-677B2A0D1D79}" dt="2022-06-30T11:26:16.113" v="19935" actId="13244"/>
          <ac:spMkLst>
            <pc:docMk/>
            <pc:sldMk cId="3617848745" sldId="360"/>
            <ac:spMk id="6" creationId="{4F67938B-12BA-47B2-8727-51FF9AC5F4B2}"/>
          </ac:spMkLst>
        </pc:spChg>
        <pc:spChg chg="ord">
          <ac:chgData name="Liam Brown" userId="d184c769-cedc-436c-833a-8aca127bdca6" providerId="ADAL" clId="{83CCE651-541F-4718-84CF-677B2A0D1D79}" dt="2022-06-30T11:26:08.424" v="19933" actId="13244"/>
          <ac:spMkLst>
            <pc:docMk/>
            <pc:sldMk cId="3617848745" sldId="360"/>
            <ac:spMk id="8" creationId="{7280675C-20C4-4198-B762-2AC6885102DA}"/>
          </ac:spMkLst>
        </pc:spChg>
        <pc:picChg chg="mod ord">
          <ac:chgData name="Liam Brown" userId="d184c769-cedc-436c-833a-8aca127bdca6" providerId="ADAL" clId="{83CCE651-541F-4718-84CF-677B2A0D1D79}" dt="2022-06-30T11:26:10.321" v="19934" actId="13244"/>
          <ac:picMkLst>
            <pc:docMk/>
            <pc:sldMk cId="3617848745" sldId="360"/>
            <ac:picMk id="7" creationId="{D0C50A46-D4DC-4F6F-A9B3-9BD6290F8968}"/>
          </ac:picMkLst>
        </pc:picChg>
      </pc:sldChg>
      <pc:sldChg chg="modSp mod">
        <pc:chgData name="Liam Brown" userId="d184c769-cedc-436c-833a-8aca127bdca6" providerId="ADAL" clId="{83CCE651-541F-4718-84CF-677B2A0D1D79}" dt="2022-06-30T11:46:51.250" v="20048" actId="13244"/>
        <pc:sldMkLst>
          <pc:docMk/>
          <pc:sldMk cId="2269566983" sldId="373"/>
        </pc:sldMkLst>
        <pc:spChg chg="ord">
          <ac:chgData name="Liam Brown" userId="d184c769-cedc-436c-833a-8aca127bdca6" providerId="ADAL" clId="{83CCE651-541F-4718-84CF-677B2A0D1D79}" dt="2022-06-30T11:46:20.761" v="20042" actId="13244"/>
          <ac:spMkLst>
            <pc:docMk/>
            <pc:sldMk cId="2269566983" sldId="373"/>
            <ac:spMk id="4" creationId="{62937076-42C0-456E-B202-BA84022F6EE8}"/>
          </ac:spMkLst>
        </pc:spChg>
        <pc:spChg chg="ord">
          <ac:chgData name="Liam Brown" userId="d184c769-cedc-436c-833a-8aca127bdca6" providerId="ADAL" clId="{83CCE651-541F-4718-84CF-677B2A0D1D79}" dt="2022-06-30T11:16:04.977" v="19877" actId="13244"/>
          <ac:spMkLst>
            <pc:docMk/>
            <pc:sldMk cId="2269566983" sldId="373"/>
            <ac:spMk id="6" creationId="{6224FEAD-2085-44F0-91F8-53951F936165}"/>
          </ac:spMkLst>
        </pc:spChg>
        <pc:spChg chg="ord">
          <ac:chgData name="Liam Brown" userId="d184c769-cedc-436c-833a-8aca127bdca6" providerId="ADAL" clId="{83CCE651-541F-4718-84CF-677B2A0D1D79}" dt="2022-06-30T11:46:51.250" v="20048" actId="13244"/>
          <ac:spMkLst>
            <pc:docMk/>
            <pc:sldMk cId="2269566983" sldId="373"/>
            <ac:spMk id="10" creationId="{D35ACFAC-8BEA-4B89-ADC2-04FD2DC4D401}"/>
          </ac:spMkLst>
        </pc:spChg>
        <pc:spChg chg="mod ord">
          <ac:chgData name="Liam Brown" userId="d184c769-cedc-436c-833a-8aca127bdca6" providerId="ADAL" clId="{83CCE651-541F-4718-84CF-677B2A0D1D79}" dt="2022-06-30T11:46:36.618" v="20046" actId="13244"/>
          <ac:spMkLst>
            <pc:docMk/>
            <pc:sldMk cId="2269566983" sldId="373"/>
            <ac:spMk id="11" creationId="{45E76751-36C4-4405-A601-15E11F323904}"/>
          </ac:spMkLst>
        </pc:spChg>
        <pc:picChg chg="mod">
          <ac:chgData name="Liam Brown" userId="d184c769-cedc-436c-833a-8aca127bdca6" providerId="ADAL" clId="{83CCE651-541F-4718-84CF-677B2A0D1D79}" dt="2022-06-30T11:46:31.801" v="20044" actId="13244"/>
          <ac:picMkLst>
            <pc:docMk/>
            <pc:sldMk cId="2269566983" sldId="373"/>
            <ac:picMk id="9" creationId="{760FAE4F-0198-4DEC-81F4-17CFB399E25E}"/>
          </ac:picMkLst>
        </pc:picChg>
        <pc:picChg chg="mod">
          <ac:chgData name="Liam Brown" userId="d184c769-cedc-436c-833a-8aca127bdca6" providerId="ADAL" clId="{83CCE651-541F-4718-84CF-677B2A0D1D79}" dt="2022-06-22T13:02:08.678" v="14399" actId="962"/>
          <ac:picMkLst>
            <pc:docMk/>
            <pc:sldMk cId="2269566983" sldId="373"/>
            <ac:picMk id="13" creationId="{F3CA6C2D-678B-4E9D-A3B4-0B8A110704DA}"/>
          </ac:picMkLst>
        </pc:picChg>
      </pc:sldChg>
      <pc:sldChg chg="modSp mod">
        <pc:chgData name="Liam Brown" userId="d184c769-cedc-436c-833a-8aca127bdca6" providerId="ADAL" clId="{83CCE651-541F-4718-84CF-677B2A0D1D79}" dt="2022-06-30T11:41:46.112" v="20028" actId="962"/>
        <pc:sldMkLst>
          <pc:docMk/>
          <pc:sldMk cId="518635643" sldId="374"/>
        </pc:sldMkLst>
        <pc:spChg chg="ord">
          <ac:chgData name="Liam Brown" userId="d184c769-cedc-436c-833a-8aca127bdca6" providerId="ADAL" clId="{83CCE651-541F-4718-84CF-677B2A0D1D79}" dt="2022-06-30T11:18:47.153" v="19883" actId="13244"/>
          <ac:spMkLst>
            <pc:docMk/>
            <pc:sldMk cId="518635643" sldId="374"/>
            <ac:spMk id="4" creationId="{62937076-42C0-456E-B202-BA84022F6EE8}"/>
          </ac:spMkLst>
        </pc:spChg>
        <pc:spChg chg="mod ord">
          <ac:chgData name="Liam Brown" userId="d184c769-cedc-436c-833a-8aca127bdca6" providerId="ADAL" clId="{83CCE651-541F-4718-84CF-677B2A0D1D79}" dt="2022-06-30T11:18:38.337" v="19882" actId="13244"/>
          <ac:spMkLst>
            <pc:docMk/>
            <pc:sldMk cId="518635643" sldId="374"/>
            <ac:spMk id="9" creationId="{F41EF17C-F2E9-4C87-86EE-323E011C487D}"/>
          </ac:spMkLst>
        </pc:spChg>
        <pc:spChg chg="mod">
          <ac:chgData name="Liam Brown" userId="d184c769-cedc-436c-833a-8aca127bdca6" providerId="ADAL" clId="{83CCE651-541F-4718-84CF-677B2A0D1D79}" dt="2022-06-30T11:18:51.313" v="19884" actId="962"/>
          <ac:spMkLst>
            <pc:docMk/>
            <pc:sldMk cId="518635643" sldId="374"/>
            <ac:spMk id="12" creationId="{C0F9E4B3-B97B-4E1D-87C6-2B89B95D1076}"/>
          </ac:spMkLst>
        </pc:spChg>
        <pc:picChg chg="mod">
          <ac:chgData name="Liam Brown" userId="d184c769-cedc-436c-833a-8aca127bdca6" providerId="ADAL" clId="{83CCE651-541F-4718-84CF-677B2A0D1D79}" dt="2022-06-30T11:41:46.112" v="20028" actId="962"/>
          <ac:picMkLst>
            <pc:docMk/>
            <pc:sldMk cId="518635643" sldId="374"/>
            <ac:picMk id="13" creationId="{9B9E8D18-62BB-4E30-ABCD-21E16AF716C0}"/>
          </ac:picMkLst>
        </pc:picChg>
      </pc:sldChg>
      <pc:sldChg chg="modSp mod">
        <pc:chgData name="Liam Brown" userId="d184c769-cedc-436c-833a-8aca127bdca6" providerId="ADAL" clId="{83CCE651-541F-4718-84CF-677B2A0D1D79}" dt="2022-06-30T11:41:48.235" v="20030" actId="962"/>
        <pc:sldMkLst>
          <pc:docMk/>
          <pc:sldMk cId="3277806131" sldId="375"/>
        </pc:sldMkLst>
        <pc:spChg chg="ord">
          <ac:chgData name="Liam Brown" userId="d184c769-cedc-436c-833a-8aca127bdca6" providerId="ADAL" clId="{83CCE651-541F-4718-84CF-677B2A0D1D79}" dt="2022-06-30T11:40:04.074" v="20016" actId="13244"/>
          <ac:spMkLst>
            <pc:docMk/>
            <pc:sldMk cId="3277806131" sldId="375"/>
            <ac:spMk id="4" creationId="{CC877D86-1E04-491F-AACB-210227970BE0}"/>
          </ac:spMkLst>
        </pc:spChg>
        <pc:spChg chg="ord">
          <ac:chgData name="Liam Brown" userId="d184c769-cedc-436c-833a-8aca127bdca6" providerId="ADAL" clId="{83CCE651-541F-4718-84CF-677B2A0D1D79}" dt="2022-06-30T11:19:24.257" v="19886" actId="13244"/>
          <ac:spMkLst>
            <pc:docMk/>
            <pc:sldMk cId="3277806131" sldId="375"/>
            <ac:spMk id="8" creationId="{B42A2247-520C-462B-BE65-7FF5EE7EBF2F}"/>
          </ac:spMkLst>
        </pc:spChg>
        <pc:spChg chg="mod">
          <ac:chgData name="Liam Brown" userId="d184c769-cedc-436c-833a-8aca127bdca6" providerId="ADAL" clId="{83CCE651-541F-4718-84CF-677B2A0D1D79}" dt="2022-06-30T11:19:20.994" v="19885" actId="962"/>
          <ac:spMkLst>
            <pc:docMk/>
            <pc:sldMk cId="3277806131" sldId="375"/>
            <ac:spMk id="13" creationId="{F828D8FB-25FE-4BD5-92F5-75BEED1BB4D6}"/>
          </ac:spMkLst>
        </pc:spChg>
        <pc:picChg chg="mod">
          <ac:chgData name="Liam Brown" userId="d184c769-cedc-436c-833a-8aca127bdca6" providerId="ADAL" clId="{83CCE651-541F-4718-84CF-677B2A0D1D79}" dt="2022-06-30T11:41:48.235" v="20030" actId="962"/>
          <ac:picMkLst>
            <pc:docMk/>
            <pc:sldMk cId="3277806131" sldId="375"/>
            <ac:picMk id="10" creationId="{9CB910F2-A920-40ED-A7CA-C16A81A36C6D}"/>
          </ac:picMkLst>
        </pc:picChg>
        <pc:picChg chg="mod ord">
          <ac:chgData name="Liam Brown" userId="d184c769-cedc-436c-833a-8aca127bdca6" providerId="ADAL" clId="{83CCE651-541F-4718-84CF-677B2A0D1D79}" dt="2022-06-30T11:19:37.833" v="19888" actId="13244"/>
          <ac:picMkLst>
            <pc:docMk/>
            <pc:sldMk cId="3277806131" sldId="375"/>
            <ac:picMk id="11" creationId="{7E3FF743-8788-454B-89A2-4484A0178117}"/>
          </ac:picMkLst>
        </pc:picChg>
      </pc:sldChg>
      <pc:sldChg chg="delSp modSp mod">
        <pc:chgData name="Liam Brown" userId="d184c769-cedc-436c-833a-8aca127bdca6" providerId="ADAL" clId="{83CCE651-541F-4718-84CF-677B2A0D1D79}" dt="2022-06-30T11:29:22.152" v="19960" actId="13244"/>
        <pc:sldMkLst>
          <pc:docMk/>
          <pc:sldMk cId="2660711754" sldId="421"/>
        </pc:sldMkLst>
        <pc:spChg chg="mod">
          <ac:chgData name="Liam Brown" userId="d184c769-cedc-436c-833a-8aca127bdca6" providerId="ADAL" clId="{83CCE651-541F-4718-84CF-677B2A0D1D79}" dt="2022-06-30T11:29:15.167" v="19958" actId="1076"/>
          <ac:spMkLst>
            <pc:docMk/>
            <pc:sldMk cId="2660711754" sldId="421"/>
            <ac:spMk id="2" creationId="{2BC2622E-0992-4B77-8CF6-B2CAD8727100}"/>
          </ac:spMkLst>
        </pc:spChg>
        <pc:spChg chg="ord">
          <ac:chgData name="Liam Brown" userId="d184c769-cedc-436c-833a-8aca127bdca6" providerId="ADAL" clId="{83CCE651-541F-4718-84CF-677B2A0D1D79}" dt="2022-06-30T11:28:32.777" v="19949" actId="13244"/>
          <ac:spMkLst>
            <pc:docMk/>
            <pc:sldMk cId="2660711754" sldId="421"/>
            <ac:spMk id="3" creationId="{CEA5E580-2994-4E73-BC92-56F2A5FA4538}"/>
          </ac:spMkLst>
        </pc:spChg>
        <pc:spChg chg="del mod ord">
          <ac:chgData name="Liam Brown" userId="d184c769-cedc-436c-833a-8aca127bdca6" providerId="ADAL" clId="{83CCE651-541F-4718-84CF-677B2A0D1D79}" dt="2022-06-30T11:29:10.505" v="19957" actId="478"/>
          <ac:spMkLst>
            <pc:docMk/>
            <pc:sldMk cId="2660711754" sldId="421"/>
            <ac:spMk id="9" creationId="{56535808-2F50-485A-97CF-7579EBAFF443}"/>
          </ac:spMkLst>
        </pc:spChg>
        <pc:spChg chg="ord">
          <ac:chgData name="Liam Brown" userId="d184c769-cedc-436c-833a-8aca127bdca6" providerId="ADAL" clId="{83CCE651-541F-4718-84CF-677B2A0D1D79}" dt="2022-06-30T11:29:22.152" v="19960" actId="13244"/>
          <ac:spMkLst>
            <pc:docMk/>
            <pc:sldMk cId="2660711754" sldId="421"/>
            <ac:spMk id="22" creationId="{92768E06-C5EE-4535-873C-B776343905DB}"/>
          </ac:spMkLst>
        </pc:spChg>
        <pc:picChg chg="mod ord">
          <ac:chgData name="Liam Brown" userId="d184c769-cedc-436c-833a-8aca127bdca6" providerId="ADAL" clId="{83CCE651-541F-4718-84CF-677B2A0D1D79}" dt="2022-06-30T11:28:53.609" v="19954" actId="13244"/>
          <ac:picMkLst>
            <pc:docMk/>
            <pc:sldMk cId="2660711754" sldId="421"/>
            <ac:picMk id="7" creationId="{7E800BE1-95E8-47D3-861A-08D4F4838DE3}"/>
          </ac:picMkLst>
        </pc:picChg>
      </pc:sldChg>
      <pc:sldChg chg="modSp mod">
        <pc:chgData name="Liam Brown" userId="d184c769-cedc-436c-833a-8aca127bdca6" providerId="ADAL" clId="{83CCE651-541F-4718-84CF-677B2A0D1D79}" dt="2022-06-30T11:41:40.966" v="20024" actId="962"/>
        <pc:sldMkLst>
          <pc:docMk/>
          <pc:sldMk cId="3836155107" sldId="449"/>
        </pc:sldMkLst>
        <pc:spChg chg="ord">
          <ac:chgData name="Liam Brown" userId="d184c769-cedc-436c-833a-8aca127bdca6" providerId="ADAL" clId="{83CCE651-541F-4718-84CF-677B2A0D1D79}" dt="2022-06-30T11:18:08.105" v="19880" actId="13244"/>
          <ac:spMkLst>
            <pc:docMk/>
            <pc:sldMk cId="3836155107" sldId="449"/>
            <ac:spMk id="3" creationId="{562E269A-01E5-4B17-89F4-F039C8274705}"/>
          </ac:spMkLst>
        </pc:spChg>
        <pc:spChg chg="mod">
          <ac:chgData name="Liam Brown" userId="d184c769-cedc-436c-833a-8aca127bdca6" providerId="ADAL" clId="{83CCE651-541F-4718-84CF-677B2A0D1D79}" dt="2022-06-30T11:15:44.800" v="19875" actId="962"/>
          <ac:spMkLst>
            <pc:docMk/>
            <pc:sldMk cId="3836155107" sldId="449"/>
            <ac:spMk id="4" creationId="{399AB108-8BAF-446F-85E1-93B81971BC46}"/>
          </ac:spMkLst>
        </pc:spChg>
        <pc:spChg chg="mod">
          <ac:chgData name="Liam Brown" userId="d184c769-cedc-436c-833a-8aca127bdca6" providerId="ADAL" clId="{83CCE651-541F-4718-84CF-677B2A0D1D79}" dt="2022-06-30T11:15:47.329" v="19876" actId="962"/>
          <ac:spMkLst>
            <pc:docMk/>
            <pc:sldMk cId="3836155107" sldId="449"/>
            <ac:spMk id="5" creationId="{57100F1D-54A5-4068-BC65-058E462F2E28}"/>
          </ac:spMkLst>
        </pc:spChg>
        <pc:spChg chg="ord">
          <ac:chgData name="Liam Brown" userId="d184c769-cedc-436c-833a-8aca127bdca6" providerId="ADAL" clId="{83CCE651-541F-4718-84CF-677B2A0D1D79}" dt="2022-06-30T11:39:42.226" v="20015" actId="13244"/>
          <ac:spMkLst>
            <pc:docMk/>
            <pc:sldMk cId="3836155107" sldId="449"/>
            <ac:spMk id="8" creationId="{35DFBA04-51DF-4E04-9665-3AB6EFBE61F1}"/>
          </ac:spMkLst>
        </pc:spChg>
        <pc:picChg chg="mod">
          <ac:chgData name="Liam Brown" userId="d184c769-cedc-436c-833a-8aca127bdca6" providerId="ADAL" clId="{83CCE651-541F-4718-84CF-677B2A0D1D79}" dt="2022-06-30T11:41:40.966" v="20024" actId="962"/>
          <ac:picMkLst>
            <pc:docMk/>
            <pc:sldMk cId="3836155107" sldId="449"/>
            <ac:picMk id="13" creationId="{15D70743-CF9F-4987-A910-287A4B7F2350}"/>
          </ac:picMkLst>
        </pc:picChg>
        <pc:picChg chg="mod">
          <ac:chgData name="Liam Brown" userId="d184c769-cedc-436c-833a-8aca127bdca6" providerId="ADAL" clId="{83CCE651-541F-4718-84CF-677B2A0D1D79}" dt="2022-06-22T13:02:02.811" v="14396" actId="962"/>
          <ac:picMkLst>
            <pc:docMk/>
            <pc:sldMk cId="3836155107" sldId="449"/>
            <ac:picMk id="14" creationId="{DE8F6816-2EF8-46BE-B751-80BE3579DA8E}"/>
          </ac:picMkLst>
        </pc:picChg>
        <pc:picChg chg="ord">
          <ac:chgData name="Liam Brown" userId="d184c769-cedc-436c-833a-8aca127bdca6" providerId="ADAL" clId="{83CCE651-541F-4718-84CF-677B2A0D1D79}" dt="2022-06-30T11:17:58.602" v="19878" actId="13244"/>
          <ac:picMkLst>
            <pc:docMk/>
            <pc:sldMk cId="3836155107" sldId="449"/>
            <ac:picMk id="17" creationId="{94A3CBDA-6865-4415-8D35-CC41B3DD0DCC}"/>
          </ac:picMkLst>
        </pc:picChg>
        <pc:picChg chg="ord">
          <ac:chgData name="Liam Brown" userId="d184c769-cedc-436c-833a-8aca127bdca6" providerId="ADAL" clId="{83CCE651-541F-4718-84CF-677B2A0D1D79}" dt="2022-06-30T11:18:00.193" v="19879" actId="13244"/>
          <ac:picMkLst>
            <pc:docMk/>
            <pc:sldMk cId="3836155107" sldId="449"/>
            <ac:picMk id="18" creationId="{491BD85A-0096-41A2-8D0A-6B853A3394DC}"/>
          </ac:picMkLst>
        </pc:picChg>
      </pc:sldChg>
      <pc:sldChg chg="delSp modSp mod">
        <pc:chgData name="Liam Brown" userId="d184c769-cedc-436c-833a-8aca127bdca6" providerId="ADAL" clId="{83CCE651-541F-4718-84CF-677B2A0D1D79}" dt="2022-06-30T13:40:23.993" v="22038" actId="962"/>
        <pc:sldMkLst>
          <pc:docMk/>
          <pc:sldMk cId="2147377292" sldId="454"/>
        </pc:sldMkLst>
        <pc:spChg chg="mod">
          <ac:chgData name="Liam Brown" userId="d184c769-cedc-436c-833a-8aca127bdca6" providerId="ADAL" clId="{83CCE651-541F-4718-84CF-677B2A0D1D79}" dt="2022-06-30T11:38:59.937" v="20010" actId="962"/>
          <ac:spMkLst>
            <pc:docMk/>
            <pc:sldMk cId="2147377292" sldId="454"/>
            <ac:spMk id="5" creationId="{57100F1D-54A5-4068-BC65-058E462F2E28}"/>
          </ac:spMkLst>
        </pc:spChg>
        <pc:spChg chg="mod ord">
          <ac:chgData name="Liam Brown" userId="d184c769-cedc-436c-833a-8aca127bdca6" providerId="ADAL" clId="{83CCE651-541F-4718-84CF-677B2A0D1D79}" dt="2022-06-30T13:40:23.993" v="22038" actId="962"/>
          <ac:spMkLst>
            <pc:docMk/>
            <pc:sldMk cId="2147377292" sldId="454"/>
            <ac:spMk id="7" creationId="{C57FE6D0-B5E7-45F0-8762-2FBCF5847F40}"/>
          </ac:spMkLst>
        </pc:spChg>
        <pc:spChg chg="ord">
          <ac:chgData name="Liam Brown" userId="d184c769-cedc-436c-833a-8aca127bdca6" providerId="ADAL" clId="{83CCE651-541F-4718-84CF-677B2A0D1D79}" dt="2022-06-30T13:40:09.255" v="22033" actId="13244"/>
          <ac:spMkLst>
            <pc:docMk/>
            <pc:sldMk cId="2147377292" sldId="454"/>
            <ac:spMk id="8" creationId="{35DFBA04-51DF-4E04-9665-3AB6EFBE61F1}"/>
          </ac:spMkLst>
        </pc:spChg>
        <pc:spChg chg="mod ord">
          <ac:chgData name="Liam Brown" userId="d184c769-cedc-436c-833a-8aca127bdca6" providerId="ADAL" clId="{83CCE651-541F-4718-84CF-677B2A0D1D79}" dt="2022-06-30T13:40:17.743" v="22037" actId="962"/>
          <ac:spMkLst>
            <pc:docMk/>
            <pc:sldMk cId="2147377292" sldId="454"/>
            <ac:spMk id="10" creationId="{50F1C768-F71E-4E27-B6AC-5AFBDBEC64A3}"/>
          </ac:spMkLst>
        </pc:spChg>
        <pc:spChg chg="del mod">
          <ac:chgData name="Liam Brown" userId="d184c769-cedc-436c-833a-8aca127bdca6" providerId="ADAL" clId="{83CCE651-541F-4718-84CF-677B2A0D1D79}" dt="2022-06-30T11:38:55.009" v="20009" actId="478"/>
          <ac:spMkLst>
            <pc:docMk/>
            <pc:sldMk cId="2147377292" sldId="454"/>
            <ac:spMk id="11" creationId="{71C44D7A-D1DD-46B7-BA5B-79E985CA261A}"/>
          </ac:spMkLst>
        </pc:spChg>
        <pc:spChg chg="mod">
          <ac:chgData name="Liam Brown" userId="d184c769-cedc-436c-833a-8aca127bdca6" providerId="ADAL" clId="{83CCE651-541F-4718-84CF-677B2A0D1D79}" dt="2022-06-22T11:11:55.491" v="11331" actId="33553"/>
          <ac:spMkLst>
            <pc:docMk/>
            <pc:sldMk cId="2147377292" sldId="454"/>
            <ac:spMk id="19" creationId="{FBE5E4A7-04F1-4556-9514-E459E419E2E3}"/>
          </ac:spMkLst>
        </pc:spChg>
        <pc:picChg chg="mod">
          <ac:chgData name="Liam Brown" userId="d184c769-cedc-436c-833a-8aca127bdca6" providerId="ADAL" clId="{83CCE651-541F-4718-84CF-677B2A0D1D79}" dt="2022-06-30T11:41:23.820" v="20022" actId="962"/>
          <ac:picMkLst>
            <pc:docMk/>
            <pc:sldMk cId="2147377292" sldId="454"/>
            <ac:picMk id="13" creationId="{D2627CFC-9890-4D5C-A7FC-19F209C6251E}"/>
          </ac:picMkLst>
        </pc:picChg>
      </pc:sldChg>
      <pc:sldChg chg="modSp mod">
        <pc:chgData name="Liam Brown" userId="d184c769-cedc-436c-833a-8aca127bdca6" providerId="ADAL" clId="{83CCE651-541F-4718-84CF-677B2A0D1D79}" dt="2022-06-30T11:27:13.865" v="19939" actId="13244"/>
        <pc:sldMkLst>
          <pc:docMk/>
          <pc:sldMk cId="2244326554" sldId="459"/>
        </pc:sldMkLst>
        <pc:spChg chg="ord">
          <ac:chgData name="Liam Brown" userId="d184c769-cedc-436c-833a-8aca127bdca6" providerId="ADAL" clId="{83CCE651-541F-4718-84CF-677B2A0D1D79}" dt="2022-06-30T11:27:05.081" v="19936" actId="13244"/>
          <ac:spMkLst>
            <pc:docMk/>
            <pc:sldMk cId="2244326554" sldId="459"/>
            <ac:spMk id="4" creationId="{ACD600C4-6BC3-4E93-ADA3-E5926345C6EC}"/>
          </ac:spMkLst>
        </pc:spChg>
        <pc:spChg chg="ord">
          <ac:chgData name="Liam Brown" userId="d184c769-cedc-436c-833a-8aca127bdca6" providerId="ADAL" clId="{83CCE651-541F-4718-84CF-677B2A0D1D79}" dt="2022-06-30T11:27:07.098" v="19937" actId="13244"/>
          <ac:spMkLst>
            <pc:docMk/>
            <pc:sldMk cId="2244326554" sldId="459"/>
            <ac:spMk id="8" creationId="{7280675C-20C4-4198-B762-2AC6885102DA}"/>
          </ac:spMkLst>
        </pc:spChg>
        <pc:spChg chg="ord">
          <ac:chgData name="Liam Brown" userId="d184c769-cedc-436c-833a-8aca127bdca6" providerId="ADAL" clId="{83CCE651-541F-4718-84CF-677B2A0D1D79}" dt="2022-06-30T11:27:13.865" v="19939" actId="13244"/>
          <ac:spMkLst>
            <pc:docMk/>
            <pc:sldMk cId="2244326554" sldId="459"/>
            <ac:spMk id="12" creationId="{DC09050C-1F6A-416A-85AC-30946B0924A4}"/>
          </ac:spMkLst>
        </pc:spChg>
        <pc:picChg chg="mod ord">
          <ac:chgData name="Liam Brown" userId="d184c769-cedc-436c-833a-8aca127bdca6" providerId="ADAL" clId="{83CCE651-541F-4718-84CF-677B2A0D1D79}" dt="2022-06-30T11:27:09.113" v="19938" actId="13244"/>
          <ac:picMkLst>
            <pc:docMk/>
            <pc:sldMk cId="2244326554" sldId="459"/>
            <ac:picMk id="5" creationId="{031C2597-4BD8-4DF6-B2D9-5F6766F1FD4A}"/>
          </ac:picMkLst>
        </pc:picChg>
      </pc:sldChg>
      <pc:sldChg chg="modSp mod">
        <pc:chgData name="Liam Brown" userId="d184c769-cedc-436c-833a-8aca127bdca6" providerId="ADAL" clId="{83CCE651-541F-4718-84CF-677B2A0D1D79}" dt="2022-06-30T13:39:34.580" v="22027" actId="13244"/>
        <pc:sldMkLst>
          <pc:docMk/>
          <pc:sldMk cId="1799604209" sldId="460"/>
        </pc:sldMkLst>
        <pc:spChg chg="ord">
          <ac:chgData name="Liam Brown" userId="d184c769-cedc-436c-833a-8aca127bdca6" providerId="ADAL" clId="{83CCE651-541F-4718-84CF-677B2A0D1D79}" dt="2022-06-30T13:39:34.580" v="22027" actId="13244"/>
          <ac:spMkLst>
            <pc:docMk/>
            <pc:sldMk cId="1799604209" sldId="460"/>
            <ac:spMk id="4" creationId="{2B87E00E-F37C-40CD-846D-797FE6BEC7C8}"/>
          </ac:spMkLst>
        </pc:spChg>
        <pc:spChg chg="ord">
          <ac:chgData name="Liam Brown" userId="d184c769-cedc-436c-833a-8aca127bdca6" providerId="ADAL" clId="{83CCE651-541F-4718-84CF-677B2A0D1D79}" dt="2022-06-30T11:11:27.344" v="19838" actId="13244"/>
          <ac:spMkLst>
            <pc:docMk/>
            <pc:sldMk cId="1799604209" sldId="460"/>
            <ac:spMk id="9" creationId="{26ED44DB-DFAE-41CF-9423-F052D18A2B9A}"/>
          </ac:spMkLst>
        </pc:spChg>
        <pc:picChg chg="mod">
          <ac:chgData name="Liam Brown" userId="d184c769-cedc-436c-833a-8aca127bdca6" providerId="ADAL" clId="{83CCE651-541F-4718-84CF-677B2A0D1D79}" dt="2022-06-22T13:20:48.456" v="15557" actId="962"/>
          <ac:picMkLst>
            <pc:docMk/>
            <pc:sldMk cId="1799604209" sldId="460"/>
            <ac:picMk id="6" creationId="{8AF9F83F-F657-49EB-A051-2CDDEEDB7934}"/>
          </ac:picMkLst>
        </pc:picChg>
        <pc:picChg chg="mod">
          <ac:chgData name="Liam Brown" userId="d184c769-cedc-436c-833a-8aca127bdca6" providerId="ADAL" clId="{83CCE651-541F-4718-84CF-677B2A0D1D79}" dt="2022-06-22T13:01:24.811" v="14378" actId="962"/>
          <ac:picMkLst>
            <pc:docMk/>
            <pc:sldMk cId="1799604209" sldId="460"/>
            <ac:picMk id="8" creationId="{BE9407EC-C85C-4FCC-8DD4-668EE85E8C8D}"/>
          </ac:picMkLst>
        </pc:picChg>
      </pc:sldChg>
      <pc:sldChg chg="modSp mod">
        <pc:chgData name="Liam Brown" userId="d184c769-cedc-436c-833a-8aca127bdca6" providerId="ADAL" clId="{83CCE651-541F-4718-84CF-677B2A0D1D79}" dt="2022-06-30T11:08:20.634" v="19814" actId="962"/>
        <pc:sldMkLst>
          <pc:docMk/>
          <pc:sldMk cId="1150718875" sldId="464"/>
        </pc:sldMkLst>
        <pc:spChg chg="mod">
          <ac:chgData name="Liam Brown" userId="d184c769-cedc-436c-833a-8aca127bdca6" providerId="ADAL" clId="{83CCE651-541F-4718-84CF-677B2A0D1D79}" dt="2022-06-30T11:08:20.634" v="19814" actId="962"/>
          <ac:spMkLst>
            <pc:docMk/>
            <pc:sldMk cId="1150718875" sldId="464"/>
            <ac:spMk id="5" creationId="{9FA37A11-BFAB-4CB4-BF53-6CFE1BBCEF1E}"/>
          </ac:spMkLst>
        </pc:spChg>
      </pc:sldChg>
      <pc:sldChg chg="modSp mod">
        <pc:chgData name="Liam Brown" userId="d184c769-cedc-436c-833a-8aca127bdca6" providerId="ADAL" clId="{83CCE651-541F-4718-84CF-677B2A0D1D79}" dt="2022-06-30T11:47:43.138" v="20050" actId="13244"/>
        <pc:sldMkLst>
          <pc:docMk/>
          <pc:sldMk cId="3274840507" sldId="471"/>
        </pc:sldMkLst>
        <pc:spChg chg="ord">
          <ac:chgData name="Liam Brown" userId="d184c769-cedc-436c-833a-8aca127bdca6" providerId="ADAL" clId="{83CCE651-541F-4718-84CF-677B2A0D1D79}" dt="2022-06-30T11:23:36.385" v="19919" actId="13244"/>
          <ac:spMkLst>
            <pc:docMk/>
            <pc:sldMk cId="3274840507" sldId="471"/>
            <ac:spMk id="3" creationId="{C56A836B-32AF-4E88-8745-733AF44B44F7}"/>
          </ac:spMkLst>
        </pc:spChg>
        <pc:spChg chg="ord">
          <ac:chgData name="Liam Brown" userId="d184c769-cedc-436c-833a-8aca127bdca6" providerId="ADAL" clId="{83CCE651-541F-4718-84CF-677B2A0D1D79}" dt="2022-06-30T11:47:43.138" v="20050" actId="13244"/>
          <ac:spMkLst>
            <pc:docMk/>
            <pc:sldMk cId="3274840507" sldId="471"/>
            <ac:spMk id="8" creationId="{35DFBA04-51DF-4E04-9665-3AB6EFBE61F1}"/>
          </ac:spMkLst>
        </pc:spChg>
        <pc:spChg chg="ord">
          <ac:chgData name="Liam Brown" userId="d184c769-cedc-436c-833a-8aca127bdca6" providerId="ADAL" clId="{83CCE651-541F-4718-84CF-677B2A0D1D79}" dt="2022-06-30T11:23:29.624" v="19918" actId="13244"/>
          <ac:spMkLst>
            <pc:docMk/>
            <pc:sldMk cId="3274840507" sldId="471"/>
            <ac:spMk id="12" creationId="{4228CAA6-C6B0-47DE-A223-124D834D17F0}"/>
          </ac:spMkLst>
        </pc:spChg>
        <pc:spChg chg="ord">
          <ac:chgData name="Liam Brown" userId="d184c769-cedc-436c-833a-8aca127bdca6" providerId="ADAL" clId="{83CCE651-541F-4718-84CF-677B2A0D1D79}" dt="2022-06-30T11:23:52.697" v="19921" actId="13244"/>
          <ac:spMkLst>
            <pc:docMk/>
            <pc:sldMk cId="3274840507" sldId="471"/>
            <ac:spMk id="13" creationId="{BA0177F9-45C7-49FA-8C9B-0F69CFCF6FB6}"/>
          </ac:spMkLst>
        </pc:spChg>
        <pc:spChg chg="ord">
          <ac:chgData name="Liam Brown" userId="d184c769-cedc-436c-833a-8aca127bdca6" providerId="ADAL" clId="{83CCE651-541F-4718-84CF-677B2A0D1D79}" dt="2022-06-30T11:23:56.321" v="19923" actId="13244"/>
          <ac:spMkLst>
            <pc:docMk/>
            <pc:sldMk cId="3274840507" sldId="471"/>
            <ac:spMk id="14" creationId="{135D4899-EF93-4CA4-B3CA-8098A7B8B300}"/>
          </ac:spMkLst>
        </pc:spChg>
        <pc:spChg chg="ord">
          <ac:chgData name="Liam Brown" userId="d184c769-cedc-436c-833a-8aca127bdca6" providerId="ADAL" clId="{83CCE651-541F-4718-84CF-677B2A0D1D79}" dt="2022-06-30T11:23:54.945" v="19922" actId="13244"/>
          <ac:spMkLst>
            <pc:docMk/>
            <pc:sldMk cId="3274840507" sldId="471"/>
            <ac:spMk id="17" creationId="{27AEE391-5018-4F75-AC7E-1BE9F5CA2B14}"/>
          </ac:spMkLst>
        </pc:spChg>
        <pc:graphicFrameChg chg="mod">
          <ac:chgData name="Liam Brown" userId="d184c769-cedc-436c-833a-8aca127bdca6" providerId="ADAL" clId="{83CCE651-541F-4718-84CF-677B2A0D1D79}" dt="2022-06-30T11:23:50.017" v="19920" actId="13244"/>
          <ac:graphicFrameMkLst>
            <pc:docMk/>
            <pc:sldMk cId="3274840507" sldId="471"/>
            <ac:graphicFrameMk id="15" creationId="{2C32266F-B1B0-490C-A026-1D53636E251B}"/>
          </ac:graphicFrameMkLst>
        </pc:graphicFrameChg>
      </pc:sldChg>
      <pc:sldChg chg="modSp mod">
        <pc:chgData name="Liam Brown" userId="d184c769-cedc-436c-833a-8aca127bdca6" providerId="ADAL" clId="{83CCE651-541F-4718-84CF-677B2A0D1D79}" dt="2022-06-30T11:47:16.185" v="20049" actId="13244"/>
        <pc:sldMkLst>
          <pc:docMk/>
          <pc:sldMk cId="1928696933" sldId="485"/>
        </pc:sldMkLst>
        <pc:spChg chg="ord">
          <ac:chgData name="Liam Brown" userId="d184c769-cedc-436c-833a-8aca127bdca6" providerId="ADAL" clId="{83CCE651-541F-4718-84CF-677B2A0D1D79}" dt="2022-06-30T11:22:51.017" v="19913" actId="13244"/>
          <ac:spMkLst>
            <pc:docMk/>
            <pc:sldMk cId="1928696933" sldId="485"/>
            <ac:spMk id="5" creationId="{3DEC51A6-77C7-4D27-A97E-097726807CEB}"/>
          </ac:spMkLst>
        </pc:spChg>
        <pc:spChg chg="ord">
          <ac:chgData name="Liam Brown" userId="d184c769-cedc-436c-833a-8aca127bdca6" providerId="ADAL" clId="{83CCE651-541F-4718-84CF-677B2A0D1D79}" dt="2022-06-30T11:47:16.185" v="20049" actId="13244"/>
          <ac:spMkLst>
            <pc:docMk/>
            <pc:sldMk cId="1928696933" sldId="485"/>
            <ac:spMk id="7" creationId="{12223C6A-D09A-499C-BDCC-92499053451A}"/>
          </ac:spMkLst>
        </pc:spChg>
      </pc:sldChg>
      <pc:sldChg chg="addSp modSp mod">
        <pc:chgData name="Liam Brown" userId="d184c769-cedc-436c-833a-8aca127bdca6" providerId="ADAL" clId="{83CCE651-541F-4718-84CF-677B2A0D1D79}" dt="2022-06-30T13:39:15.887" v="22026" actId="13244"/>
        <pc:sldMkLst>
          <pc:docMk/>
          <pc:sldMk cId="1123905307" sldId="491"/>
        </pc:sldMkLst>
        <pc:spChg chg="mod ord">
          <ac:chgData name="Liam Brown" userId="d184c769-cedc-436c-833a-8aca127bdca6" providerId="ADAL" clId="{83CCE651-541F-4718-84CF-677B2A0D1D79}" dt="2022-06-30T13:37:24.573" v="22009" actId="164"/>
          <ac:spMkLst>
            <pc:docMk/>
            <pc:sldMk cId="1123905307" sldId="491"/>
            <ac:spMk id="3" creationId="{06EB5E27-624D-4E96-AFE5-989F5D6C09D5}"/>
          </ac:spMkLst>
        </pc:spChg>
        <pc:spChg chg="mod ord">
          <ac:chgData name="Liam Brown" userId="d184c769-cedc-436c-833a-8aca127bdca6" providerId="ADAL" clId="{83CCE651-541F-4718-84CF-677B2A0D1D79}" dt="2022-06-30T13:39:15.887" v="22026" actId="13244"/>
          <ac:spMkLst>
            <pc:docMk/>
            <pc:sldMk cId="1123905307" sldId="491"/>
            <ac:spMk id="4" creationId="{2B87E00E-F37C-40CD-846D-797FE6BEC7C8}"/>
          </ac:spMkLst>
        </pc:spChg>
        <pc:spChg chg="mod ord">
          <ac:chgData name="Liam Brown" userId="d184c769-cedc-436c-833a-8aca127bdca6" providerId="ADAL" clId="{83CCE651-541F-4718-84CF-677B2A0D1D79}" dt="2022-06-30T13:38:50.165" v="22019" actId="1076"/>
          <ac:spMkLst>
            <pc:docMk/>
            <pc:sldMk cId="1123905307" sldId="491"/>
            <ac:spMk id="5" creationId="{2F208A90-ACA0-4394-8C4D-3F906AA2251B}"/>
          </ac:spMkLst>
        </pc:spChg>
        <pc:spChg chg="mod ord">
          <ac:chgData name="Liam Brown" userId="d184c769-cedc-436c-833a-8aca127bdca6" providerId="ADAL" clId="{83CCE651-541F-4718-84CF-677B2A0D1D79}" dt="2022-06-30T13:37:39.314" v="22012" actId="164"/>
          <ac:spMkLst>
            <pc:docMk/>
            <pc:sldMk cId="1123905307" sldId="491"/>
            <ac:spMk id="6" creationId="{1C8F1AB4-FE3C-4378-AB5F-ABEEE0C3AD82}"/>
          </ac:spMkLst>
        </pc:spChg>
        <pc:spChg chg="mod">
          <ac:chgData name="Liam Brown" userId="d184c769-cedc-436c-833a-8aca127bdca6" providerId="ADAL" clId="{83CCE651-541F-4718-84CF-677B2A0D1D79}" dt="2022-06-30T11:35:53.201" v="19994" actId="962"/>
          <ac:spMkLst>
            <pc:docMk/>
            <pc:sldMk cId="1123905307" sldId="491"/>
            <ac:spMk id="7" creationId="{F17188AE-CA2D-42C0-B560-558FE4E071D3}"/>
          </ac:spMkLst>
        </pc:spChg>
        <pc:spChg chg="ord">
          <ac:chgData name="Liam Brown" userId="d184c769-cedc-436c-833a-8aca127bdca6" providerId="ADAL" clId="{83CCE651-541F-4718-84CF-677B2A0D1D79}" dt="2022-06-30T13:38:17.749" v="22017" actId="13244"/>
          <ac:spMkLst>
            <pc:docMk/>
            <pc:sldMk cId="1123905307" sldId="491"/>
            <ac:spMk id="13" creationId="{F0E4BCE0-2AD1-44EB-8CC9-109740C3B895}"/>
          </ac:spMkLst>
        </pc:spChg>
        <pc:spChg chg="mod">
          <ac:chgData name="Liam Brown" userId="d184c769-cedc-436c-833a-8aca127bdca6" providerId="ADAL" clId="{83CCE651-541F-4718-84CF-677B2A0D1D79}" dt="2022-06-30T11:35:55.673" v="19995" actId="962"/>
          <ac:spMkLst>
            <pc:docMk/>
            <pc:sldMk cId="1123905307" sldId="491"/>
            <ac:spMk id="16" creationId="{7F171022-0A66-4383-B6A6-1BA2366188F9}"/>
          </ac:spMkLst>
        </pc:spChg>
        <pc:spChg chg="mod">
          <ac:chgData name="Liam Brown" userId="d184c769-cedc-436c-833a-8aca127bdca6" providerId="ADAL" clId="{83CCE651-541F-4718-84CF-677B2A0D1D79}" dt="2022-06-30T11:09:33.816" v="19820" actId="962"/>
          <ac:spMkLst>
            <pc:docMk/>
            <pc:sldMk cId="1123905307" sldId="491"/>
            <ac:spMk id="17" creationId="{E9353D9A-4CBA-41FA-9F53-3C4B0456ED06}"/>
          </ac:spMkLst>
        </pc:spChg>
        <pc:spChg chg="mod ord">
          <ac:chgData name="Liam Brown" userId="d184c769-cedc-436c-833a-8aca127bdca6" providerId="ADAL" clId="{83CCE651-541F-4718-84CF-677B2A0D1D79}" dt="2022-06-30T13:36:03.387" v="22006" actId="13244"/>
          <ac:spMkLst>
            <pc:docMk/>
            <pc:sldMk cId="1123905307" sldId="491"/>
            <ac:spMk id="18" creationId="{2EC9EB3C-7204-4D5E-9424-8D1EE8F6D7D5}"/>
          </ac:spMkLst>
        </pc:spChg>
        <pc:spChg chg="mod ord">
          <ac:chgData name="Liam Brown" userId="d184c769-cedc-436c-833a-8aca127bdca6" providerId="ADAL" clId="{83CCE651-541F-4718-84CF-677B2A0D1D79}" dt="2022-06-30T13:34:37.350" v="22000" actId="962"/>
          <ac:spMkLst>
            <pc:docMk/>
            <pc:sldMk cId="1123905307" sldId="491"/>
            <ac:spMk id="26" creationId="{520E9786-CECC-4890-8574-8DAB58D6FBF2}"/>
          </ac:spMkLst>
        </pc:spChg>
        <pc:spChg chg="mod ord">
          <ac:chgData name="Liam Brown" userId="d184c769-cedc-436c-833a-8aca127bdca6" providerId="ADAL" clId="{83CCE651-541F-4718-84CF-677B2A0D1D79}" dt="2022-06-30T13:34:38.830" v="22001" actId="962"/>
          <ac:spMkLst>
            <pc:docMk/>
            <pc:sldMk cId="1123905307" sldId="491"/>
            <ac:spMk id="27" creationId="{AC8E1FC0-7738-4F08-8016-67BDB746F9B6}"/>
          </ac:spMkLst>
        </pc:spChg>
        <pc:grpChg chg="add mod">
          <ac:chgData name="Liam Brown" userId="d184c769-cedc-436c-833a-8aca127bdca6" providerId="ADAL" clId="{83CCE651-541F-4718-84CF-677B2A0D1D79}" dt="2022-06-30T13:37:02.163" v="22008" actId="164"/>
          <ac:grpSpMkLst>
            <pc:docMk/>
            <pc:sldMk cId="1123905307" sldId="491"/>
            <ac:grpSpMk id="9" creationId="{6D9FD9AB-34E6-29FE-962E-E89CB0323C71}"/>
          </ac:grpSpMkLst>
        </pc:grpChg>
        <pc:grpChg chg="add mod">
          <ac:chgData name="Liam Brown" userId="d184c769-cedc-436c-833a-8aca127bdca6" providerId="ADAL" clId="{83CCE651-541F-4718-84CF-677B2A0D1D79}" dt="2022-06-30T13:37:28.603" v="22011" actId="962"/>
          <ac:grpSpMkLst>
            <pc:docMk/>
            <pc:sldMk cId="1123905307" sldId="491"/>
            <ac:grpSpMk id="12" creationId="{38A8BE0A-3C34-3935-A1FA-587023C6D9F4}"/>
          </ac:grpSpMkLst>
        </pc:grpChg>
        <pc:grpChg chg="add mod">
          <ac:chgData name="Liam Brown" userId="d184c769-cedc-436c-833a-8aca127bdca6" providerId="ADAL" clId="{83CCE651-541F-4718-84CF-677B2A0D1D79}" dt="2022-06-30T13:37:40.602" v="22014" actId="962"/>
          <ac:grpSpMkLst>
            <pc:docMk/>
            <pc:sldMk cId="1123905307" sldId="491"/>
            <ac:grpSpMk id="14" creationId="{B8B58B37-6981-7BA6-4FA1-DEF37B1334DA}"/>
          </ac:grpSpMkLst>
        </pc:grpChg>
        <pc:picChg chg="mod ord">
          <ac:chgData name="Liam Brown" userId="d184c769-cedc-436c-833a-8aca127bdca6" providerId="ADAL" clId="{83CCE651-541F-4718-84CF-677B2A0D1D79}" dt="2022-06-30T13:39:14.385" v="22025" actId="1076"/>
          <ac:picMkLst>
            <pc:docMk/>
            <pc:sldMk cId="1123905307" sldId="491"/>
            <ac:picMk id="8" creationId="{0E2A5F64-8A9D-49EB-A0CE-51DE0BF8DB22}"/>
          </ac:picMkLst>
        </pc:picChg>
        <pc:picChg chg="mod">
          <ac:chgData name="Liam Brown" userId="d184c769-cedc-436c-833a-8aca127bdca6" providerId="ADAL" clId="{83CCE651-541F-4718-84CF-677B2A0D1D79}" dt="2022-06-30T13:37:24.573" v="22009" actId="164"/>
          <ac:picMkLst>
            <pc:docMk/>
            <pc:sldMk cId="1123905307" sldId="491"/>
            <ac:picMk id="11" creationId="{4EEC2199-1FA5-4302-BF44-F511985D5027}"/>
          </ac:picMkLst>
        </pc:picChg>
        <pc:picChg chg="mod ord">
          <ac:chgData name="Liam Brown" userId="d184c769-cedc-436c-833a-8aca127bdca6" providerId="ADAL" clId="{83CCE651-541F-4718-84CF-677B2A0D1D79}" dt="2022-06-30T13:37:39.314" v="22012" actId="164"/>
          <ac:picMkLst>
            <pc:docMk/>
            <pc:sldMk cId="1123905307" sldId="491"/>
            <ac:picMk id="19" creationId="{84C50787-F9BC-4C6F-899D-81AD8A9E5A13}"/>
          </ac:picMkLst>
        </pc:picChg>
        <pc:cxnChg chg="mod">
          <ac:chgData name="Liam Brown" userId="d184c769-cedc-436c-833a-8aca127bdca6" providerId="ADAL" clId="{83CCE651-541F-4718-84CF-677B2A0D1D79}" dt="2022-06-30T11:10:22.609" v="19827" actId="962"/>
          <ac:cxnSpMkLst>
            <pc:docMk/>
            <pc:sldMk cId="1123905307" sldId="491"/>
            <ac:cxnSpMk id="10" creationId="{1B5B28EA-D2D6-4124-8FC9-2593B14D6078}"/>
          </ac:cxnSpMkLst>
        </pc:cxnChg>
        <pc:cxnChg chg="mod">
          <ac:chgData name="Liam Brown" userId="d184c769-cedc-436c-833a-8aca127bdca6" providerId="ADAL" clId="{83CCE651-541F-4718-84CF-677B2A0D1D79}" dt="2022-06-30T11:10:23.418" v="19828" actId="962"/>
          <ac:cxnSpMkLst>
            <pc:docMk/>
            <pc:sldMk cId="1123905307" sldId="491"/>
            <ac:cxnSpMk id="21" creationId="{0A97D06E-BAD0-4932-9B55-FEDEEC411FBB}"/>
          </ac:cxnSpMkLst>
        </pc:cxnChg>
        <pc:cxnChg chg="mod">
          <ac:chgData name="Liam Brown" userId="d184c769-cedc-436c-833a-8aca127bdca6" providerId="ADAL" clId="{83CCE651-541F-4718-84CF-677B2A0D1D79}" dt="2022-06-30T11:10:24.282" v="19829" actId="962"/>
          <ac:cxnSpMkLst>
            <pc:docMk/>
            <pc:sldMk cId="1123905307" sldId="491"/>
            <ac:cxnSpMk id="23" creationId="{86961533-99A5-4B92-ABA3-EEA1AB8696DE}"/>
          </ac:cxnSpMkLst>
        </pc:cxnChg>
        <pc:cxnChg chg="mod">
          <ac:chgData name="Liam Brown" userId="d184c769-cedc-436c-833a-8aca127bdca6" providerId="ADAL" clId="{83CCE651-541F-4718-84CF-677B2A0D1D79}" dt="2022-06-30T11:10:24.897" v="19830" actId="962"/>
          <ac:cxnSpMkLst>
            <pc:docMk/>
            <pc:sldMk cId="1123905307" sldId="491"/>
            <ac:cxnSpMk id="24" creationId="{48B632C5-1BCF-48F3-9E27-F1C1F4669327}"/>
          </ac:cxnSpMkLst>
        </pc:cxnChg>
        <pc:cxnChg chg="mod">
          <ac:chgData name="Liam Brown" userId="d184c769-cedc-436c-833a-8aca127bdca6" providerId="ADAL" clId="{83CCE651-541F-4718-84CF-677B2A0D1D79}" dt="2022-06-30T11:10:25.898" v="19831" actId="962"/>
          <ac:cxnSpMkLst>
            <pc:docMk/>
            <pc:sldMk cId="1123905307" sldId="491"/>
            <ac:cxnSpMk id="25" creationId="{5D99EE44-CC97-4B18-B7D1-69C847A1C646}"/>
          </ac:cxnSpMkLst>
        </pc:cxnChg>
      </pc:sldChg>
      <pc:sldChg chg="modSp mod">
        <pc:chgData name="Liam Brown" userId="d184c769-cedc-436c-833a-8aca127bdca6" providerId="ADAL" clId="{83CCE651-541F-4718-84CF-677B2A0D1D79}" dt="2022-06-30T11:38:29.602" v="20008" actId="13244"/>
        <pc:sldMkLst>
          <pc:docMk/>
          <pc:sldMk cId="840512916" sldId="493"/>
        </pc:sldMkLst>
        <pc:spChg chg="ord">
          <ac:chgData name="Liam Brown" userId="d184c769-cedc-436c-833a-8aca127bdca6" providerId="ADAL" clId="{83CCE651-541F-4718-84CF-677B2A0D1D79}" dt="2022-06-30T11:38:29.602" v="20008" actId="13244"/>
          <ac:spMkLst>
            <pc:docMk/>
            <pc:sldMk cId="840512916" sldId="493"/>
            <ac:spMk id="4" creationId="{1FD0C9A3-7A4F-4EDD-B1C0-3B0F4CF3B86C}"/>
          </ac:spMkLst>
        </pc:spChg>
        <pc:picChg chg="mod">
          <ac:chgData name="Liam Brown" userId="d184c769-cedc-436c-833a-8aca127bdca6" providerId="ADAL" clId="{83CCE651-541F-4718-84CF-677B2A0D1D79}" dt="2022-06-30T11:14:32.745" v="19863" actId="962"/>
          <ac:picMkLst>
            <pc:docMk/>
            <pc:sldMk cId="840512916" sldId="493"/>
            <ac:picMk id="9" creationId="{E6515B96-42E9-4CD5-B5AA-0A1AFF8CF7C4}"/>
          </ac:picMkLst>
        </pc:picChg>
        <pc:picChg chg="mod">
          <ac:chgData name="Liam Brown" userId="d184c769-cedc-436c-833a-8aca127bdca6" providerId="ADAL" clId="{83CCE651-541F-4718-84CF-677B2A0D1D79}" dt="2022-06-30T11:14:33.323" v="19865" actId="962"/>
          <ac:picMkLst>
            <pc:docMk/>
            <pc:sldMk cId="840512916" sldId="493"/>
            <ac:picMk id="10" creationId="{0DC2DBAC-E4E8-46C9-8435-1D0396920A1C}"/>
          </ac:picMkLst>
        </pc:picChg>
        <pc:picChg chg="mod">
          <ac:chgData name="Liam Brown" userId="d184c769-cedc-436c-833a-8aca127bdca6" providerId="ADAL" clId="{83CCE651-541F-4718-84CF-677B2A0D1D79}" dt="2022-06-30T11:14:34.082" v="19867" actId="962"/>
          <ac:picMkLst>
            <pc:docMk/>
            <pc:sldMk cId="840512916" sldId="493"/>
            <ac:picMk id="14" creationId="{F1DCEA1C-C95E-46E7-86C5-5A205CC0A548}"/>
          </ac:picMkLst>
        </pc:picChg>
        <pc:picChg chg="mod">
          <ac:chgData name="Liam Brown" userId="d184c769-cedc-436c-833a-8aca127bdca6" providerId="ADAL" clId="{83CCE651-541F-4718-84CF-677B2A0D1D79}" dt="2022-06-30T11:14:34.691" v="19869" actId="962"/>
          <ac:picMkLst>
            <pc:docMk/>
            <pc:sldMk cId="840512916" sldId="493"/>
            <ac:picMk id="15" creationId="{1D08039A-96BA-443A-BC57-1FC9F06EB8C7}"/>
          </ac:picMkLst>
        </pc:picChg>
      </pc:sldChg>
      <pc:sldChg chg="modSp mod">
        <pc:chgData name="Liam Brown" userId="d184c769-cedc-436c-833a-8aca127bdca6" providerId="ADAL" clId="{83CCE651-541F-4718-84CF-677B2A0D1D79}" dt="2022-06-30T11:24:21.153" v="19926" actId="13244"/>
        <pc:sldMkLst>
          <pc:docMk/>
          <pc:sldMk cId="2793812530" sldId="499"/>
        </pc:sldMkLst>
        <pc:spChg chg="ord">
          <ac:chgData name="Liam Brown" userId="d184c769-cedc-436c-833a-8aca127bdca6" providerId="ADAL" clId="{83CCE651-541F-4718-84CF-677B2A0D1D79}" dt="2022-06-30T11:24:21.153" v="19926" actId="13244"/>
          <ac:spMkLst>
            <pc:docMk/>
            <pc:sldMk cId="2793812530" sldId="499"/>
            <ac:spMk id="7" creationId="{12223C6A-D09A-499C-BDCC-92499053451A}"/>
          </ac:spMkLst>
        </pc:spChg>
        <pc:graphicFrameChg chg="mod">
          <ac:chgData name="Liam Brown" userId="d184c769-cedc-436c-833a-8aca127bdca6" providerId="ADAL" clId="{83CCE651-541F-4718-84CF-677B2A0D1D79}" dt="2022-06-30T11:24:13.489" v="19924" actId="13244"/>
          <ac:graphicFrameMkLst>
            <pc:docMk/>
            <pc:sldMk cId="2793812530" sldId="499"/>
            <ac:graphicFrameMk id="8" creationId="{BB3354CC-83B4-4377-A9F9-1BE373BC9F09}"/>
          </ac:graphicFrameMkLst>
        </pc:graphicFrameChg>
        <pc:graphicFrameChg chg="mod">
          <ac:chgData name="Liam Brown" userId="d184c769-cedc-436c-833a-8aca127bdca6" providerId="ADAL" clId="{83CCE651-541F-4718-84CF-677B2A0D1D79}" dt="2022-06-30T11:24:14.560" v="19925" actId="13244"/>
          <ac:graphicFrameMkLst>
            <pc:docMk/>
            <pc:sldMk cId="2793812530" sldId="499"/>
            <ac:graphicFrameMk id="9" creationId="{F2EB7764-7C22-44FA-8629-69863897C949}"/>
          </ac:graphicFrameMkLst>
        </pc:graphicFrameChg>
      </pc:sldChg>
      <pc:sldChg chg="modSp mod">
        <pc:chgData name="Liam Brown" userId="d184c769-cedc-436c-833a-8aca127bdca6" providerId="ADAL" clId="{83CCE651-541F-4718-84CF-677B2A0D1D79}" dt="2022-06-30T13:41:12.348" v="22040" actId="13244"/>
        <pc:sldMkLst>
          <pc:docMk/>
          <pc:sldMk cId="2041557214" sldId="509"/>
        </pc:sldMkLst>
        <pc:spChg chg="mod ord">
          <ac:chgData name="Liam Brown" userId="d184c769-cedc-436c-833a-8aca127bdca6" providerId="ADAL" clId="{83CCE651-541F-4718-84CF-677B2A0D1D79}" dt="2022-06-30T11:21:52.336" v="19905" actId="13244"/>
          <ac:spMkLst>
            <pc:docMk/>
            <pc:sldMk cId="2041557214" sldId="509"/>
            <ac:spMk id="5" creationId="{57100F1D-54A5-4068-BC65-058E462F2E28}"/>
          </ac:spMkLst>
        </pc:spChg>
        <pc:spChg chg="ord">
          <ac:chgData name="Liam Brown" userId="d184c769-cedc-436c-833a-8aca127bdca6" providerId="ADAL" clId="{83CCE651-541F-4718-84CF-677B2A0D1D79}" dt="2022-06-30T11:22:33.042" v="19912" actId="13244"/>
          <ac:spMkLst>
            <pc:docMk/>
            <pc:sldMk cId="2041557214" sldId="509"/>
            <ac:spMk id="6" creationId="{A78D0821-8A87-412B-AE81-DC1146DDFA43}"/>
          </ac:spMkLst>
        </pc:spChg>
        <pc:spChg chg="ord">
          <ac:chgData name="Liam Brown" userId="d184c769-cedc-436c-833a-8aca127bdca6" providerId="ADAL" clId="{83CCE651-541F-4718-84CF-677B2A0D1D79}" dt="2022-06-30T11:21:32.521" v="19902" actId="13244"/>
          <ac:spMkLst>
            <pc:docMk/>
            <pc:sldMk cId="2041557214" sldId="509"/>
            <ac:spMk id="7" creationId="{C57FE6D0-B5E7-45F0-8762-2FBCF5847F40}"/>
          </ac:spMkLst>
        </pc:spChg>
        <pc:spChg chg="ord">
          <ac:chgData name="Liam Brown" userId="d184c769-cedc-436c-833a-8aca127bdca6" providerId="ADAL" clId="{83CCE651-541F-4718-84CF-677B2A0D1D79}" dt="2022-06-30T11:21:49.840" v="19904" actId="13244"/>
          <ac:spMkLst>
            <pc:docMk/>
            <pc:sldMk cId="2041557214" sldId="509"/>
            <ac:spMk id="8" creationId="{35DFBA04-51DF-4E04-9665-3AB6EFBE61F1}"/>
          </ac:spMkLst>
        </pc:spChg>
        <pc:spChg chg="ord">
          <ac:chgData name="Liam Brown" userId="d184c769-cedc-436c-833a-8aca127bdca6" providerId="ADAL" clId="{83CCE651-541F-4718-84CF-677B2A0D1D79}" dt="2022-06-30T13:41:12.348" v="22040" actId="13244"/>
          <ac:spMkLst>
            <pc:docMk/>
            <pc:sldMk cId="2041557214" sldId="509"/>
            <ac:spMk id="10" creationId="{50F1C768-F71E-4E27-B6AC-5AFBDBEC64A3}"/>
          </ac:spMkLst>
        </pc:spChg>
        <pc:spChg chg="ord">
          <ac:chgData name="Liam Brown" userId="d184c769-cedc-436c-833a-8aca127bdca6" providerId="ADAL" clId="{83CCE651-541F-4718-84CF-677B2A0D1D79}" dt="2022-06-30T11:22:19.833" v="19909" actId="13244"/>
          <ac:spMkLst>
            <pc:docMk/>
            <pc:sldMk cId="2041557214" sldId="509"/>
            <ac:spMk id="17" creationId="{474003B0-52B5-4AE5-9284-A65DABD0E6DD}"/>
          </ac:spMkLst>
        </pc:spChg>
        <pc:spChg chg="ord">
          <ac:chgData name="Liam Brown" userId="d184c769-cedc-436c-833a-8aca127bdca6" providerId="ADAL" clId="{83CCE651-541F-4718-84CF-677B2A0D1D79}" dt="2022-06-30T11:22:14.225" v="19908" actId="13244"/>
          <ac:spMkLst>
            <pc:docMk/>
            <pc:sldMk cId="2041557214" sldId="509"/>
            <ac:spMk id="18" creationId="{5D184CCA-7F99-474C-B140-7A9E4CF69CA5}"/>
          </ac:spMkLst>
        </pc:spChg>
        <pc:picChg chg="mod">
          <ac:chgData name="Liam Brown" userId="d184c769-cedc-436c-833a-8aca127bdca6" providerId="ADAL" clId="{83CCE651-541F-4718-84CF-677B2A0D1D79}" dt="2022-06-30T11:48:59.955" v="20062" actId="962"/>
          <ac:picMkLst>
            <pc:docMk/>
            <pc:sldMk cId="2041557214" sldId="509"/>
            <ac:picMk id="3" creationId="{10B0DE99-4394-4575-9A80-36A528E98DF0}"/>
          </ac:picMkLst>
        </pc:picChg>
        <pc:picChg chg="ord">
          <ac:chgData name="Liam Brown" userId="d184c769-cedc-436c-833a-8aca127bdca6" providerId="ADAL" clId="{83CCE651-541F-4718-84CF-677B2A0D1D79}" dt="2022-06-30T11:22:00.737" v="19906" actId="13244"/>
          <ac:picMkLst>
            <pc:docMk/>
            <pc:sldMk cId="2041557214" sldId="509"/>
            <ac:picMk id="12" creationId="{9E9DEF07-8D0D-5D5C-6F6B-4204CE1E2D1C}"/>
          </ac:picMkLst>
        </pc:picChg>
        <pc:picChg chg="mod ord">
          <ac:chgData name="Liam Brown" userId="d184c769-cedc-436c-833a-8aca127bdca6" providerId="ADAL" clId="{83CCE651-541F-4718-84CF-677B2A0D1D79}" dt="2022-06-30T11:48:57.290" v="20058" actId="962"/>
          <ac:picMkLst>
            <pc:docMk/>
            <pc:sldMk cId="2041557214" sldId="509"/>
            <ac:picMk id="14" creationId="{A276AB24-A793-42FF-B3AC-310B588ABCD8}"/>
          </ac:picMkLst>
        </pc:picChg>
        <pc:picChg chg="mod">
          <ac:chgData name="Liam Brown" userId="d184c769-cedc-436c-833a-8aca127bdca6" providerId="ADAL" clId="{83CCE651-541F-4718-84CF-677B2A0D1D79}" dt="2022-06-30T11:41:53.593" v="20034" actId="962"/>
          <ac:picMkLst>
            <pc:docMk/>
            <pc:sldMk cId="2041557214" sldId="509"/>
            <ac:picMk id="15" creationId="{A338EC2C-354D-4B90-B406-89852E45B81C}"/>
          </ac:picMkLst>
        </pc:picChg>
      </pc:sldChg>
      <pc:sldChg chg="modSp mod">
        <pc:chgData name="Liam Brown" userId="d184c769-cedc-436c-833a-8aca127bdca6" providerId="ADAL" clId="{83CCE651-541F-4718-84CF-677B2A0D1D79}" dt="2022-06-30T11:25:18.882" v="19931" actId="13244"/>
        <pc:sldMkLst>
          <pc:docMk/>
          <pc:sldMk cId="3075085137" sldId="511"/>
        </pc:sldMkLst>
        <pc:spChg chg="ord">
          <ac:chgData name="Liam Brown" userId="d184c769-cedc-436c-833a-8aca127bdca6" providerId="ADAL" clId="{83CCE651-541F-4718-84CF-677B2A0D1D79}" dt="2022-06-30T11:25:18.882" v="19931" actId="13244"/>
          <ac:spMkLst>
            <pc:docMk/>
            <pc:sldMk cId="3075085137" sldId="511"/>
            <ac:spMk id="11" creationId="{DE1DE853-1608-4CDE-AB06-ABA316AF4CC6}"/>
          </ac:spMkLst>
        </pc:spChg>
        <pc:picChg chg="ord">
          <ac:chgData name="Liam Brown" userId="d184c769-cedc-436c-833a-8aca127bdca6" providerId="ADAL" clId="{83CCE651-541F-4718-84CF-677B2A0D1D79}" dt="2022-06-30T11:25:17.265" v="19930" actId="13244"/>
          <ac:picMkLst>
            <pc:docMk/>
            <pc:sldMk cId="3075085137" sldId="511"/>
            <ac:picMk id="5" creationId="{24140C3B-7AE3-493A-944D-506B297B6F7F}"/>
          </ac:picMkLst>
        </pc:picChg>
        <pc:picChg chg="mod">
          <ac:chgData name="Liam Brown" userId="d184c769-cedc-436c-833a-8aca127bdca6" providerId="ADAL" clId="{83CCE651-541F-4718-84CF-677B2A0D1D79}" dt="2022-06-22T10:45:02.741" v="11105" actId="962"/>
          <ac:picMkLst>
            <pc:docMk/>
            <pc:sldMk cId="3075085137" sldId="511"/>
            <ac:picMk id="6" creationId="{00000000-0000-0000-0000-000000000000}"/>
          </ac:picMkLst>
        </pc:picChg>
      </pc:sldChg>
      <pc:sldChg chg="modSp mod">
        <pc:chgData name="Liam Brown" userId="d184c769-cedc-436c-833a-8aca127bdca6" providerId="ADAL" clId="{83CCE651-541F-4718-84CF-677B2A0D1D79}" dt="2022-06-30T11:28:14.338" v="19948" actId="13244"/>
        <pc:sldMkLst>
          <pc:docMk/>
          <pc:sldMk cId="4107099329" sldId="515"/>
        </pc:sldMkLst>
        <pc:spChg chg="ord">
          <ac:chgData name="Liam Brown" userId="d184c769-cedc-436c-833a-8aca127bdca6" providerId="ADAL" clId="{83CCE651-541F-4718-84CF-677B2A0D1D79}" dt="2022-06-30T11:28:03.857" v="19947" actId="13244"/>
          <ac:spMkLst>
            <pc:docMk/>
            <pc:sldMk cId="4107099329" sldId="515"/>
            <ac:spMk id="3" creationId="{01EF0F2C-0E11-4A3B-8D1E-4C94DFC065F5}"/>
          </ac:spMkLst>
        </pc:spChg>
        <pc:spChg chg="ord">
          <ac:chgData name="Liam Brown" userId="d184c769-cedc-436c-833a-8aca127bdca6" providerId="ADAL" clId="{83CCE651-541F-4718-84CF-677B2A0D1D79}" dt="2022-06-30T11:28:14.338" v="19948" actId="13244"/>
          <ac:spMkLst>
            <pc:docMk/>
            <pc:sldMk cId="4107099329" sldId="515"/>
            <ac:spMk id="6" creationId="{4F67938B-12BA-47B2-8727-51FF9AC5F4B2}"/>
          </ac:spMkLst>
        </pc:spChg>
        <pc:picChg chg="mod">
          <ac:chgData name="Liam Brown" userId="d184c769-cedc-436c-833a-8aca127bdca6" providerId="ADAL" clId="{83CCE651-541F-4718-84CF-677B2A0D1D79}" dt="2022-06-22T09:12:05.719" v="4661" actId="962"/>
          <ac:picMkLst>
            <pc:docMk/>
            <pc:sldMk cId="4107099329" sldId="515"/>
            <ac:picMk id="5" creationId="{E6C72C20-B3EA-4900-8230-95D73164957F}"/>
          </ac:picMkLst>
        </pc:picChg>
      </pc:sldChg>
      <pc:sldChg chg="addSp delSp modSp mod">
        <pc:chgData name="Liam Brown" userId="d184c769-cedc-436c-833a-8aca127bdca6" providerId="ADAL" clId="{83CCE651-541F-4718-84CF-677B2A0D1D79}" dt="2022-06-30T11:05:20.561" v="19804" actId="13238"/>
        <pc:sldMkLst>
          <pc:docMk/>
          <pc:sldMk cId="419985058" sldId="518"/>
        </pc:sldMkLst>
        <pc:spChg chg="mod">
          <ac:chgData name="Liam Brown" userId="d184c769-cedc-436c-833a-8aca127bdca6" providerId="ADAL" clId="{83CCE651-541F-4718-84CF-677B2A0D1D79}" dt="2022-06-24T14:53:50.602" v="19743" actId="1076"/>
          <ac:spMkLst>
            <pc:docMk/>
            <pc:sldMk cId="419985058" sldId="518"/>
            <ac:spMk id="7" creationId="{D37AC941-2033-410D-8952-86927F4952A7}"/>
          </ac:spMkLst>
        </pc:spChg>
        <pc:graphicFrameChg chg="add del mod modGraphic">
          <ac:chgData name="Liam Brown" userId="d184c769-cedc-436c-833a-8aca127bdca6" providerId="ADAL" clId="{83CCE651-541F-4718-84CF-677B2A0D1D79}" dt="2022-06-24T14:44:34.167" v="19692" actId="478"/>
          <ac:graphicFrameMkLst>
            <pc:docMk/>
            <pc:sldMk cId="419985058" sldId="518"/>
            <ac:graphicFrameMk id="4" creationId="{6F0C59A5-1D3A-E173-56F2-75D4FDF7473B}"/>
          </ac:graphicFrameMkLst>
        </pc:graphicFrameChg>
        <pc:graphicFrameChg chg="add del mod modGraphic">
          <ac:chgData name="Liam Brown" userId="d184c769-cedc-436c-833a-8aca127bdca6" providerId="ADAL" clId="{83CCE651-541F-4718-84CF-677B2A0D1D79}" dt="2022-06-24T14:50:09.542" v="19710" actId="478"/>
          <ac:graphicFrameMkLst>
            <pc:docMk/>
            <pc:sldMk cId="419985058" sldId="518"/>
            <ac:graphicFrameMk id="5" creationId="{B729DE15-DAB1-0EC7-88FB-31725F6F77A9}"/>
          </ac:graphicFrameMkLst>
        </pc:graphicFrameChg>
        <pc:graphicFrameChg chg="add mod modGraphic">
          <ac:chgData name="Liam Brown" userId="d184c769-cedc-436c-833a-8aca127bdca6" providerId="ADAL" clId="{83CCE651-541F-4718-84CF-677B2A0D1D79}" dt="2022-06-30T11:05:20.561" v="19804" actId="13238"/>
          <ac:graphicFrameMkLst>
            <pc:docMk/>
            <pc:sldMk cId="419985058" sldId="518"/>
            <ac:graphicFrameMk id="6" creationId="{927D6B41-8A4B-3D59-DD0E-6B6CFB314C0C}"/>
          </ac:graphicFrameMkLst>
        </pc:graphicFrameChg>
        <pc:picChg chg="del mod">
          <ac:chgData name="Liam Brown" userId="d184c769-cedc-436c-833a-8aca127bdca6" providerId="ADAL" clId="{83CCE651-541F-4718-84CF-677B2A0D1D79}" dt="2022-06-24T14:53:34.107" v="19741" actId="478"/>
          <ac:picMkLst>
            <pc:docMk/>
            <pc:sldMk cId="419985058" sldId="518"/>
            <ac:picMk id="8" creationId="{43ABBABE-C7DF-413A-97C6-CBB175817C95}"/>
          </ac:picMkLst>
        </pc:picChg>
      </pc:sldChg>
      <pc:sldChg chg="modSp mod">
        <pc:chgData name="Liam Brown" userId="d184c769-cedc-436c-833a-8aca127bdca6" providerId="ADAL" clId="{83CCE651-541F-4718-84CF-677B2A0D1D79}" dt="2022-06-22T10:41:36.582" v="10765" actId="962"/>
        <pc:sldMkLst>
          <pc:docMk/>
          <pc:sldMk cId="1237391033" sldId="520"/>
        </pc:sldMkLst>
        <pc:picChg chg="mod">
          <ac:chgData name="Liam Brown" userId="d184c769-cedc-436c-833a-8aca127bdca6" providerId="ADAL" clId="{83CCE651-541F-4718-84CF-677B2A0D1D79}" dt="2022-06-22T10:41:36.582" v="10765" actId="962"/>
          <ac:picMkLst>
            <pc:docMk/>
            <pc:sldMk cId="1237391033" sldId="520"/>
            <ac:picMk id="9" creationId="{847584E0-D2FD-4957-AEA4-90CD2710EFB7}"/>
          </ac:picMkLst>
        </pc:picChg>
      </pc:sldChg>
      <pc:sldChg chg="modSp mod">
        <pc:chgData name="Liam Brown" userId="d184c769-cedc-436c-833a-8aca127bdca6" providerId="ADAL" clId="{83CCE651-541F-4718-84CF-677B2A0D1D79}" dt="2022-06-30T11:37:49.930" v="20004" actId="13244"/>
        <pc:sldMkLst>
          <pc:docMk/>
          <pc:sldMk cId="1262518801" sldId="522"/>
        </pc:sldMkLst>
        <pc:spChg chg="ord">
          <ac:chgData name="Liam Brown" userId="d184c769-cedc-436c-833a-8aca127bdca6" providerId="ADAL" clId="{83CCE651-541F-4718-84CF-677B2A0D1D79}" dt="2022-06-30T11:37:42.842" v="20003" actId="13244"/>
          <ac:spMkLst>
            <pc:docMk/>
            <pc:sldMk cId="1262518801" sldId="522"/>
            <ac:spMk id="3" creationId="{B3EEA9E5-3BEC-401D-9A31-222CD1E38C51}"/>
          </ac:spMkLst>
        </pc:spChg>
        <pc:spChg chg="ord">
          <ac:chgData name="Liam Brown" userId="d184c769-cedc-436c-833a-8aca127bdca6" providerId="ADAL" clId="{83CCE651-541F-4718-84CF-677B2A0D1D79}" dt="2022-06-30T11:37:49.930" v="20004" actId="13244"/>
          <ac:spMkLst>
            <pc:docMk/>
            <pc:sldMk cId="1262518801" sldId="522"/>
            <ac:spMk id="6" creationId="{49A97996-724E-4F58-9762-691C7E450FDF}"/>
          </ac:spMkLst>
        </pc:spChg>
        <pc:picChg chg="mod">
          <ac:chgData name="Liam Brown" userId="d184c769-cedc-436c-833a-8aca127bdca6" providerId="ADAL" clId="{83CCE651-541F-4718-84CF-677B2A0D1D79}" dt="2022-06-22T13:01:56.561" v="14394" actId="962"/>
          <ac:picMkLst>
            <pc:docMk/>
            <pc:sldMk cId="1262518801" sldId="522"/>
            <ac:picMk id="9" creationId="{982B8253-FF62-43C6-AA95-2C7B5F545ABA}"/>
          </ac:picMkLst>
        </pc:picChg>
        <pc:picChg chg="mod">
          <ac:chgData name="Liam Brown" userId="d184c769-cedc-436c-833a-8aca127bdca6" providerId="ADAL" clId="{83CCE651-541F-4718-84CF-677B2A0D1D79}" dt="2022-06-22T12:38:44.878" v="13022" actId="962"/>
          <ac:picMkLst>
            <pc:docMk/>
            <pc:sldMk cId="1262518801" sldId="522"/>
            <ac:picMk id="14" creationId="{9C32DAAA-DC88-4E3B-8842-128C2FBF85EA}"/>
          </ac:picMkLst>
        </pc:picChg>
      </pc:sldChg>
      <pc:sldChg chg="modSp mod">
        <pc:chgData name="Liam Brown" userId="d184c769-cedc-436c-833a-8aca127bdca6" providerId="ADAL" clId="{83CCE651-541F-4718-84CF-677B2A0D1D79}" dt="2022-06-30T11:38:18.049" v="20007" actId="13244"/>
        <pc:sldMkLst>
          <pc:docMk/>
          <pc:sldMk cId="1345617822" sldId="523"/>
        </pc:sldMkLst>
        <pc:spChg chg="ord">
          <ac:chgData name="Liam Brown" userId="d184c769-cedc-436c-833a-8aca127bdca6" providerId="ADAL" clId="{83CCE651-541F-4718-84CF-677B2A0D1D79}" dt="2022-06-30T11:38:02.793" v="20005" actId="13244"/>
          <ac:spMkLst>
            <pc:docMk/>
            <pc:sldMk cId="1345617822" sldId="523"/>
            <ac:spMk id="3" creationId="{1749FC0F-F43D-4E7F-B7E5-ECF7952F8E4E}"/>
          </ac:spMkLst>
        </pc:spChg>
        <pc:spChg chg="ord">
          <ac:chgData name="Liam Brown" userId="d184c769-cedc-436c-833a-8aca127bdca6" providerId="ADAL" clId="{83CCE651-541F-4718-84CF-677B2A0D1D79}" dt="2022-06-30T11:38:12.275" v="20006" actId="13244"/>
          <ac:spMkLst>
            <pc:docMk/>
            <pc:sldMk cId="1345617822" sldId="523"/>
            <ac:spMk id="6" creationId="{F79EE2F0-0ADC-4E9E-A8CE-226F4674EC0A}"/>
          </ac:spMkLst>
        </pc:spChg>
        <pc:picChg chg="mod ord">
          <ac:chgData name="Liam Brown" userId="d184c769-cedc-436c-833a-8aca127bdca6" providerId="ADAL" clId="{83CCE651-541F-4718-84CF-677B2A0D1D79}" dt="2022-06-30T11:38:18.049" v="20007" actId="13244"/>
          <ac:picMkLst>
            <pc:docMk/>
            <pc:sldMk cId="1345617822" sldId="523"/>
            <ac:picMk id="10" creationId="{F95A4625-A269-4F63-8648-0E21AA1C3652}"/>
          </ac:picMkLst>
        </pc:picChg>
      </pc:sldChg>
      <pc:sldChg chg="modSp mod">
        <pc:chgData name="Liam Brown" userId="d184c769-cedc-436c-833a-8aca127bdca6" providerId="ADAL" clId="{83CCE651-541F-4718-84CF-677B2A0D1D79}" dt="2022-06-30T11:08:32.577" v="19816" actId="13244"/>
        <pc:sldMkLst>
          <pc:docMk/>
          <pc:sldMk cId="1314001188" sldId="527"/>
        </pc:sldMkLst>
        <pc:spChg chg="ord">
          <ac:chgData name="Liam Brown" userId="d184c769-cedc-436c-833a-8aca127bdca6" providerId="ADAL" clId="{83CCE651-541F-4718-84CF-677B2A0D1D79}" dt="2022-06-30T11:08:32.577" v="19816" actId="13244"/>
          <ac:spMkLst>
            <pc:docMk/>
            <pc:sldMk cId="1314001188" sldId="527"/>
            <ac:spMk id="3" creationId="{01EF0F2C-0E11-4A3B-8D1E-4C94DFC065F5}"/>
          </ac:spMkLst>
        </pc:spChg>
        <pc:spChg chg="ord">
          <ac:chgData name="Liam Brown" userId="d184c769-cedc-436c-833a-8aca127bdca6" providerId="ADAL" clId="{83CCE651-541F-4718-84CF-677B2A0D1D79}" dt="2022-06-30T11:08:29.946" v="19815" actId="13244"/>
          <ac:spMkLst>
            <pc:docMk/>
            <pc:sldMk cId="1314001188" sldId="527"/>
            <ac:spMk id="4" creationId="{ACD600C4-6BC3-4E93-ADA3-E5926345C6EC}"/>
          </ac:spMkLst>
        </pc:spChg>
        <pc:picChg chg="mod">
          <ac:chgData name="Liam Brown" userId="d184c769-cedc-436c-833a-8aca127bdca6" providerId="ADAL" clId="{83CCE651-541F-4718-84CF-677B2A0D1D79}" dt="2022-06-22T12:46:36.131" v="13658" actId="962"/>
          <ac:picMkLst>
            <pc:docMk/>
            <pc:sldMk cId="1314001188" sldId="527"/>
            <ac:picMk id="11" creationId="{EF435264-12B3-46AC-B67D-66F3986500AE}"/>
          </ac:picMkLst>
        </pc:picChg>
      </pc:sldChg>
      <pc:sldChg chg="modSp mod">
        <pc:chgData name="Liam Brown" userId="d184c769-cedc-436c-833a-8aca127bdca6" providerId="ADAL" clId="{83CCE651-541F-4718-84CF-677B2A0D1D79}" dt="2022-06-30T11:58:21.612" v="20069" actId="692"/>
        <pc:sldMkLst>
          <pc:docMk/>
          <pc:sldMk cId="3742484764" sldId="528"/>
        </pc:sldMkLst>
        <pc:graphicFrameChg chg="mod">
          <ac:chgData name="Liam Brown" userId="d184c769-cedc-436c-833a-8aca127bdca6" providerId="ADAL" clId="{83CCE651-541F-4718-84CF-677B2A0D1D79}" dt="2022-06-30T11:58:21.612" v="20069" actId="692"/>
          <ac:graphicFrameMkLst>
            <pc:docMk/>
            <pc:sldMk cId="3742484764" sldId="528"/>
            <ac:graphicFrameMk id="7" creationId="{AD59DB50-60AE-4FCC-BF4A-576C7662306B}"/>
          </ac:graphicFrameMkLst>
        </pc:graphicFrameChg>
        <pc:graphicFrameChg chg="mod">
          <ac:chgData name="Liam Brown" userId="d184c769-cedc-436c-833a-8aca127bdca6" providerId="ADAL" clId="{83CCE651-541F-4718-84CF-677B2A0D1D79}" dt="2022-06-22T13:50:49.933" v="18879" actId="962"/>
          <ac:graphicFrameMkLst>
            <pc:docMk/>
            <pc:sldMk cId="3742484764" sldId="528"/>
            <ac:graphicFrameMk id="16" creationId="{F8EB4539-E776-4A72-B3D5-0CD0ED9768B5}"/>
          </ac:graphicFrameMkLst>
        </pc:graphicFrameChg>
        <pc:picChg chg="mod">
          <ac:chgData name="Liam Brown" userId="d184c769-cedc-436c-833a-8aca127bdca6" providerId="ADAL" clId="{83CCE651-541F-4718-84CF-677B2A0D1D79}" dt="2022-06-22T13:49:55.667" v="18869" actId="962"/>
          <ac:picMkLst>
            <pc:docMk/>
            <pc:sldMk cId="3742484764" sldId="528"/>
            <ac:picMk id="15" creationId="{7E4E5F61-C4D0-4561-B130-9F3B458DB854}"/>
          </ac:picMkLst>
        </pc:picChg>
      </pc:sldChg>
      <pc:sldChg chg="addSp delSp modSp mod">
        <pc:chgData name="Liam Brown" userId="d184c769-cedc-436c-833a-8aca127bdca6" providerId="ADAL" clId="{83CCE651-541F-4718-84CF-677B2A0D1D79}" dt="2022-06-30T11:34:59.569" v="19991" actId="14734"/>
        <pc:sldMkLst>
          <pc:docMk/>
          <pc:sldMk cId="3542255649" sldId="539"/>
        </pc:sldMkLst>
        <pc:spChg chg="del">
          <ac:chgData name="Liam Brown" userId="d184c769-cedc-436c-833a-8aca127bdca6" providerId="ADAL" clId="{83CCE651-541F-4718-84CF-677B2A0D1D79}" dt="2022-06-24T14:56:49.028" v="19767" actId="478"/>
          <ac:spMkLst>
            <pc:docMk/>
            <pc:sldMk cId="3542255649" sldId="539"/>
            <ac:spMk id="4" creationId="{6B8D6553-0085-46EE-A37C-D2E290239306}"/>
          </ac:spMkLst>
        </pc:spChg>
        <pc:graphicFrameChg chg="add del mod modGraphic">
          <ac:chgData name="Liam Brown" userId="d184c769-cedc-436c-833a-8aca127bdca6" providerId="ADAL" clId="{83CCE651-541F-4718-84CF-677B2A0D1D79}" dt="2022-06-24T14:58:35.687" v="19781" actId="478"/>
          <ac:graphicFrameMkLst>
            <pc:docMk/>
            <pc:sldMk cId="3542255649" sldId="539"/>
            <ac:graphicFrameMk id="3" creationId="{BF5C6756-E3AC-0268-E172-92E28403A445}"/>
          </ac:graphicFrameMkLst>
        </pc:graphicFrameChg>
        <pc:graphicFrameChg chg="add mod modGraphic">
          <ac:chgData name="Liam Brown" userId="d184c769-cedc-436c-833a-8aca127bdca6" providerId="ADAL" clId="{83CCE651-541F-4718-84CF-677B2A0D1D79}" dt="2022-06-30T11:34:59.569" v="19991" actId="14734"/>
          <ac:graphicFrameMkLst>
            <pc:docMk/>
            <pc:sldMk cId="3542255649" sldId="539"/>
            <ac:graphicFrameMk id="5" creationId="{58C5FA13-BC03-03F8-9C90-A28C7EBA77C0}"/>
          </ac:graphicFrameMkLst>
        </pc:graphicFrameChg>
        <pc:picChg chg="del">
          <ac:chgData name="Liam Brown" userId="d184c769-cedc-436c-833a-8aca127bdca6" providerId="ADAL" clId="{83CCE651-541F-4718-84CF-677B2A0D1D79}" dt="2022-06-24T14:56:43.003" v="19766" actId="478"/>
          <ac:picMkLst>
            <pc:docMk/>
            <pc:sldMk cId="3542255649" sldId="539"/>
            <ac:picMk id="2050" creationId="{C61A84B7-8D63-4BF4-8A18-C1E00C6B6C21}"/>
          </ac:picMkLst>
        </pc:picChg>
      </pc:sldChg>
      <pc:sldChg chg="modSp mod">
        <pc:chgData name="Liam Brown" userId="d184c769-cedc-436c-833a-8aca127bdca6" providerId="ADAL" clId="{83CCE651-541F-4718-84CF-677B2A0D1D79}" dt="2022-06-30T13:34:06.011" v="21999" actId="962"/>
        <pc:sldMkLst>
          <pc:docMk/>
          <pc:sldMk cId="3883131327" sldId="543"/>
        </pc:sldMkLst>
        <pc:spChg chg="mod ord">
          <ac:chgData name="Liam Brown" userId="d184c769-cedc-436c-833a-8aca127bdca6" providerId="ADAL" clId="{83CCE651-541F-4718-84CF-677B2A0D1D79}" dt="2022-06-30T11:44:58.721" v="20036" actId="1076"/>
          <ac:spMkLst>
            <pc:docMk/>
            <pc:sldMk cId="3883131327" sldId="543"/>
            <ac:spMk id="3" creationId="{EF22F5B2-FADA-4855-AAD5-9B3C0854E52A}"/>
          </ac:spMkLst>
        </pc:spChg>
        <pc:spChg chg="mod ord">
          <ac:chgData name="Liam Brown" userId="d184c769-cedc-436c-833a-8aca127bdca6" providerId="ADAL" clId="{83CCE651-541F-4718-84CF-677B2A0D1D79}" dt="2022-06-30T11:44:47.089" v="20035" actId="13244"/>
          <ac:spMkLst>
            <pc:docMk/>
            <pc:sldMk cId="3883131327" sldId="543"/>
            <ac:spMk id="4" creationId="{D3BAAA86-270E-424D-95B9-C0C284F73B4B}"/>
          </ac:spMkLst>
        </pc:spChg>
        <pc:spChg chg="mod">
          <ac:chgData name="Liam Brown" userId="d184c769-cedc-436c-833a-8aca127bdca6" providerId="ADAL" clId="{83CCE651-541F-4718-84CF-677B2A0D1D79}" dt="2022-06-30T13:33:16.725" v="21992" actId="1076"/>
          <ac:spMkLst>
            <pc:docMk/>
            <pc:sldMk cId="3883131327" sldId="543"/>
            <ac:spMk id="5" creationId="{EFBE0086-1D2A-43ED-B95D-464B7062CBC4}"/>
          </ac:spMkLst>
        </pc:spChg>
        <pc:spChg chg="mod">
          <ac:chgData name="Liam Brown" userId="d184c769-cedc-436c-833a-8aca127bdca6" providerId="ADAL" clId="{83CCE651-541F-4718-84CF-677B2A0D1D79}" dt="2022-06-30T13:33:49.515" v="21998" actId="1076"/>
          <ac:spMkLst>
            <pc:docMk/>
            <pc:sldMk cId="3883131327" sldId="543"/>
            <ac:spMk id="15" creationId="{9FBA986F-9066-447D-BFA0-67BC120D76C1}"/>
          </ac:spMkLst>
        </pc:spChg>
        <pc:picChg chg="mod">
          <ac:chgData name="Liam Brown" userId="d184c769-cedc-436c-833a-8aca127bdca6" providerId="ADAL" clId="{83CCE651-541F-4718-84CF-677B2A0D1D79}" dt="2022-06-30T13:34:06.011" v="21999" actId="962"/>
          <ac:picMkLst>
            <pc:docMk/>
            <pc:sldMk cId="3883131327" sldId="543"/>
            <ac:picMk id="6" creationId="{859B1C5B-FAF9-4A06-8235-2EFF7AD6D54D}"/>
          </ac:picMkLst>
        </pc:picChg>
        <pc:cxnChg chg="mod">
          <ac:chgData name="Liam Brown" userId="d184c769-cedc-436c-833a-8aca127bdca6" providerId="ADAL" clId="{83CCE651-541F-4718-84CF-677B2A0D1D79}" dt="2022-06-30T13:33:31.937" v="21994" actId="1076"/>
          <ac:cxnSpMkLst>
            <pc:docMk/>
            <pc:sldMk cId="3883131327" sldId="543"/>
            <ac:cxnSpMk id="7" creationId="{B607B2BE-E58D-4B2E-B166-4260B0B8182C}"/>
          </ac:cxnSpMkLst>
        </pc:cxnChg>
        <pc:cxnChg chg="mod">
          <ac:chgData name="Liam Brown" userId="d184c769-cedc-436c-833a-8aca127bdca6" providerId="ADAL" clId="{83CCE651-541F-4718-84CF-677B2A0D1D79}" dt="2022-06-30T13:33:46.995" v="21997" actId="1076"/>
          <ac:cxnSpMkLst>
            <pc:docMk/>
            <pc:sldMk cId="3883131327" sldId="543"/>
            <ac:cxnSpMk id="16" creationId="{FD21C19F-6035-4AC9-941F-FAD7437269C9}"/>
          </ac:cxnSpMkLst>
        </pc:cxnChg>
        <pc:cxnChg chg="mod">
          <ac:chgData name="Liam Brown" userId="d184c769-cedc-436c-833a-8aca127bdca6" providerId="ADAL" clId="{83CCE651-541F-4718-84CF-677B2A0D1D79}" dt="2022-06-30T13:33:37.871" v="21996" actId="1076"/>
          <ac:cxnSpMkLst>
            <pc:docMk/>
            <pc:sldMk cId="3883131327" sldId="543"/>
            <ac:cxnSpMk id="19" creationId="{F2F69D2F-DD1A-4653-B664-9671767C3BB1}"/>
          </ac:cxnSpMkLst>
        </pc:cxnChg>
        <pc:cxnChg chg="mod">
          <ac:chgData name="Liam Brown" userId="d184c769-cedc-436c-833a-8aca127bdca6" providerId="ADAL" clId="{83CCE651-541F-4718-84CF-677B2A0D1D79}" dt="2022-06-30T13:33:35.411" v="21995" actId="1076"/>
          <ac:cxnSpMkLst>
            <pc:docMk/>
            <pc:sldMk cId="3883131327" sldId="543"/>
            <ac:cxnSpMk id="21" creationId="{ADC3F27E-BB08-4A39-9CD1-B4183C5B7282}"/>
          </ac:cxnSpMkLst>
        </pc:cxnChg>
      </pc:sldChg>
      <pc:sldChg chg="modSp mod">
        <pc:chgData name="Liam Brown" userId="d184c769-cedc-436c-833a-8aca127bdca6" providerId="ADAL" clId="{83CCE651-541F-4718-84CF-677B2A0D1D79}" dt="2022-06-30T13:23:21.215" v="21991" actId="962"/>
        <pc:sldMkLst>
          <pc:docMk/>
          <pc:sldMk cId="2520701153" sldId="544"/>
        </pc:sldMkLst>
        <pc:picChg chg="mod">
          <ac:chgData name="Liam Brown" userId="d184c769-cedc-436c-833a-8aca127bdca6" providerId="ADAL" clId="{83CCE651-541F-4718-84CF-677B2A0D1D79}" dt="2022-06-30T13:22:29.492" v="21831" actId="962"/>
          <ac:picMkLst>
            <pc:docMk/>
            <pc:sldMk cId="2520701153" sldId="544"/>
            <ac:picMk id="5" creationId="{EECF09A0-D7B9-466D-B236-4F3CE3E67E0C}"/>
          </ac:picMkLst>
        </pc:picChg>
        <pc:picChg chg="mod">
          <ac:chgData name="Liam Brown" userId="d184c769-cedc-436c-833a-8aca127bdca6" providerId="ADAL" clId="{83CCE651-541F-4718-84CF-677B2A0D1D79}" dt="2022-06-30T13:19:56.890" v="21437" actId="962"/>
          <ac:picMkLst>
            <pc:docMk/>
            <pc:sldMk cId="2520701153" sldId="544"/>
            <ac:picMk id="6" creationId="{786F2763-8836-47F7-A7ED-533772D5703A}"/>
          </ac:picMkLst>
        </pc:picChg>
        <pc:picChg chg="mod">
          <ac:chgData name="Liam Brown" userId="d184c769-cedc-436c-833a-8aca127bdca6" providerId="ADAL" clId="{83CCE651-541F-4718-84CF-677B2A0D1D79}" dt="2022-06-30T13:22:00.152" v="21801" actId="962"/>
          <ac:picMkLst>
            <pc:docMk/>
            <pc:sldMk cId="2520701153" sldId="544"/>
            <ac:picMk id="8" creationId="{6FF61B9E-C473-4EC3-B409-161F9D89C8BE}"/>
          </ac:picMkLst>
        </pc:picChg>
        <pc:picChg chg="mod">
          <ac:chgData name="Liam Brown" userId="d184c769-cedc-436c-833a-8aca127bdca6" providerId="ADAL" clId="{83CCE651-541F-4718-84CF-677B2A0D1D79}" dt="2022-06-30T13:22:25.105" v="21827" actId="962"/>
          <ac:picMkLst>
            <pc:docMk/>
            <pc:sldMk cId="2520701153" sldId="544"/>
            <ac:picMk id="9" creationId="{3A4826F2-F088-4A9E-927F-28CBE4AAEDB1}"/>
          </ac:picMkLst>
        </pc:picChg>
        <pc:picChg chg="mod">
          <ac:chgData name="Liam Brown" userId="d184c769-cedc-436c-833a-8aca127bdca6" providerId="ADAL" clId="{83CCE651-541F-4718-84CF-677B2A0D1D79}" dt="2022-06-30T13:23:21.215" v="21991" actId="962"/>
          <ac:picMkLst>
            <pc:docMk/>
            <pc:sldMk cId="2520701153" sldId="544"/>
            <ac:picMk id="10" creationId="{2876AC72-F05E-43B1-AAAD-03507D103EA5}"/>
          </ac:picMkLst>
        </pc:picChg>
        <pc:picChg chg="mod">
          <ac:chgData name="Liam Brown" userId="d184c769-cedc-436c-833a-8aca127bdca6" providerId="ADAL" clId="{83CCE651-541F-4718-84CF-677B2A0D1D79}" dt="2022-06-30T13:22:49.195" v="21895" actId="962"/>
          <ac:picMkLst>
            <pc:docMk/>
            <pc:sldMk cId="2520701153" sldId="544"/>
            <ac:picMk id="11" creationId="{23D5D9CA-F193-4460-90DB-49130EF65EC8}"/>
          </ac:picMkLst>
        </pc:picChg>
        <pc:picChg chg="mod">
          <ac:chgData name="Liam Brown" userId="d184c769-cedc-436c-833a-8aca127bdca6" providerId="ADAL" clId="{83CCE651-541F-4718-84CF-677B2A0D1D79}" dt="2022-06-30T13:22:20.265" v="21823" actId="962"/>
          <ac:picMkLst>
            <pc:docMk/>
            <pc:sldMk cId="2520701153" sldId="544"/>
            <ac:picMk id="12" creationId="{B672D541-8C50-432C-8BA9-B86D229F2407}"/>
          </ac:picMkLst>
        </pc:picChg>
        <pc:picChg chg="mod">
          <ac:chgData name="Liam Brown" userId="d184c769-cedc-436c-833a-8aca127bdca6" providerId="ADAL" clId="{83CCE651-541F-4718-84CF-677B2A0D1D79}" dt="2022-06-30T13:22:05.291" v="21807" actId="962"/>
          <ac:picMkLst>
            <pc:docMk/>
            <pc:sldMk cId="2520701153" sldId="544"/>
            <ac:picMk id="13" creationId="{7DF2E1D2-3A9C-4DEE-8E15-743050C2159D}"/>
          </ac:picMkLst>
        </pc:picChg>
        <pc:picChg chg="mod">
          <ac:chgData name="Liam Brown" userId="d184c769-cedc-436c-833a-8aca127bdca6" providerId="ADAL" clId="{83CCE651-541F-4718-84CF-677B2A0D1D79}" dt="2022-06-30T13:23:10.057" v="21981" actId="962"/>
          <ac:picMkLst>
            <pc:docMk/>
            <pc:sldMk cId="2520701153" sldId="544"/>
            <ac:picMk id="14" creationId="{652F8F63-7C37-40E0-AAFA-E81A9257DCCE}"/>
          </ac:picMkLst>
        </pc:picChg>
      </pc:sldChg>
    </pc:docChg>
  </pc:docChgLst>
  <pc:docChgLst>
    <pc:chgData name="Vicki Peacey" userId="43e8b465-cd6c-4fb6-8110-303c45833bdd" providerId="ADAL" clId="{E15E6947-22BC-461E-ACB3-1AF882CD0EDB}"/>
    <pc:docChg chg="undo custSel modSld">
      <pc:chgData name="Vicki Peacey" userId="43e8b465-cd6c-4fb6-8110-303c45833bdd" providerId="ADAL" clId="{E15E6947-22BC-461E-ACB3-1AF882CD0EDB}" dt="2022-07-06T10:11:10.476" v="14622" actId="962"/>
      <pc:docMkLst>
        <pc:docMk/>
      </pc:docMkLst>
      <pc:sldChg chg="modSp mod">
        <pc:chgData name="Vicki Peacey" userId="43e8b465-cd6c-4fb6-8110-303c45833bdd" providerId="ADAL" clId="{E15E6947-22BC-461E-ACB3-1AF882CD0EDB}" dt="2022-06-27T19:37:39.038" v="1253" actId="1076"/>
        <pc:sldMkLst>
          <pc:docMk/>
          <pc:sldMk cId="2295279294" sldId="290"/>
        </pc:sldMkLst>
        <pc:spChg chg="mod">
          <ac:chgData name="Vicki Peacey" userId="43e8b465-cd6c-4fb6-8110-303c45833bdd" providerId="ADAL" clId="{E15E6947-22BC-461E-ACB3-1AF882CD0EDB}" dt="2022-06-27T19:37:39.038" v="1253" actId="1076"/>
          <ac:spMkLst>
            <pc:docMk/>
            <pc:sldMk cId="2295279294" sldId="290"/>
            <ac:spMk id="2" creationId="{9F02B532-FD46-4E49-A939-CA884440C88D}"/>
          </ac:spMkLst>
        </pc:spChg>
      </pc:sldChg>
      <pc:sldChg chg="modSp mod">
        <pc:chgData name="Vicki Peacey" userId="43e8b465-cd6c-4fb6-8110-303c45833bdd" providerId="ADAL" clId="{E15E6947-22BC-461E-ACB3-1AF882CD0EDB}" dt="2022-06-27T19:57:32.618" v="5265" actId="962"/>
        <pc:sldMkLst>
          <pc:docMk/>
          <pc:sldMk cId="2269566983" sldId="373"/>
        </pc:sldMkLst>
        <pc:picChg chg="mod">
          <ac:chgData name="Vicki Peacey" userId="43e8b465-cd6c-4fb6-8110-303c45833bdd" providerId="ADAL" clId="{E15E6947-22BC-461E-ACB3-1AF882CD0EDB}" dt="2022-06-27T19:56:08.139" v="5101" actId="962"/>
          <ac:picMkLst>
            <pc:docMk/>
            <pc:sldMk cId="2269566983" sldId="373"/>
            <ac:picMk id="5" creationId="{D5F6D01F-95E1-4546-A03F-1F26A6CB8937}"/>
          </ac:picMkLst>
        </pc:picChg>
        <pc:picChg chg="mod">
          <ac:chgData name="Vicki Peacey" userId="43e8b465-cd6c-4fb6-8110-303c45833bdd" providerId="ADAL" clId="{E15E6947-22BC-461E-ACB3-1AF882CD0EDB}" dt="2022-06-27T19:57:32.618" v="5265" actId="962"/>
          <ac:picMkLst>
            <pc:docMk/>
            <pc:sldMk cId="2269566983" sldId="373"/>
            <ac:picMk id="7" creationId="{78059DC8-59F8-48B7-A5A6-80799010F765}"/>
          </ac:picMkLst>
        </pc:picChg>
      </pc:sldChg>
      <pc:sldChg chg="modSp mod">
        <pc:chgData name="Vicki Peacey" userId="43e8b465-cd6c-4fb6-8110-303c45833bdd" providerId="ADAL" clId="{E15E6947-22BC-461E-ACB3-1AF882CD0EDB}" dt="2022-06-27T19:59:23.104" v="5347" actId="962"/>
        <pc:sldMkLst>
          <pc:docMk/>
          <pc:sldMk cId="518635643" sldId="374"/>
        </pc:sldMkLst>
        <pc:picChg chg="mod">
          <ac:chgData name="Vicki Peacey" userId="43e8b465-cd6c-4fb6-8110-303c45833bdd" providerId="ADAL" clId="{E15E6947-22BC-461E-ACB3-1AF882CD0EDB}" dt="2022-06-27T19:58:32.682" v="5297" actId="962"/>
          <ac:picMkLst>
            <pc:docMk/>
            <pc:sldMk cId="518635643" sldId="374"/>
            <ac:picMk id="5" creationId="{2B9EF44D-F0D5-4478-AD6E-522FA0059E87}"/>
          </ac:picMkLst>
        </pc:picChg>
        <pc:picChg chg="mod">
          <ac:chgData name="Vicki Peacey" userId="43e8b465-cd6c-4fb6-8110-303c45833bdd" providerId="ADAL" clId="{E15E6947-22BC-461E-ACB3-1AF882CD0EDB}" dt="2022-06-27T19:59:23.104" v="5347" actId="962"/>
          <ac:picMkLst>
            <pc:docMk/>
            <pc:sldMk cId="518635643" sldId="374"/>
            <ac:picMk id="11" creationId="{DB20CAA4-CF88-4A0E-994B-B9AD324EFEB2}"/>
          </ac:picMkLst>
        </pc:picChg>
      </pc:sldChg>
      <pc:sldChg chg="modSp mod">
        <pc:chgData name="Vicki Peacey" userId="43e8b465-cd6c-4fb6-8110-303c45833bdd" providerId="ADAL" clId="{E15E6947-22BC-461E-ACB3-1AF882CD0EDB}" dt="2022-06-27T20:02:49.526" v="6291" actId="962"/>
        <pc:sldMkLst>
          <pc:docMk/>
          <pc:sldMk cId="3277806131" sldId="375"/>
        </pc:sldMkLst>
        <pc:picChg chg="mod">
          <ac:chgData name="Vicki Peacey" userId="43e8b465-cd6c-4fb6-8110-303c45833bdd" providerId="ADAL" clId="{E15E6947-22BC-461E-ACB3-1AF882CD0EDB}" dt="2022-06-27T20:01:42.466" v="6065" actId="962"/>
          <ac:picMkLst>
            <pc:docMk/>
            <pc:sldMk cId="3277806131" sldId="375"/>
            <ac:picMk id="9" creationId="{6D27F8E6-3833-449C-AF53-58CCE8080AFD}"/>
          </ac:picMkLst>
        </pc:picChg>
        <pc:picChg chg="mod">
          <ac:chgData name="Vicki Peacey" userId="43e8b465-cd6c-4fb6-8110-303c45833bdd" providerId="ADAL" clId="{E15E6947-22BC-461E-ACB3-1AF882CD0EDB}" dt="2022-06-27T20:02:49.526" v="6291" actId="962"/>
          <ac:picMkLst>
            <pc:docMk/>
            <pc:sldMk cId="3277806131" sldId="375"/>
            <ac:picMk id="12" creationId="{8A151092-900B-43BC-BC54-A608F3BBA79F}"/>
          </ac:picMkLst>
        </pc:picChg>
      </pc:sldChg>
      <pc:sldChg chg="modSp mod">
        <pc:chgData name="Vicki Peacey" userId="43e8b465-cd6c-4fb6-8110-303c45833bdd" providerId="ADAL" clId="{E15E6947-22BC-461E-ACB3-1AF882CD0EDB}" dt="2022-06-27T19:54:13.796" v="4217" actId="962"/>
        <pc:sldMkLst>
          <pc:docMk/>
          <pc:sldMk cId="3836155107" sldId="449"/>
        </pc:sldMkLst>
        <pc:picChg chg="mod">
          <ac:chgData name="Vicki Peacey" userId="43e8b465-cd6c-4fb6-8110-303c45833bdd" providerId="ADAL" clId="{E15E6947-22BC-461E-ACB3-1AF882CD0EDB}" dt="2022-06-27T19:54:13.796" v="4217" actId="962"/>
          <ac:picMkLst>
            <pc:docMk/>
            <pc:sldMk cId="3836155107" sldId="449"/>
            <ac:picMk id="17" creationId="{94A3CBDA-6865-4415-8D35-CC41B3DD0DCC}"/>
          </ac:picMkLst>
        </pc:picChg>
        <pc:picChg chg="mod">
          <ac:chgData name="Vicki Peacey" userId="43e8b465-cd6c-4fb6-8110-303c45833bdd" providerId="ADAL" clId="{E15E6947-22BC-461E-ACB3-1AF882CD0EDB}" dt="2022-06-27T19:53:47.003" v="4163" actId="962"/>
          <ac:picMkLst>
            <pc:docMk/>
            <pc:sldMk cId="3836155107" sldId="449"/>
            <ac:picMk id="18" creationId="{491BD85A-0096-41A2-8D0A-6B853A3394DC}"/>
          </ac:picMkLst>
        </pc:picChg>
      </pc:sldChg>
      <pc:sldChg chg="modSp mod">
        <pc:chgData name="Vicki Peacey" userId="43e8b465-cd6c-4fb6-8110-303c45833bdd" providerId="ADAL" clId="{E15E6947-22BC-461E-ACB3-1AF882CD0EDB}" dt="2022-06-27T19:51:46.002" v="3559" actId="962"/>
        <pc:sldMkLst>
          <pc:docMk/>
          <pc:sldMk cId="2147377292" sldId="454"/>
        </pc:sldMkLst>
        <pc:picChg chg="mod">
          <ac:chgData name="Vicki Peacey" userId="43e8b465-cd6c-4fb6-8110-303c45833bdd" providerId="ADAL" clId="{E15E6947-22BC-461E-ACB3-1AF882CD0EDB}" dt="2022-06-27T19:50:13.822" v="3025" actId="962"/>
          <ac:picMkLst>
            <pc:docMk/>
            <pc:sldMk cId="2147377292" sldId="454"/>
            <ac:picMk id="3" creationId="{0DFEE0C4-6B94-4402-A60B-444CF9BCB515}"/>
          </ac:picMkLst>
        </pc:picChg>
        <pc:picChg chg="mod">
          <ac:chgData name="Vicki Peacey" userId="43e8b465-cd6c-4fb6-8110-303c45833bdd" providerId="ADAL" clId="{E15E6947-22BC-461E-ACB3-1AF882CD0EDB}" dt="2022-06-27T19:51:46.002" v="3559" actId="962"/>
          <ac:picMkLst>
            <pc:docMk/>
            <pc:sldMk cId="2147377292" sldId="454"/>
            <ac:picMk id="6" creationId="{F0A637A7-F02F-474B-807F-F75FAF109DD6}"/>
          </ac:picMkLst>
        </pc:picChg>
      </pc:sldChg>
      <pc:sldChg chg="modSp mod">
        <pc:chgData name="Vicki Peacey" userId="43e8b465-cd6c-4fb6-8110-303c45833bdd" providerId="ADAL" clId="{E15E6947-22BC-461E-ACB3-1AF882CD0EDB}" dt="2022-06-27T19:44:18.790" v="2501" actId="962"/>
        <pc:sldMkLst>
          <pc:docMk/>
          <pc:sldMk cId="1799604209" sldId="460"/>
        </pc:sldMkLst>
        <pc:picChg chg="mod">
          <ac:chgData name="Vicki Peacey" userId="43e8b465-cd6c-4fb6-8110-303c45833bdd" providerId="ADAL" clId="{E15E6947-22BC-461E-ACB3-1AF882CD0EDB}" dt="2022-06-27T19:44:18.790" v="2501" actId="962"/>
          <ac:picMkLst>
            <pc:docMk/>
            <pc:sldMk cId="1799604209" sldId="460"/>
            <ac:picMk id="6" creationId="{8AF9F83F-F657-49EB-A051-2CDDEEDB7934}"/>
          </ac:picMkLst>
        </pc:picChg>
      </pc:sldChg>
      <pc:sldChg chg="modSp">
        <pc:chgData name="Vicki Peacey" userId="43e8b465-cd6c-4fb6-8110-303c45833bdd" providerId="ADAL" clId="{E15E6947-22BC-461E-ACB3-1AF882CD0EDB}" dt="2022-06-27T20:15:23.244" v="10139" actId="962"/>
        <pc:sldMkLst>
          <pc:docMk/>
          <pc:sldMk cId="3274840507" sldId="471"/>
        </pc:sldMkLst>
        <pc:graphicFrameChg chg="mod">
          <ac:chgData name="Vicki Peacey" userId="43e8b465-cd6c-4fb6-8110-303c45833bdd" providerId="ADAL" clId="{E15E6947-22BC-461E-ACB3-1AF882CD0EDB}" dt="2022-06-27T20:15:23.244" v="10139" actId="962"/>
          <ac:graphicFrameMkLst>
            <pc:docMk/>
            <pc:sldMk cId="3274840507" sldId="471"/>
            <ac:graphicFrameMk id="15" creationId="{2C32266F-B1B0-490C-A026-1D53636E251B}"/>
          </ac:graphicFrameMkLst>
        </pc:graphicFrameChg>
      </pc:sldChg>
      <pc:sldChg chg="modSp">
        <pc:chgData name="Vicki Peacey" userId="43e8b465-cd6c-4fb6-8110-303c45833bdd" providerId="ADAL" clId="{E15E6947-22BC-461E-ACB3-1AF882CD0EDB}" dt="2022-06-27T20:11:26.687" v="8767" actId="962"/>
        <pc:sldMkLst>
          <pc:docMk/>
          <pc:sldMk cId="1928696933" sldId="485"/>
        </pc:sldMkLst>
        <pc:graphicFrameChg chg="mod">
          <ac:chgData name="Vicki Peacey" userId="43e8b465-cd6c-4fb6-8110-303c45833bdd" providerId="ADAL" clId="{E15E6947-22BC-461E-ACB3-1AF882CD0EDB}" dt="2022-06-27T20:09:23.891" v="8059" actId="962"/>
          <ac:graphicFrameMkLst>
            <pc:docMk/>
            <pc:sldMk cId="1928696933" sldId="485"/>
            <ac:graphicFrameMk id="8" creationId="{600BCA2A-7C56-4CB1-A368-9D3ACA9BD6EB}"/>
          </ac:graphicFrameMkLst>
        </pc:graphicFrameChg>
        <pc:graphicFrameChg chg="mod">
          <ac:chgData name="Vicki Peacey" userId="43e8b465-cd6c-4fb6-8110-303c45833bdd" providerId="ADAL" clId="{E15E6947-22BC-461E-ACB3-1AF882CD0EDB}" dt="2022-06-27T20:11:26.687" v="8767" actId="962"/>
          <ac:graphicFrameMkLst>
            <pc:docMk/>
            <pc:sldMk cId="1928696933" sldId="485"/>
            <ac:graphicFrameMk id="11" creationId="{C21CF7B5-D279-4AD9-96BA-9D58F37F7D36}"/>
          </ac:graphicFrameMkLst>
        </pc:graphicFrameChg>
      </pc:sldChg>
      <pc:sldChg chg="modSp mod">
        <pc:chgData name="Vicki Peacey" userId="43e8b465-cd6c-4fb6-8110-303c45833bdd" providerId="ADAL" clId="{E15E6947-22BC-461E-ACB3-1AF882CD0EDB}" dt="2022-06-27T19:42:04.427" v="2163" actId="962"/>
        <pc:sldMkLst>
          <pc:docMk/>
          <pc:sldMk cId="1123905307" sldId="491"/>
        </pc:sldMkLst>
        <pc:picChg chg="mod">
          <ac:chgData name="Vicki Peacey" userId="43e8b465-cd6c-4fb6-8110-303c45833bdd" providerId="ADAL" clId="{E15E6947-22BC-461E-ACB3-1AF882CD0EDB}" dt="2022-06-27T19:42:04.427" v="2163" actId="962"/>
          <ac:picMkLst>
            <pc:docMk/>
            <pc:sldMk cId="1123905307" sldId="491"/>
            <ac:picMk id="11" creationId="{4EEC2199-1FA5-4302-BF44-F511985D5027}"/>
          </ac:picMkLst>
        </pc:picChg>
      </pc:sldChg>
      <pc:sldChg chg="addSp delSp modSp mod addCm">
        <pc:chgData name="Vicki Peacey" userId="43e8b465-cd6c-4fb6-8110-303c45833bdd" providerId="ADAL" clId="{E15E6947-22BC-461E-ACB3-1AF882CD0EDB}" dt="2022-07-06T10:05:53.990" v="13462" actId="1589"/>
        <pc:sldMkLst>
          <pc:docMk/>
          <pc:sldMk cId="840512916" sldId="493"/>
        </pc:sldMkLst>
        <pc:spChg chg="del mod">
          <ac:chgData name="Vicki Peacey" userId="43e8b465-cd6c-4fb6-8110-303c45833bdd" providerId="ADAL" clId="{E15E6947-22BC-461E-ACB3-1AF882CD0EDB}" dt="2022-07-06T10:03:22.403" v="13452" actId="478"/>
          <ac:spMkLst>
            <pc:docMk/>
            <pc:sldMk cId="840512916" sldId="493"/>
            <ac:spMk id="8" creationId="{24AFCC8C-6548-48B1-B020-BDFBCD094BA7}"/>
          </ac:spMkLst>
        </pc:spChg>
        <pc:spChg chg="del">
          <ac:chgData name="Vicki Peacey" userId="43e8b465-cd6c-4fb6-8110-303c45833bdd" providerId="ADAL" clId="{E15E6947-22BC-461E-ACB3-1AF882CD0EDB}" dt="2022-07-06T10:03:20.098" v="13449" actId="478"/>
          <ac:spMkLst>
            <pc:docMk/>
            <pc:sldMk cId="840512916" sldId="493"/>
            <ac:spMk id="13" creationId="{E0A39CFF-39B1-4630-981E-410C2AE25BB1}"/>
          </ac:spMkLst>
        </pc:spChg>
        <pc:graphicFrameChg chg="add mod modGraphic">
          <ac:chgData name="Vicki Peacey" userId="43e8b465-cd6c-4fb6-8110-303c45833bdd" providerId="ADAL" clId="{E15E6947-22BC-461E-ACB3-1AF882CD0EDB}" dt="2022-07-06T10:04:02.135" v="13461" actId="14100"/>
          <ac:graphicFrameMkLst>
            <pc:docMk/>
            <pc:sldMk cId="840512916" sldId="493"/>
            <ac:graphicFrameMk id="3" creationId="{4712AD26-B080-44EE-96C9-788A3CB56330}"/>
          </ac:graphicFrameMkLst>
        </pc:graphicFrameChg>
        <pc:picChg chg="mod">
          <ac:chgData name="Vicki Peacey" userId="43e8b465-cd6c-4fb6-8110-303c45833bdd" providerId="ADAL" clId="{E15E6947-22BC-461E-ACB3-1AF882CD0EDB}" dt="2022-07-06T09:54:50.546" v="12896" actId="962"/>
          <ac:picMkLst>
            <pc:docMk/>
            <pc:sldMk cId="840512916" sldId="493"/>
            <ac:picMk id="9" creationId="{E6515B96-42E9-4CD5-B5AA-0A1AFF8CF7C4}"/>
          </ac:picMkLst>
        </pc:picChg>
        <pc:picChg chg="del">
          <ac:chgData name="Vicki Peacey" userId="43e8b465-cd6c-4fb6-8110-303c45833bdd" providerId="ADAL" clId="{E15E6947-22BC-461E-ACB3-1AF882CD0EDB}" dt="2022-07-06T10:03:20.870" v="13450" actId="478"/>
          <ac:picMkLst>
            <pc:docMk/>
            <pc:sldMk cId="840512916" sldId="493"/>
            <ac:picMk id="10" creationId="{0DC2DBAC-E4E8-46C9-8435-1D0396920A1C}"/>
          </ac:picMkLst>
        </pc:picChg>
        <pc:picChg chg="mod">
          <ac:chgData name="Vicki Peacey" userId="43e8b465-cd6c-4fb6-8110-303c45833bdd" providerId="ADAL" clId="{E15E6947-22BC-461E-ACB3-1AF882CD0EDB}" dt="2022-07-06T09:56:23.468" v="13200" actId="962"/>
          <ac:picMkLst>
            <pc:docMk/>
            <pc:sldMk cId="840512916" sldId="493"/>
            <ac:picMk id="14" creationId="{F1DCEA1C-C95E-46E7-86C5-5A205CC0A548}"/>
          </ac:picMkLst>
        </pc:picChg>
        <pc:picChg chg="del">
          <ac:chgData name="Vicki Peacey" userId="43e8b465-cd6c-4fb6-8110-303c45833bdd" providerId="ADAL" clId="{E15E6947-22BC-461E-ACB3-1AF882CD0EDB}" dt="2022-07-06T10:03:18.280" v="13448" actId="478"/>
          <ac:picMkLst>
            <pc:docMk/>
            <pc:sldMk cId="840512916" sldId="493"/>
            <ac:picMk id="15" creationId="{1D08039A-96BA-443A-BC57-1FC9F06EB8C7}"/>
          </ac:picMkLst>
        </pc:picChg>
      </pc:sldChg>
      <pc:sldChg chg="modSp">
        <pc:chgData name="Vicki Peacey" userId="43e8b465-cd6c-4fb6-8110-303c45833bdd" providerId="ADAL" clId="{E15E6947-22BC-461E-ACB3-1AF882CD0EDB}" dt="2022-06-27T20:21:12.490" v="12201" actId="962"/>
        <pc:sldMkLst>
          <pc:docMk/>
          <pc:sldMk cId="2793812530" sldId="499"/>
        </pc:sldMkLst>
        <pc:graphicFrameChg chg="mod">
          <ac:chgData name="Vicki Peacey" userId="43e8b465-cd6c-4fb6-8110-303c45833bdd" providerId="ADAL" clId="{E15E6947-22BC-461E-ACB3-1AF882CD0EDB}" dt="2022-06-27T20:18:29.672" v="11083" actId="962"/>
          <ac:graphicFrameMkLst>
            <pc:docMk/>
            <pc:sldMk cId="2793812530" sldId="499"/>
            <ac:graphicFrameMk id="8" creationId="{BB3354CC-83B4-4377-A9F9-1BE373BC9F09}"/>
          </ac:graphicFrameMkLst>
        </pc:graphicFrameChg>
        <pc:graphicFrameChg chg="mod">
          <ac:chgData name="Vicki Peacey" userId="43e8b465-cd6c-4fb6-8110-303c45833bdd" providerId="ADAL" clId="{E15E6947-22BC-461E-ACB3-1AF882CD0EDB}" dt="2022-06-27T20:21:12.490" v="12201" actId="962"/>
          <ac:graphicFrameMkLst>
            <pc:docMk/>
            <pc:sldMk cId="2793812530" sldId="499"/>
            <ac:graphicFrameMk id="9" creationId="{F2EB7764-7C22-44FA-8629-69863897C949}"/>
          </ac:graphicFrameMkLst>
        </pc:graphicFrameChg>
      </pc:sldChg>
      <pc:sldChg chg="modSp mod">
        <pc:chgData name="Vicki Peacey" userId="43e8b465-cd6c-4fb6-8110-303c45833bdd" providerId="ADAL" clId="{E15E6947-22BC-461E-ACB3-1AF882CD0EDB}" dt="2022-07-06T10:11:10.476" v="14622" actId="962"/>
        <pc:sldMkLst>
          <pc:docMk/>
          <pc:sldMk cId="2041557214" sldId="509"/>
        </pc:sldMkLst>
        <pc:picChg chg="mod">
          <ac:chgData name="Vicki Peacey" userId="43e8b465-cd6c-4fb6-8110-303c45833bdd" providerId="ADAL" clId="{E15E6947-22BC-461E-ACB3-1AF882CD0EDB}" dt="2022-07-06T10:11:10.476" v="14622" actId="962"/>
          <ac:picMkLst>
            <pc:docMk/>
            <pc:sldMk cId="2041557214" sldId="509"/>
            <ac:picMk id="3" creationId="{10B0DE99-4394-4575-9A80-36A528E98DF0}"/>
          </ac:picMkLst>
        </pc:picChg>
        <pc:picChg chg="mod">
          <ac:chgData name="Vicki Peacey" userId="43e8b465-cd6c-4fb6-8110-303c45833bdd" providerId="ADAL" clId="{E15E6947-22BC-461E-ACB3-1AF882CD0EDB}" dt="2022-06-27T20:05:15.976" v="6883" actId="962"/>
          <ac:picMkLst>
            <pc:docMk/>
            <pc:sldMk cId="2041557214" sldId="509"/>
            <ac:picMk id="12" creationId="{9E9DEF07-8D0D-5D5C-6F6B-4204CE1E2D1C}"/>
          </ac:picMkLst>
        </pc:picChg>
        <pc:picChg chg="mod">
          <ac:chgData name="Vicki Peacey" userId="43e8b465-cd6c-4fb6-8110-303c45833bdd" providerId="ADAL" clId="{E15E6947-22BC-461E-ACB3-1AF882CD0EDB}" dt="2022-07-06T10:10:06.097" v="14200" actId="962"/>
          <ac:picMkLst>
            <pc:docMk/>
            <pc:sldMk cId="2041557214" sldId="509"/>
            <ac:picMk id="14" creationId="{A276AB24-A793-42FF-B3AC-310B588ABCD8}"/>
          </ac:picMkLst>
        </pc:picChg>
      </pc:sldChg>
      <pc:sldChg chg="addSp delSp modSp mod">
        <pc:chgData name="Vicki Peacey" userId="43e8b465-cd6c-4fb6-8110-303c45833bdd" providerId="ADAL" clId="{E15E6947-22BC-461E-ACB3-1AF882CD0EDB}" dt="2022-06-28T08:56:28.258" v="12218" actId="962"/>
        <pc:sldMkLst>
          <pc:docMk/>
          <pc:sldMk cId="3742484764" sldId="528"/>
        </pc:sldMkLst>
        <pc:spChg chg="mod">
          <ac:chgData name="Vicki Peacey" userId="43e8b465-cd6c-4fb6-8110-303c45833bdd" providerId="ADAL" clId="{E15E6947-22BC-461E-ACB3-1AF882CD0EDB}" dt="2022-06-27T16:45:46.910" v="1214" actId="962"/>
          <ac:spMkLst>
            <pc:docMk/>
            <pc:sldMk cId="3742484764" sldId="528"/>
            <ac:spMk id="13" creationId="{400BFA40-50E1-4F4D-ABF6-C58078A86DC8}"/>
          </ac:spMkLst>
        </pc:spChg>
        <pc:spChg chg="mod">
          <ac:chgData name="Vicki Peacey" userId="43e8b465-cd6c-4fb6-8110-303c45833bdd" providerId="ADAL" clId="{E15E6947-22BC-461E-ACB3-1AF882CD0EDB}" dt="2022-06-27T16:34:06.922" v="10" actId="1076"/>
          <ac:spMkLst>
            <pc:docMk/>
            <pc:sldMk cId="3742484764" sldId="528"/>
            <ac:spMk id="14" creationId="{5A022C2D-F76A-4D78-9C49-1CA744736BD6}"/>
          </ac:spMkLst>
        </pc:spChg>
        <pc:graphicFrameChg chg="add del mod">
          <ac:chgData name="Vicki Peacey" userId="43e8b465-cd6c-4fb6-8110-303c45833bdd" providerId="ADAL" clId="{E15E6947-22BC-461E-ACB3-1AF882CD0EDB}" dt="2022-06-28T08:55:55.882" v="12209" actId="478"/>
          <ac:graphicFrameMkLst>
            <pc:docMk/>
            <pc:sldMk cId="3742484764" sldId="528"/>
            <ac:graphicFrameMk id="6" creationId="{AD59DB50-60AE-4FCC-BF4A-576C7662306B}"/>
          </ac:graphicFrameMkLst>
        </pc:graphicFrameChg>
        <pc:graphicFrameChg chg="add del mod">
          <ac:chgData name="Vicki Peacey" userId="43e8b465-cd6c-4fb6-8110-303c45833bdd" providerId="ADAL" clId="{E15E6947-22BC-461E-ACB3-1AF882CD0EDB}" dt="2022-06-28T08:56:28.258" v="12218" actId="962"/>
          <ac:graphicFrameMkLst>
            <pc:docMk/>
            <pc:sldMk cId="3742484764" sldId="528"/>
            <ac:graphicFrameMk id="7" creationId="{AD59DB50-60AE-4FCC-BF4A-576C7662306B}"/>
          </ac:graphicFrameMkLst>
        </pc:graphicFrameChg>
        <pc:graphicFrameChg chg="add del mod">
          <ac:chgData name="Vicki Peacey" userId="43e8b465-cd6c-4fb6-8110-303c45833bdd" providerId="ADAL" clId="{E15E6947-22BC-461E-ACB3-1AF882CD0EDB}" dt="2022-06-27T16:39:49.503" v="26" actId="478"/>
          <ac:graphicFrameMkLst>
            <pc:docMk/>
            <pc:sldMk cId="3742484764" sldId="528"/>
            <ac:graphicFrameMk id="8" creationId="{AD59DB50-60AE-4FCC-BF4A-576C7662306B}"/>
          </ac:graphicFrameMkLst>
        </pc:graphicFrameChg>
        <pc:graphicFrameChg chg="add del mod">
          <ac:chgData name="Vicki Peacey" userId="43e8b465-cd6c-4fb6-8110-303c45833bdd" providerId="ADAL" clId="{E15E6947-22BC-461E-ACB3-1AF882CD0EDB}" dt="2022-06-28T08:55:21.046" v="12202" actId="478"/>
          <ac:graphicFrameMkLst>
            <pc:docMk/>
            <pc:sldMk cId="3742484764" sldId="528"/>
            <ac:graphicFrameMk id="9" creationId="{AD59DB50-60AE-4FCC-BF4A-576C7662306B}"/>
          </ac:graphicFrameMkLst>
        </pc:graphicFrameChg>
        <pc:graphicFrameChg chg="mod modGraphic">
          <ac:chgData name="Vicki Peacey" userId="43e8b465-cd6c-4fb6-8110-303c45833bdd" providerId="ADAL" clId="{E15E6947-22BC-461E-ACB3-1AF882CD0EDB}" dt="2022-06-27T16:34:00.938" v="9" actId="1076"/>
          <ac:graphicFrameMkLst>
            <pc:docMk/>
            <pc:sldMk cId="3742484764" sldId="528"/>
            <ac:graphicFrameMk id="16" creationId="{F8EB4539-E776-4A72-B3D5-0CD0ED9768B5}"/>
          </ac:graphicFrameMkLst>
        </pc:graphicFrameChg>
        <pc:picChg chg="del mod">
          <ac:chgData name="Vicki Peacey" userId="43e8b465-cd6c-4fb6-8110-303c45833bdd" providerId="ADAL" clId="{E15E6947-22BC-461E-ACB3-1AF882CD0EDB}" dt="2022-06-27T16:37:11.409" v="15" actId="478"/>
          <ac:picMkLst>
            <pc:docMk/>
            <pc:sldMk cId="3742484764" sldId="528"/>
            <ac:picMk id="15" creationId="{7E4E5F61-C4D0-4561-B130-9F3B458DB854}"/>
          </ac:picMkLst>
        </pc:picChg>
      </pc:sldChg>
    </pc:docChg>
  </pc:docChgLst>
  <pc:docChgLst>
    <pc:chgData name="James Sullivan (he/him)" userId="cb22a7f1-c984-46f6-84c8-b26b3b2b8c53" providerId="ADAL" clId="{685A7544-C5AB-4241-9BEF-06AC740AA752}"/>
    <pc:docChg chg="custSel modSld">
      <pc:chgData name="James Sullivan (he/him)" userId="cb22a7f1-c984-46f6-84c8-b26b3b2b8c53" providerId="ADAL" clId="{685A7544-C5AB-4241-9BEF-06AC740AA752}" dt="2022-06-22T15:12:58.853" v="735"/>
      <pc:docMkLst>
        <pc:docMk/>
      </pc:docMkLst>
      <pc:sldChg chg="modSp mod">
        <pc:chgData name="James Sullivan (he/him)" userId="cb22a7f1-c984-46f6-84c8-b26b3b2b8c53" providerId="ADAL" clId="{685A7544-C5AB-4241-9BEF-06AC740AA752}" dt="2022-06-21T13:39:18.594" v="2" actId="13244"/>
        <pc:sldMkLst>
          <pc:docMk/>
          <pc:sldMk cId="2295279294" sldId="290"/>
        </pc:sldMkLst>
        <pc:picChg chg="ord">
          <ac:chgData name="James Sullivan (he/him)" userId="cb22a7f1-c984-46f6-84c8-b26b3b2b8c53" providerId="ADAL" clId="{685A7544-C5AB-4241-9BEF-06AC740AA752}" dt="2022-06-21T13:39:18.594" v="2" actId="13244"/>
          <ac:picMkLst>
            <pc:docMk/>
            <pc:sldMk cId="2295279294" sldId="290"/>
            <ac:picMk id="13" creationId="{D22FE63B-7001-4D33-AC9E-5541524187C4}"/>
          </ac:picMkLst>
        </pc:picChg>
      </pc:sldChg>
      <pc:sldChg chg="modSp mod">
        <pc:chgData name="James Sullivan (he/him)" userId="cb22a7f1-c984-46f6-84c8-b26b3b2b8c53" providerId="ADAL" clId="{685A7544-C5AB-4241-9BEF-06AC740AA752}" dt="2022-06-22T14:47:12.941" v="494" actId="962"/>
        <pc:sldMkLst>
          <pc:docMk/>
          <pc:sldMk cId="781216041" sldId="324"/>
        </pc:sldMkLst>
        <pc:picChg chg="mod">
          <ac:chgData name="James Sullivan (he/him)" userId="cb22a7f1-c984-46f6-84c8-b26b3b2b8c53" providerId="ADAL" clId="{685A7544-C5AB-4241-9BEF-06AC740AA752}" dt="2022-06-22T14:47:12.941" v="494" actId="962"/>
          <ac:picMkLst>
            <pc:docMk/>
            <pc:sldMk cId="781216041" sldId="324"/>
            <ac:picMk id="10" creationId="{BF810482-1C96-45C3-92D5-079788D8A9B6}"/>
          </ac:picMkLst>
        </pc:picChg>
      </pc:sldChg>
      <pc:sldChg chg="addSp delSp modSp mod">
        <pc:chgData name="James Sullivan (he/him)" userId="cb22a7f1-c984-46f6-84c8-b26b3b2b8c53" providerId="ADAL" clId="{685A7544-C5AB-4241-9BEF-06AC740AA752}" dt="2022-06-22T15:06:27.677" v="514" actId="962"/>
        <pc:sldMkLst>
          <pc:docMk/>
          <pc:sldMk cId="2716145848" sldId="349"/>
        </pc:sldMkLst>
        <pc:picChg chg="add del mod">
          <ac:chgData name="James Sullivan (he/him)" userId="cb22a7f1-c984-46f6-84c8-b26b3b2b8c53" providerId="ADAL" clId="{685A7544-C5AB-4241-9BEF-06AC740AA752}" dt="2022-06-22T15:06:12.187" v="506" actId="478"/>
          <ac:picMkLst>
            <pc:docMk/>
            <pc:sldMk cId="2716145848" sldId="349"/>
            <ac:picMk id="4" creationId="{60C3DB2D-E16B-41D2-95A9-6D3180C4B54F}"/>
          </ac:picMkLst>
        </pc:picChg>
        <pc:picChg chg="add mod">
          <ac:chgData name="James Sullivan (he/him)" userId="cb22a7f1-c984-46f6-84c8-b26b3b2b8c53" providerId="ADAL" clId="{685A7544-C5AB-4241-9BEF-06AC740AA752}" dt="2022-06-22T15:06:27.677" v="514" actId="962"/>
          <ac:picMkLst>
            <pc:docMk/>
            <pc:sldMk cId="2716145848" sldId="349"/>
            <ac:picMk id="5" creationId="{62A7C6F5-D35D-4EF7-8795-01344CA14F86}"/>
          </ac:picMkLst>
        </pc:picChg>
        <pc:picChg chg="del mod">
          <ac:chgData name="James Sullivan (he/him)" userId="cb22a7f1-c984-46f6-84c8-b26b3b2b8c53" providerId="ADAL" clId="{685A7544-C5AB-4241-9BEF-06AC740AA752}" dt="2022-06-22T15:05:34.357" v="498" actId="478"/>
          <ac:picMkLst>
            <pc:docMk/>
            <pc:sldMk cId="2716145848" sldId="349"/>
            <ac:picMk id="14" creationId="{B301A4B5-BF72-4CE0-9A85-CCEE0CDEAF63}"/>
          </ac:picMkLst>
        </pc:picChg>
      </pc:sldChg>
      <pc:sldChg chg="modSp mod">
        <pc:chgData name="James Sullivan (he/him)" userId="cb22a7f1-c984-46f6-84c8-b26b3b2b8c53" providerId="ADAL" clId="{685A7544-C5AB-4241-9BEF-06AC740AA752}" dt="2022-06-22T14:26:56.714" v="24" actId="962"/>
        <pc:sldMkLst>
          <pc:docMk/>
          <pc:sldMk cId="1123905307" sldId="491"/>
        </pc:sldMkLst>
        <pc:picChg chg="mod">
          <ac:chgData name="James Sullivan (he/him)" userId="cb22a7f1-c984-46f6-84c8-b26b3b2b8c53" providerId="ADAL" clId="{685A7544-C5AB-4241-9BEF-06AC740AA752}" dt="2022-06-22T14:26:49.620" v="16" actId="962"/>
          <ac:picMkLst>
            <pc:docMk/>
            <pc:sldMk cId="1123905307" sldId="491"/>
            <ac:picMk id="11" creationId="{4EEC2199-1FA5-4302-BF44-F511985D5027}"/>
          </ac:picMkLst>
        </pc:picChg>
        <pc:picChg chg="mod">
          <ac:chgData name="James Sullivan (he/him)" userId="cb22a7f1-c984-46f6-84c8-b26b3b2b8c53" providerId="ADAL" clId="{685A7544-C5AB-4241-9BEF-06AC740AA752}" dt="2022-06-22T14:26:56.714" v="24" actId="962"/>
          <ac:picMkLst>
            <pc:docMk/>
            <pc:sldMk cId="1123905307" sldId="491"/>
            <ac:picMk id="19" creationId="{84C50787-F9BC-4C6F-899D-81AD8A9E5A13}"/>
          </ac:picMkLst>
        </pc:picChg>
      </pc:sldChg>
      <pc:sldChg chg="addSp delSp modSp mod modNotesTx">
        <pc:chgData name="James Sullivan (he/him)" userId="cb22a7f1-c984-46f6-84c8-b26b3b2b8c53" providerId="ADAL" clId="{685A7544-C5AB-4241-9BEF-06AC740AA752}" dt="2022-06-22T15:12:58.853" v="735"/>
        <pc:sldMkLst>
          <pc:docMk/>
          <pc:sldMk cId="3075085137" sldId="511"/>
        </pc:sldMkLst>
        <pc:spChg chg="mod">
          <ac:chgData name="James Sullivan (he/him)" userId="cb22a7f1-c984-46f6-84c8-b26b3b2b8c53" providerId="ADAL" clId="{685A7544-C5AB-4241-9BEF-06AC740AA752}" dt="2022-06-22T15:07:07.572" v="568" actId="1036"/>
          <ac:spMkLst>
            <pc:docMk/>
            <pc:sldMk cId="3075085137" sldId="511"/>
            <ac:spMk id="11" creationId="{DE1DE853-1608-4CDE-AB06-ABA316AF4CC6}"/>
          </ac:spMkLst>
        </pc:spChg>
        <pc:spChg chg="add mod">
          <ac:chgData name="James Sullivan (he/him)" userId="cb22a7f1-c984-46f6-84c8-b26b3b2b8c53" providerId="ADAL" clId="{685A7544-C5AB-4241-9BEF-06AC740AA752}" dt="2022-06-22T15:12:58.853" v="735"/>
          <ac:spMkLst>
            <pc:docMk/>
            <pc:sldMk cId="3075085137" sldId="511"/>
            <ac:spMk id="12" creationId="{404D4892-76A9-411E-B624-32F7DBB6B967}"/>
          </ac:spMkLst>
        </pc:spChg>
        <pc:picChg chg="add del mod">
          <ac:chgData name="James Sullivan (he/him)" userId="cb22a7f1-c984-46f6-84c8-b26b3b2b8c53" providerId="ADAL" clId="{685A7544-C5AB-4241-9BEF-06AC740AA752}" dt="2022-06-22T15:09:24.251" v="581" actId="478"/>
          <ac:picMkLst>
            <pc:docMk/>
            <pc:sldMk cId="3075085137" sldId="511"/>
            <ac:picMk id="4" creationId="{0A8E2A9D-38ED-4928-B795-C0FB666C8A6C}"/>
          </ac:picMkLst>
        </pc:picChg>
        <pc:picChg chg="add mod">
          <ac:chgData name="James Sullivan (he/him)" userId="cb22a7f1-c984-46f6-84c8-b26b3b2b8c53" providerId="ADAL" clId="{685A7544-C5AB-4241-9BEF-06AC740AA752}" dt="2022-06-22T15:10:24.745" v="732" actId="962"/>
          <ac:picMkLst>
            <pc:docMk/>
            <pc:sldMk cId="3075085137" sldId="511"/>
            <ac:picMk id="5" creationId="{24140C3B-7AE3-493A-944D-506B297B6F7F}"/>
          </ac:picMkLst>
        </pc:picChg>
        <pc:picChg chg="del mod">
          <ac:chgData name="James Sullivan (he/him)" userId="cb22a7f1-c984-46f6-84c8-b26b3b2b8c53" providerId="ADAL" clId="{685A7544-C5AB-4241-9BEF-06AC740AA752}" dt="2022-06-22T15:06:43.835" v="515" actId="478"/>
          <ac:picMkLst>
            <pc:docMk/>
            <pc:sldMk cId="3075085137" sldId="511"/>
            <ac:picMk id="6" creationId="{00000000-0000-0000-0000-000000000000}"/>
          </ac:picMkLst>
        </pc:picChg>
        <pc:picChg chg="mod">
          <ac:chgData name="James Sullivan (he/him)" userId="cb22a7f1-c984-46f6-84c8-b26b3b2b8c53" providerId="ADAL" clId="{685A7544-C5AB-4241-9BEF-06AC740AA752}" dt="2022-06-22T15:07:05.298" v="562" actId="1036"/>
          <ac:picMkLst>
            <pc:docMk/>
            <pc:sldMk cId="3075085137" sldId="511"/>
            <ac:picMk id="10" creationId="{18AE1635-300A-4D0C-9C6F-D1958BD035C9}"/>
          </ac:picMkLst>
        </pc:picChg>
      </pc:sldChg>
      <pc:sldChg chg="modSp mod">
        <pc:chgData name="James Sullivan (he/him)" userId="cb22a7f1-c984-46f6-84c8-b26b3b2b8c53" providerId="ADAL" clId="{685A7544-C5AB-4241-9BEF-06AC740AA752}" dt="2022-06-22T14:32:37.079" v="272" actId="962"/>
        <pc:sldMkLst>
          <pc:docMk/>
          <pc:sldMk cId="1262518801" sldId="522"/>
        </pc:sldMkLst>
        <pc:picChg chg="mod">
          <ac:chgData name="James Sullivan (he/him)" userId="cb22a7f1-c984-46f6-84c8-b26b3b2b8c53" providerId="ADAL" clId="{685A7544-C5AB-4241-9BEF-06AC740AA752}" dt="2022-06-22T14:32:37.079" v="272" actId="962"/>
          <ac:picMkLst>
            <pc:docMk/>
            <pc:sldMk cId="1262518801" sldId="522"/>
            <ac:picMk id="14" creationId="{9C32DAAA-DC88-4E3B-8842-128C2FBF85EA}"/>
          </ac:picMkLst>
        </pc:picChg>
      </pc:sldChg>
      <pc:sldChg chg="modSp mod">
        <pc:chgData name="James Sullivan (he/him)" userId="cb22a7f1-c984-46f6-84c8-b26b3b2b8c53" providerId="ADAL" clId="{685A7544-C5AB-4241-9BEF-06AC740AA752}" dt="2022-06-22T14:22:50.538" v="8" actId="962"/>
        <pc:sldMkLst>
          <pc:docMk/>
          <pc:sldMk cId="1314001188" sldId="527"/>
        </pc:sldMkLst>
        <pc:picChg chg="mod">
          <ac:chgData name="James Sullivan (he/him)" userId="cb22a7f1-c984-46f6-84c8-b26b3b2b8c53" providerId="ADAL" clId="{685A7544-C5AB-4241-9BEF-06AC740AA752}" dt="2022-06-22T14:22:50.538" v="8" actId="962"/>
          <ac:picMkLst>
            <pc:docMk/>
            <pc:sldMk cId="1314001188" sldId="527"/>
            <ac:picMk id="11" creationId="{EF435264-12B3-46AC-B67D-66F3986500AE}"/>
          </ac:picMkLst>
        </pc:picChg>
      </pc:sldChg>
      <pc:sldChg chg="modSp mod">
        <pc:chgData name="James Sullivan (he/him)" userId="cb22a7f1-c984-46f6-84c8-b26b3b2b8c53" providerId="ADAL" clId="{685A7544-C5AB-4241-9BEF-06AC740AA752}" dt="2022-06-22T14:58:24.673" v="497" actId="14100"/>
        <pc:sldMkLst>
          <pc:docMk/>
          <pc:sldMk cId="3742484764" sldId="528"/>
        </pc:sldMkLst>
        <pc:picChg chg="mod">
          <ac:chgData name="James Sullivan (he/him)" userId="cb22a7f1-c984-46f6-84c8-b26b3b2b8c53" providerId="ADAL" clId="{685A7544-C5AB-4241-9BEF-06AC740AA752}" dt="2022-06-22T14:58:24.673" v="497" actId="14100"/>
          <ac:picMkLst>
            <pc:docMk/>
            <pc:sldMk cId="3742484764" sldId="528"/>
            <ac:picMk id="15" creationId="{7E4E5F61-C4D0-4561-B130-9F3B458DB854}"/>
          </ac:picMkLst>
        </pc:picChg>
      </pc:sldChg>
    </pc:docChg>
  </pc:docChgLst>
  <pc:docChgLst>
    <pc:chgData name="Kat Webb (she/her)" userId="S::katherine.webb@cambridgeshire.gov.uk::317d42d5-2d3f-4669-b4d1-52d5c05b3cbe" providerId="AD" clId="Web-{B8F08450-8A63-4510-956D-BFC3DA1EA7F3}"/>
    <pc:docChg chg="modSld">
      <pc:chgData name="Kat Webb (she/her)" userId="S::katherine.webb@cambridgeshire.gov.uk::317d42d5-2d3f-4669-b4d1-52d5c05b3cbe" providerId="AD" clId="Web-{B8F08450-8A63-4510-956D-BFC3DA1EA7F3}" dt="2022-07-06T12:05:16.974" v="1"/>
      <pc:docMkLst>
        <pc:docMk/>
      </pc:docMkLst>
      <pc:sldChg chg="delSp">
        <pc:chgData name="Kat Webb (she/her)" userId="S::katherine.webb@cambridgeshire.gov.uk::317d42d5-2d3f-4669-b4d1-52d5c05b3cbe" providerId="AD" clId="Web-{B8F08450-8A63-4510-956D-BFC3DA1EA7F3}" dt="2022-07-06T12:05:16.974" v="1"/>
        <pc:sldMkLst>
          <pc:docMk/>
          <pc:sldMk cId="3836155107" sldId="449"/>
        </pc:sldMkLst>
        <pc:spChg chg="del">
          <ac:chgData name="Kat Webb (she/her)" userId="S::katherine.webb@cambridgeshire.gov.uk::317d42d5-2d3f-4669-b4d1-52d5c05b3cbe" providerId="AD" clId="Web-{B8F08450-8A63-4510-956D-BFC3DA1EA7F3}" dt="2022-07-06T12:05:16.974" v="1"/>
          <ac:spMkLst>
            <pc:docMk/>
            <pc:sldMk cId="3836155107" sldId="449"/>
            <ac:spMk id="4" creationId="{399AB108-8BAF-446F-85E1-93B81971BC46}"/>
          </ac:spMkLst>
        </pc:spChg>
      </pc:sldChg>
      <pc:sldChg chg="addCm">
        <pc:chgData name="Kat Webb (she/her)" userId="S::katherine.webb@cambridgeshire.gov.uk::317d42d5-2d3f-4669-b4d1-52d5c05b3cbe" providerId="AD" clId="Web-{B8F08450-8A63-4510-956D-BFC3DA1EA7F3}" dt="2022-07-06T12:04:32.598" v="0"/>
        <pc:sldMkLst>
          <pc:docMk/>
          <pc:sldMk cId="840512916" sldId="493"/>
        </pc:sldMkLst>
      </pc:sldChg>
    </pc:docChg>
  </pc:docChgLst>
  <pc:docChgLst>
    <pc:chgData name="Leigh Roberts" userId="S::leigh.roberts@cambridgeshire.gov.uk::cf05d133-2b7b-4f25-9223-ee78c0d66fa8" providerId="AD" clId="Web-{40A22D5D-9FDE-F127-F1E4-95F3105CBFE0}"/>
    <pc:docChg chg="">
      <pc:chgData name="Leigh Roberts" userId="S::leigh.roberts@cambridgeshire.gov.uk::cf05d133-2b7b-4f25-9223-ee78c0d66fa8" providerId="AD" clId="Web-{40A22D5D-9FDE-F127-F1E4-95F3105CBFE0}" dt="2022-06-23T10:57:35.778" v="0"/>
      <pc:docMkLst>
        <pc:docMk/>
      </pc:docMkLst>
      <pc:sldChg chg="addCm">
        <pc:chgData name="Leigh Roberts" userId="S::leigh.roberts@cambridgeshire.gov.uk::cf05d133-2b7b-4f25-9223-ee78c0d66fa8" providerId="AD" clId="Web-{40A22D5D-9FDE-F127-F1E4-95F3105CBFE0}" dt="2022-06-23T10:57:35.778" v="0"/>
        <pc:sldMkLst>
          <pc:docMk/>
          <pc:sldMk cId="2244326554" sldId="459"/>
        </pc:sldMkLst>
      </pc:sldChg>
    </pc:docChg>
  </pc:docChgLst>
  <pc:docChgLst>
    <pc:chgData name="Kat Webb (she/her)" userId="S::katherine.webb@cambridgeshire.gov.uk::317d42d5-2d3f-4669-b4d1-52d5c05b3cbe" providerId="AD" clId="Web-{D2561321-0923-E2B8-1F5A-1F92CAB63770}"/>
    <pc:docChg chg="">
      <pc:chgData name="Kat Webb (she/her)" userId="S::katherine.webb@cambridgeshire.gov.uk::317d42d5-2d3f-4669-b4d1-52d5c05b3cbe" providerId="AD" clId="Web-{D2561321-0923-E2B8-1F5A-1F92CAB63770}" dt="2022-06-30T11:03:14.382" v="1"/>
      <pc:docMkLst>
        <pc:docMk/>
      </pc:docMkLst>
      <pc:sldChg chg="addCm">
        <pc:chgData name="Kat Webb (she/her)" userId="S::katherine.webb@cambridgeshire.gov.uk::317d42d5-2d3f-4669-b4d1-52d5c05b3cbe" providerId="AD" clId="Web-{D2561321-0923-E2B8-1F5A-1F92CAB63770}" dt="2022-06-30T11:03:14.382" v="1"/>
        <pc:sldMkLst>
          <pc:docMk/>
          <pc:sldMk cId="2520701153" sldId="544"/>
        </pc:sldMkLst>
      </pc:sldChg>
    </pc:docChg>
  </pc:docChgLst>
  <pc:docChgLst>
    <pc:chgData name="Kat Webb (she/her)" userId="317d42d5-2d3f-4669-b4d1-52d5c05b3cbe" providerId="ADAL" clId="{3BB094ED-90CA-4A63-83FD-BA6C0124062A}"/>
    <pc:docChg chg="undo custSel delSld modSld sldOrd delMainMaster modNotesMaster modHandout">
      <pc:chgData name="Kat Webb (she/her)" userId="317d42d5-2d3f-4669-b4d1-52d5c05b3cbe" providerId="ADAL" clId="{3BB094ED-90CA-4A63-83FD-BA6C0124062A}" dt="2022-07-08T11:58:54.122" v="4506" actId="20577"/>
      <pc:docMkLst>
        <pc:docMk/>
      </pc:docMkLst>
      <pc:sldChg chg="del">
        <pc:chgData name="Kat Webb (she/her)" userId="317d42d5-2d3f-4669-b4d1-52d5c05b3cbe" providerId="ADAL" clId="{3BB094ED-90CA-4A63-83FD-BA6C0124062A}" dt="2022-06-07T21:27:08.906" v="4" actId="47"/>
        <pc:sldMkLst>
          <pc:docMk/>
          <pc:sldMk cId="3995011759" sldId="288"/>
        </pc:sldMkLst>
      </pc:sldChg>
      <pc:sldChg chg="modSp mod">
        <pc:chgData name="Kat Webb (she/her)" userId="317d42d5-2d3f-4669-b4d1-52d5c05b3cbe" providerId="ADAL" clId="{3BB094ED-90CA-4A63-83FD-BA6C0124062A}" dt="2022-07-08T11:58:05.505" v="4459" actId="2"/>
        <pc:sldMkLst>
          <pc:docMk/>
          <pc:sldMk cId="4183241330" sldId="291"/>
        </pc:sldMkLst>
        <pc:spChg chg="mod">
          <ac:chgData name="Kat Webb (she/her)" userId="317d42d5-2d3f-4669-b4d1-52d5c05b3cbe" providerId="ADAL" clId="{3BB094ED-90CA-4A63-83FD-BA6C0124062A}" dt="2022-07-08T11:58:05.505" v="4459" actId="2"/>
          <ac:spMkLst>
            <pc:docMk/>
            <pc:sldMk cId="4183241330" sldId="291"/>
            <ac:spMk id="2" creationId="{B2A75756-2220-4498-8A66-398EB1EC9CFD}"/>
          </ac:spMkLst>
        </pc:spChg>
      </pc:sldChg>
      <pc:sldChg chg="del">
        <pc:chgData name="Kat Webb (she/her)" userId="317d42d5-2d3f-4669-b4d1-52d5c05b3cbe" providerId="ADAL" clId="{3BB094ED-90CA-4A63-83FD-BA6C0124062A}" dt="2022-06-07T21:27:18.401" v="12" actId="47"/>
        <pc:sldMkLst>
          <pc:docMk/>
          <pc:sldMk cId="1864544436" sldId="294"/>
        </pc:sldMkLst>
      </pc:sldChg>
      <pc:sldChg chg="del">
        <pc:chgData name="Kat Webb (she/her)" userId="317d42d5-2d3f-4669-b4d1-52d5c05b3cbe" providerId="ADAL" clId="{3BB094ED-90CA-4A63-83FD-BA6C0124062A}" dt="2022-06-07T21:27:15.020" v="9" actId="47"/>
        <pc:sldMkLst>
          <pc:docMk/>
          <pc:sldMk cId="3214398039" sldId="296"/>
        </pc:sldMkLst>
      </pc:sldChg>
      <pc:sldChg chg="modNotesTx">
        <pc:chgData name="Kat Webb (she/her)" userId="317d42d5-2d3f-4669-b4d1-52d5c05b3cbe" providerId="ADAL" clId="{3BB094ED-90CA-4A63-83FD-BA6C0124062A}" dt="2022-07-08T11:58:54.122" v="4506" actId="20577"/>
        <pc:sldMkLst>
          <pc:docMk/>
          <pc:sldMk cId="554318392" sldId="299"/>
        </pc:sldMkLst>
      </pc:sldChg>
      <pc:sldChg chg="modSp mod">
        <pc:chgData name="Kat Webb (she/her)" userId="317d42d5-2d3f-4669-b4d1-52d5c05b3cbe" providerId="ADAL" clId="{3BB094ED-90CA-4A63-83FD-BA6C0124062A}" dt="2022-06-30T11:00:50.338" v="237" actId="962"/>
        <pc:sldMkLst>
          <pc:docMk/>
          <pc:sldMk cId="2643257863" sldId="305"/>
        </pc:sldMkLst>
        <pc:picChg chg="mod">
          <ac:chgData name="Kat Webb (she/her)" userId="317d42d5-2d3f-4669-b4d1-52d5c05b3cbe" providerId="ADAL" clId="{3BB094ED-90CA-4A63-83FD-BA6C0124062A}" dt="2022-06-30T11:00:50.338" v="237" actId="962"/>
          <ac:picMkLst>
            <pc:docMk/>
            <pc:sldMk cId="2643257863" sldId="305"/>
            <ac:picMk id="5" creationId="{E3BB9BDE-593B-40D8-B059-5A403C5123D4}"/>
          </ac:picMkLst>
        </pc:picChg>
      </pc:sldChg>
      <pc:sldChg chg="modSp mod modNotesTx">
        <pc:chgData name="Kat Webb (she/her)" userId="317d42d5-2d3f-4669-b4d1-52d5c05b3cbe" providerId="ADAL" clId="{3BB094ED-90CA-4A63-83FD-BA6C0124062A}" dt="2022-07-08T11:58:46.458" v="4505" actId="20577"/>
        <pc:sldMkLst>
          <pc:docMk/>
          <pc:sldMk cId="847151510" sldId="307"/>
        </pc:sldMkLst>
        <pc:picChg chg="mod">
          <ac:chgData name="Kat Webb (she/her)" userId="317d42d5-2d3f-4669-b4d1-52d5c05b3cbe" providerId="ADAL" clId="{3BB094ED-90CA-4A63-83FD-BA6C0124062A}" dt="2022-06-30T11:00:38.088" v="163" actId="962"/>
          <ac:picMkLst>
            <pc:docMk/>
            <pc:sldMk cId="847151510" sldId="307"/>
            <ac:picMk id="6" creationId="{88C5C36B-D7E7-4304-9040-7C4AD2688406}"/>
          </ac:picMkLst>
        </pc:picChg>
      </pc:sldChg>
      <pc:sldChg chg="modSp mod">
        <pc:chgData name="Kat Webb (she/her)" userId="317d42d5-2d3f-4669-b4d1-52d5c05b3cbe" providerId="ADAL" clId="{3BB094ED-90CA-4A63-83FD-BA6C0124062A}" dt="2022-07-08T11:58:06.969" v="4460" actId="2"/>
        <pc:sldMkLst>
          <pc:docMk/>
          <pc:sldMk cId="3288872743" sldId="308"/>
        </pc:sldMkLst>
        <pc:spChg chg="mod">
          <ac:chgData name="Kat Webb (she/her)" userId="317d42d5-2d3f-4669-b4d1-52d5c05b3cbe" providerId="ADAL" clId="{3BB094ED-90CA-4A63-83FD-BA6C0124062A}" dt="2022-07-08T11:58:06.969" v="4460" actId="2"/>
          <ac:spMkLst>
            <pc:docMk/>
            <pc:sldMk cId="3288872743" sldId="308"/>
            <ac:spMk id="8" creationId="{36097269-4243-4F92-B1D3-5AEED0617287}"/>
          </ac:spMkLst>
        </pc:spChg>
      </pc:sldChg>
      <pc:sldChg chg="modSp mod">
        <pc:chgData name="Kat Webb (she/her)" userId="317d42d5-2d3f-4669-b4d1-52d5c05b3cbe" providerId="ADAL" clId="{3BB094ED-90CA-4A63-83FD-BA6C0124062A}" dt="2022-06-07T21:29:29.378" v="31" actId="1036"/>
        <pc:sldMkLst>
          <pc:docMk/>
          <pc:sldMk cId="947034820" sldId="318"/>
        </pc:sldMkLst>
        <pc:picChg chg="mod">
          <ac:chgData name="Kat Webb (she/her)" userId="317d42d5-2d3f-4669-b4d1-52d5c05b3cbe" providerId="ADAL" clId="{3BB094ED-90CA-4A63-83FD-BA6C0124062A}" dt="2022-06-07T21:29:29.378" v="31" actId="1036"/>
          <ac:picMkLst>
            <pc:docMk/>
            <pc:sldMk cId="947034820" sldId="318"/>
            <ac:picMk id="10" creationId="{B2E7CBC5-D7CE-48B3-AFED-6B9D16FA76BD}"/>
          </ac:picMkLst>
        </pc:picChg>
      </pc:sldChg>
      <pc:sldChg chg="delSp modSp mod addCm delCm modCm modNotesTx">
        <pc:chgData name="Kat Webb (she/her)" userId="317d42d5-2d3f-4669-b4d1-52d5c05b3cbe" providerId="ADAL" clId="{3BB094ED-90CA-4A63-83FD-BA6C0124062A}" dt="2022-07-08T11:53:44.866" v="4352" actId="20577"/>
        <pc:sldMkLst>
          <pc:docMk/>
          <pc:sldMk cId="1182902820" sldId="321"/>
        </pc:sldMkLst>
        <pc:spChg chg="del">
          <ac:chgData name="Kat Webb (she/her)" userId="317d42d5-2d3f-4669-b4d1-52d5c05b3cbe" providerId="ADAL" clId="{3BB094ED-90CA-4A63-83FD-BA6C0124062A}" dt="2022-07-06T12:12:07.494" v="273" actId="478"/>
          <ac:spMkLst>
            <pc:docMk/>
            <pc:sldMk cId="1182902820" sldId="321"/>
            <ac:spMk id="4" creationId="{399AB108-8BAF-446F-85E1-93B81971BC46}"/>
          </ac:spMkLst>
        </pc:spChg>
        <pc:spChg chg="mod">
          <ac:chgData name="Kat Webb (she/her)" userId="317d42d5-2d3f-4669-b4d1-52d5c05b3cbe" providerId="ADAL" clId="{3BB094ED-90CA-4A63-83FD-BA6C0124062A}" dt="2022-07-06T12:12:02.292" v="272" actId="962"/>
          <ac:spMkLst>
            <pc:docMk/>
            <pc:sldMk cId="1182902820" sldId="321"/>
            <ac:spMk id="5" creationId="{57100F1D-54A5-4068-BC65-058E462F2E28}"/>
          </ac:spMkLst>
        </pc:spChg>
        <pc:picChg chg="mod">
          <ac:chgData name="Kat Webb (she/her)" userId="317d42d5-2d3f-4669-b4d1-52d5c05b3cbe" providerId="ADAL" clId="{3BB094ED-90CA-4A63-83FD-BA6C0124062A}" dt="2022-07-08T11:43:35.742" v="1588" actId="962"/>
          <ac:picMkLst>
            <pc:docMk/>
            <pc:sldMk cId="1182902820" sldId="321"/>
            <ac:picMk id="14" creationId="{4B904BC3-4993-4DF5-867B-7961034104C9}"/>
          </ac:picMkLst>
        </pc:picChg>
        <pc:picChg chg="mod">
          <ac:chgData name="Kat Webb (she/her)" userId="317d42d5-2d3f-4669-b4d1-52d5c05b3cbe" providerId="ADAL" clId="{3BB094ED-90CA-4A63-83FD-BA6C0124062A}" dt="2022-07-08T11:49:14.801" v="4282" actId="962"/>
          <ac:picMkLst>
            <pc:docMk/>
            <pc:sldMk cId="1182902820" sldId="321"/>
            <ac:picMk id="16" creationId="{54CCA4FC-9806-430E-A2AB-8583C6367B6F}"/>
          </ac:picMkLst>
        </pc:picChg>
        <pc:picChg chg="mod">
          <ac:chgData name="Kat Webb (she/her)" userId="317d42d5-2d3f-4669-b4d1-52d5c05b3cbe" providerId="ADAL" clId="{3BB094ED-90CA-4A63-83FD-BA6C0124062A}" dt="2022-07-08T11:47:36.526" v="3502" actId="962"/>
          <ac:picMkLst>
            <pc:docMk/>
            <pc:sldMk cId="1182902820" sldId="321"/>
            <ac:picMk id="18" creationId="{450665EE-985E-4AE5-979F-917F2EEE19EA}"/>
          </ac:picMkLst>
        </pc:picChg>
      </pc:sldChg>
      <pc:sldChg chg="modNotesTx">
        <pc:chgData name="Kat Webb (she/her)" userId="317d42d5-2d3f-4669-b4d1-52d5c05b3cbe" providerId="ADAL" clId="{3BB094ED-90CA-4A63-83FD-BA6C0124062A}" dt="2022-07-08T11:55:16.105" v="4398" actId="20577"/>
        <pc:sldMkLst>
          <pc:docMk/>
          <pc:sldMk cId="847486311" sldId="322"/>
        </pc:sldMkLst>
      </pc:sldChg>
      <pc:sldChg chg="delSp mod">
        <pc:chgData name="Kat Webb (she/her)" userId="317d42d5-2d3f-4669-b4d1-52d5c05b3cbe" providerId="ADAL" clId="{3BB094ED-90CA-4A63-83FD-BA6C0124062A}" dt="2022-06-30T10:54:35.983" v="80" actId="478"/>
        <pc:sldMkLst>
          <pc:docMk/>
          <pc:sldMk cId="781216041" sldId="324"/>
        </pc:sldMkLst>
        <pc:spChg chg="del">
          <ac:chgData name="Kat Webb (she/her)" userId="317d42d5-2d3f-4669-b4d1-52d5c05b3cbe" providerId="ADAL" clId="{3BB094ED-90CA-4A63-83FD-BA6C0124062A}" dt="2022-06-30T10:54:35.983" v="80" actId="478"/>
          <ac:spMkLst>
            <pc:docMk/>
            <pc:sldMk cId="781216041" sldId="324"/>
            <ac:spMk id="7" creationId="{9BD5B217-EAB4-4E6F-94F0-FEE6EA754DF9}"/>
          </ac:spMkLst>
        </pc:spChg>
      </pc:sldChg>
      <pc:sldChg chg="modNotesTx">
        <pc:chgData name="Kat Webb (she/her)" userId="317d42d5-2d3f-4669-b4d1-52d5c05b3cbe" providerId="ADAL" clId="{3BB094ED-90CA-4A63-83FD-BA6C0124062A}" dt="2022-07-08T11:34:32.430" v="767"/>
        <pc:sldMkLst>
          <pc:docMk/>
          <pc:sldMk cId="2971887740" sldId="326"/>
        </pc:sldMkLst>
      </pc:sldChg>
      <pc:sldChg chg="del">
        <pc:chgData name="Kat Webb (she/her)" userId="317d42d5-2d3f-4669-b4d1-52d5c05b3cbe" providerId="ADAL" clId="{3BB094ED-90CA-4A63-83FD-BA6C0124062A}" dt="2022-06-07T21:26:58.197" v="2" actId="47"/>
        <pc:sldMkLst>
          <pc:docMk/>
          <pc:sldMk cId="924034136" sldId="329"/>
        </pc:sldMkLst>
      </pc:sldChg>
      <pc:sldChg chg="addSp delSp mod modNotesTx">
        <pc:chgData name="Kat Webb (she/her)" userId="317d42d5-2d3f-4669-b4d1-52d5c05b3cbe" providerId="ADAL" clId="{3BB094ED-90CA-4A63-83FD-BA6C0124062A}" dt="2022-07-08T11:57:44.112" v="4454" actId="2"/>
        <pc:sldMkLst>
          <pc:docMk/>
          <pc:sldMk cId="2084985134" sldId="338"/>
        </pc:sldMkLst>
        <pc:spChg chg="del">
          <ac:chgData name="Kat Webb (she/her)" userId="317d42d5-2d3f-4669-b4d1-52d5c05b3cbe" providerId="ADAL" clId="{3BB094ED-90CA-4A63-83FD-BA6C0124062A}" dt="2022-06-30T10:57:09.058" v="83" actId="478"/>
          <ac:spMkLst>
            <pc:docMk/>
            <pc:sldMk cId="2084985134" sldId="338"/>
            <ac:spMk id="4" creationId="{399AB108-8BAF-446F-85E1-93B81971BC46}"/>
          </ac:spMkLst>
        </pc:spChg>
        <pc:spChg chg="add del">
          <ac:chgData name="Kat Webb (she/her)" userId="317d42d5-2d3f-4669-b4d1-52d5c05b3cbe" providerId="ADAL" clId="{3BB094ED-90CA-4A63-83FD-BA6C0124062A}" dt="2022-06-30T10:54:18.444" v="79" actId="478"/>
          <ac:spMkLst>
            <pc:docMk/>
            <pc:sldMk cId="2084985134" sldId="338"/>
            <ac:spMk id="23" creationId="{6925400F-23C3-4716-8815-28A822E42030}"/>
          </ac:spMkLst>
        </pc:spChg>
        <pc:inkChg chg="del">
          <ac:chgData name="Kat Webb (she/her)" userId="317d42d5-2d3f-4669-b4d1-52d5c05b3cbe" providerId="ADAL" clId="{3BB094ED-90CA-4A63-83FD-BA6C0124062A}" dt="2022-06-30T10:54:14.852" v="78" actId="34122"/>
          <ac:inkMkLst>
            <pc:docMk/>
            <pc:sldMk cId="2084985134" sldId="338"/>
            <ac:inkMk id="5" creationId="{06F18E12-7C87-4D7B-9B58-3FA197D19473}"/>
          </ac:inkMkLst>
        </pc:inkChg>
      </pc:sldChg>
      <pc:sldChg chg="modNotesTx">
        <pc:chgData name="Kat Webb (she/her)" userId="317d42d5-2d3f-4669-b4d1-52d5c05b3cbe" providerId="ADAL" clId="{3BB094ED-90CA-4A63-83FD-BA6C0124062A}" dt="2022-07-08T11:54:15.356" v="4360" actId="20577"/>
        <pc:sldMkLst>
          <pc:docMk/>
          <pc:sldMk cId="1409330478" sldId="344"/>
        </pc:sldMkLst>
      </pc:sldChg>
      <pc:sldChg chg="del">
        <pc:chgData name="Kat Webb (she/her)" userId="317d42d5-2d3f-4669-b4d1-52d5c05b3cbe" providerId="ADAL" clId="{3BB094ED-90CA-4A63-83FD-BA6C0124062A}" dt="2022-06-07T21:28:00.131" v="24" actId="47"/>
        <pc:sldMkLst>
          <pc:docMk/>
          <pc:sldMk cId="3262412699" sldId="347"/>
        </pc:sldMkLst>
      </pc:sldChg>
      <pc:sldChg chg="del">
        <pc:chgData name="Kat Webb (she/her)" userId="317d42d5-2d3f-4669-b4d1-52d5c05b3cbe" providerId="ADAL" clId="{3BB094ED-90CA-4A63-83FD-BA6C0124062A}" dt="2022-06-07T21:28:02.368" v="25" actId="47"/>
        <pc:sldMkLst>
          <pc:docMk/>
          <pc:sldMk cId="3990445556" sldId="348"/>
        </pc:sldMkLst>
      </pc:sldChg>
      <pc:sldChg chg="modSp mod">
        <pc:chgData name="Kat Webb (she/her)" userId="317d42d5-2d3f-4669-b4d1-52d5c05b3cbe" providerId="ADAL" clId="{3BB094ED-90CA-4A63-83FD-BA6C0124062A}" dt="2022-07-06T12:11:27.802" v="265" actId="962"/>
        <pc:sldMkLst>
          <pc:docMk/>
          <pc:sldMk cId="3748415057" sldId="352"/>
        </pc:sldMkLst>
        <pc:picChg chg="mod">
          <ac:chgData name="Kat Webb (she/her)" userId="317d42d5-2d3f-4669-b4d1-52d5c05b3cbe" providerId="ADAL" clId="{3BB094ED-90CA-4A63-83FD-BA6C0124062A}" dt="2022-07-06T12:11:23.378" v="264" actId="962"/>
          <ac:picMkLst>
            <pc:docMk/>
            <pc:sldMk cId="3748415057" sldId="352"/>
            <ac:picMk id="18" creationId="{FE73315C-1C1F-47BE-9299-BA8BC87FCF2F}"/>
          </ac:picMkLst>
        </pc:picChg>
        <pc:picChg chg="mod">
          <ac:chgData name="Kat Webb (she/her)" userId="317d42d5-2d3f-4669-b4d1-52d5c05b3cbe" providerId="ADAL" clId="{3BB094ED-90CA-4A63-83FD-BA6C0124062A}" dt="2022-07-06T12:11:27.802" v="265" actId="962"/>
          <ac:picMkLst>
            <pc:docMk/>
            <pc:sldMk cId="3748415057" sldId="352"/>
            <ac:picMk id="21" creationId="{9918B669-C787-4F89-B026-45AA4E9A6976}"/>
          </ac:picMkLst>
        </pc:picChg>
      </pc:sldChg>
      <pc:sldChg chg="modNotesTx">
        <pc:chgData name="Kat Webb (she/her)" userId="317d42d5-2d3f-4669-b4d1-52d5c05b3cbe" providerId="ADAL" clId="{3BB094ED-90CA-4A63-83FD-BA6C0124062A}" dt="2022-07-08T11:58:00.049" v="4457" actId="313"/>
        <pc:sldMkLst>
          <pc:docMk/>
          <pc:sldMk cId="2999932111" sldId="354"/>
        </pc:sldMkLst>
      </pc:sldChg>
      <pc:sldChg chg="modNotesTx">
        <pc:chgData name="Kat Webb (she/her)" userId="317d42d5-2d3f-4669-b4d1-52d5c05b3cbe" providerId="ADAL" clId="{3BB094ED-90CA-4A63-83FD-BA6C0124062A}" dt="2022-07-08T11:54:33.773" v="4361"/>
        <pc:sldMkLst>
          <pc:docMk/>
          <pc:sldMk cId="2378051492" sldId="356"/>
        </pc:sldMkLst>
      </pc:sldChg>
      <pc:sldChg chg="modNotesTx">
        <pc:chgData name="Kat Webb (she/her)" userId="317d42d5-2d3f-4669-b4d1-52d5c05b3cbe" providerId="ADAL" clId="{3BB094ED-90CA-4A63-83FD-BA6C0124062A}" dt="2022-07-08T11:54:42.607" v="4365" actId="20577"/>
        <pc:sldMkLst>
          <pc:docMk/>
          <pc:sldMk cId="418519756" sldId="359"/>
        </pc:sldMkLst>
      </pc:sldChg>
      <pc:sldChg chg="modNotesTx">
        <pc:chgData name="Kat Webb (she/her)" userId="317d42d5-2d3f-4669-b4d1-52d5c05b3cbe" providerId="ADAL" clId="{3BB094ED-90CA-4A63-83FD-BA6C0124062A}" dt="2022-06-30T10:47:06.566" v="61" actId="20577"/>
        <pc:sldMkLst>
          <pc:docMk/>
          <pc:sldMk cId="3617848745" sldId="360"/>
        </pc:sldMkLst>
      </pc:sldChg>
      <pc:sldChg chg="modSp mod modNotesTx">
        <pc:chgData name="Kat Webb (she/her)" userId="317d42d5-2d3f-4669-b4d1-52d5c05b3cbe" providerId="ADAL" clId="{3BB094ED-90CA-4A63-83FD-BA6C0124062A}" dt="2022-07-08T11:53:34.903" v="4348" actId="20577"/>
        <pc:sldMkLst>
          <pc:docMk/>
          <pc:sldMk cId="2269566983" sldId="373"/>
        </pc:sldMkLst>
        <pc:spChg chg="mod">
          <ac:chgData name="Kat Webb (she/her)" userId="317d42d5-2d3f-4669-b4d1-52d5c05b3cbe" providerId="ADAL" clId="{3BB094ED-90CA-4A63-83FD-BA6C0124062A}" dt="2022-07-06T12:11:46.089" v="269" actId="962"/>
          <ac:spMkLst>
            <pc:docMk/>
            <pc:sldMk cId="2269566983" sldId="373"/>
            <ac:spMk id="11" creationId="{45E76751-36C4-4405-A601-15E11F323904}"/>
          </ac:spMkLst>
        </pc:spChg>
      </pc:sldChg>
      <pc:sldChg chg="modSp mod modNotesTx">
        <pc:chgData name="Kat Webb (she/her)" userId="317d42d5-2d3f-4669-b4d1-52d5c05b3cbe" providerId="ADAL" clId="{3BB094ED-90CA-4A63-83FD-BA6C0124062A}" dt="2022-07-08T11:53:37.504" v="4349" actId="20577"/>
        <pc:sldMkLst>
          <pc:docMk/>
          <pc:sldMk cId="518635643" sldId="374"/>
        </pc:sldMkLst>
        <pc:spChg chg="mod">
          <ac:chgData name="Kat Webb (she/her)" userId="317d42d5-2d3f-4669-b4d1-52d5c05b3cbe" providerId="ADAL" clId="{3BB094ED-90CA-4A63-83FD-BA6C0124062A}" dt="2022-07-06T12:11:50.791" v="270" actId="962"/>
          <ac:spMkLst>
            <pc:docMk/>
            <pc:sldMk cId="518635643" sldId="374"/>
            <ac:spMk id="12" creationId="{C0F9E4B3-B97B-4E1D-87C6-2B89B95D1076}"/>
          </ac:spMkLst>
        </pc:spChg>
      </pc:sldChg>
      <pc:sldChg chg="delSp modSp mod modNotesTx">
        <pc:chgData name="Kat Webb (she/her)" userId="317d42d5-2d3f-4669-b4d1-52d5c05b3cbe" providerId="ADAL" clId="{3BB094ED-90CA-4A63-83FD-BA6C0124062A}" dt="2022-07-08T11:53:40.756" v="4350" actId="6549"/>
        <pc:sldMkLst>
          <pc:docMk/>
          <pc:sldMk cId="3277806131" sldId="375"/>
        </pc:sldMkLst>
        <pc:spChg chg="del">
          <ac:chgData name="Kat Webb (she/her)" userId="317d42d5-2d3f-4669-b4d1-52d5c05b3cbe" providerId="ADAL" clId="{3BB094ED-90CA-4A63-83FD-BA6C0124062A}" dt="2022-06-30T10:51:59.057" v="77" actId="478"/>
          <ac:spMkLst>
            <pc:docMk/>
            <pc:sldMk cId="3277806131" sldId="375"/>
            <ac:spMk id="6" creationId="{C0D4B2A4-8158-4B15-AFDC-87FCB75182CA}"/>
          </ac:spMkLst>
        </pc:spChg>
        <pc:spChg chg="mod">
          <ac:chgData name="Kat Webb (she/her)" userId="317d42d5-2d3f-4669-b4d1-52d5c05b3cbe" providerId="ADAL" clId="{3BB094ED-90CA-4A63-83FD-BA6C0124062A}" dt="2022-07-06T12:11:54.507" v="271" actId="962"/>
          <ac:spMkLst>
            <pc:docMk/>
            <pc:sldMk cId="3277806131" sldId="375"/>
            <ac:spMk id="13" creationId="{F828D8FB-25FE-4BD5-92F5-75BEED1BB4D6}"/>
          </ac:spMkLst>
        </pc:spChg>
      </pc:sldChg>
      <pc:sldChg chg="modSp mod modNotesTx">
        <pc:chgData name="Kat Webb (she/her)" userId="317d42d5-2d3f-4669-b4d1-52d5c05b3cbe" providerId="ADAL" clId="{3BB094ED-90CA-4A63-83FD-BA6C0124062A}" dt="2022-07-08T11:55:08.135" v="4397" actId="20577"/>
        <pc:sldMkLst>
          <pc:docMk/>
          <pc:sldMk cId="2660711754" sldId="421"/>
        </pc:sldMkLst>
        <pc:spChg chg="mod">
          <ac:chgData name="Kat Webb (she/her)" userId="317d42d5-2d3f-4669-b4d1-52d5c05b3cbe" providerId="ADAL" clId="{3BB094ED-90CA-4A63-83FD-BA6C0124062A}" dt="2022-06-30T10:56:49.576" v="82" actId="14100"/>
          <ac:spMkLst>
            <pc:docMk/>
            <pc:sldMk cId="2660711754" sldId="421"/>
            <ac:spMk id="9" creationId="{56535808-2F50-485A-97CF-7579EBAFF443}"/>
          </ac:spMkLst>
        </pc:spChg>
      </pc:sldChg>
      <pc:sldChg chg="modNotesTx">
        <pc:chgData name="Kat Webb (she/her)" userId="317d42d5-2d3f-4669-b4d1-52d5c05b3cbe" providerId="ADAL" clId="{3BB094ED-90CA-4A63-83FD-BA6C0124062A}" dt="2022-07-08T11:35:21.737" v="772"/>
        <pc:sldMkLst>
          <pc:docMk/>
          <pc:sldMk cId="4138272052" sldId="438"/>
        </pc:sldMkLst>
      </pc:sldChg>
      <pc:sldChg chg="modNotesTx">
        <pc:chgData name="Kat Webb (she/her)" userId="317d42d5-2d3f-4669-b4d1-52d5c05b3cbe" providerId="ADAL" clId="{3BB094ED-90CA-4A63-83FD-BA6C0124062A}" dt="2022-07-08T11:36:17.884" v="795"/>
        <pc:sldMkLst>
          <pc:docMk/>
          <pc:sldMk cId="1449121642" sldId="439"/>
        </pc:sldMkLst>
      </pc:sldChg>
      <pc:sldChg chg="modNotesTx">
        <pc:chgData name="Kat Webb (she/her)" userId="317d42d5-2d3f-4669-b4d1-52d5c05b3cbe" providerId="ADAL" clId="{3BB094ED-90CA-4A63-83FD-BA6C0124062A}" dt="2022-07-08T11:35:12.218" v="771"/>
        <pc:sldMkLst>
          <pc:docMk/>
          <pc:sldMk cId="2068378971" sldId="440"/>
        </pc:sldMkLst>
      </pc:sldChg>
      <pc:sldChg chg="del">
        <pc:chgData name="Kat Webb (she/her)" userId="317d42d5-2d3f-4669-b4d1-52d5c05b3cbe" providerId="ADAL" clId="{3BB094ED-90CA-4A63-83FD-BA6C0124062A}" dt="2022-06-07T21:27:13.861" v="8" actId="47"/>
        <pc:sldMkLst>
          <pc:docMk/>
          <pc:sldMk cId="3226383010" sldId="445"/>
        </pc:sldMkLst>
      </pc:sldChg>
      <pc:sldChg chg="del">
        <pc:chgData name="Kat Webb (she/her)" userId="317d42d5-2d3f-4669-b4d1-52d5c05b3cbe" providerId="ADAL" clId="{3BB094ED-90CA-4A63-83FD-BA6C0124062A}" dt="2022-06-07T21:27:12.517" v="7" actId="47"/>
        <pc:sldMkLst>
          <pc:docMk/>
          <pc:sldMk cId="4201105116" sldId="446"/>
        </pc:sldMkLst>
      </pc:sldChg>
      <pc:sldChg chg="del">
        <pc:chgData name="Kat Webb (she/her)" userId="317d42d5-2d3f-4669-b4d1-52d5c05b3cbe" providerId="ADAL" clId="{3BB094ED-90CA-4A63-83FD-BA6C0124062A}" dt="2022-06-07T21:27:09.977" v="5" actId="47"/>
        <pc:sldMkLst>
          <pc:docMk/>
          <pc:sldMk cId="2763485930" sldId="447"/>
        </pc:sldMkLst>
      </pc:sldChg>
      <pc:sldChg chg="del">
        <pc:chgData name="Kat Webb (she/her)" userId="317d42d5-2d3f-4669-b4d1-52d5c05b3cbe" providerId="ADAL" clId="{3BB094ED-90CA-4A63-83FD-BA6C0124062A}" dt="2022-06-07T21:27:11.089" v="6" actId="47"/>
        <pc:sldMkLst>
          <pc:docMk/>
          <pc:sldMk cId="3509952251" sldId="448"/>
        </pc:sldMkLst>
      </pc:sldChg>
      <pc:sldChg chg="modSp mod modNotesTx">
        <pc:chgData name="Kat Webb (she/her)" userId="317d42d5-2d3f-4669-b4d1-52d5c05b3cbe" providerId="ADAL" clId="{3BB094ED-90CA-4A63-83FD-BA6C0124062A}" dt="2022-07-08T11:53:29.138" v="4346" actId="20577"/>
        <pc:sldMkLst>
          <pc:docMk/>
          <pc:sldMk cId="3836155107" sldId="449"/>
        </pc:sldMkLst>
        <pc:spChg chg="mod">
          <ac:chgData name="Kat Webb (she/her)" userId="317d42d5-2d3f-4669-b4d1-52d5c05b3cbe" providerId="ADAL" clId="{3BB094ED-90CA-4A63-83FD-BA6C0124062A}" dt="2022-07-06T12:11:42.193" v="268" actId="962"/>
          <ac:spMkLst>
            <pc:docMk/>
            <pc:sldMk cId="3836155107" sldId="449"/>
            <ac:spMk id="5" creationId="{57100F1D-54A5-4068-BC65-058E462F2E28}"/>
          </ac:spMkLst>
        </pc:spChg>
      </pc:sldChg>
      <pc:sldChg chg="addSp delSp modSp mod modNotesTx">
        <pc:chgData name="Kat Webb (she/her)" userId="317d42d5-2d3f-4669-b4d1-52d5c05b3cbe" providerId="ADAL" clId="{3BB094ED-90CA-4A63-83FD-BA6C0124062A}" dt="2022-07-08T11:57:32.304" v="4451" actId="2"/>
        <pc:sldMkLst>
          <pc:docMk/>
          <pc:sldMk cId="2147377292" sldId="454"/>
        </pc:sldMkLst>
        <pc:spChg chg="add del">
          <ac:chgData name="Kat Webb (she/her)" userId="317d42d5-2d3f-4669-b4d1-52d5c05b3cbe" providerId="ADAL" clId="{3BB094ED-90CA-4A63-83FD-BA6C0124062A}" dt="2022-06-30T10:51:05.596" v="75" actId="478"/>
          <ac:spMkLst>
            <pc:docMk/>
            <pc:sldMk cId="2147377292" sldId="454"/>
            <ac:spMk id="4" creationId="{399AB108-8BAF-446F-85E1-93B81971BC46}"/>
          </ac:spMkLst>
        </pc:spChg>
        <pc:spChg chg="mod ord">
          <ac:chgData name="Kat Webb (she/her)" userId="317d42d5-2d3f-4669-b4d1-52d5c05b3cbe" providerId="ADAL" clId="{3BB094ED-90CA-4A63-83FD-BA6C0124062A}" dt="2022-07-06T12:11:36.877" v="267" actId="962"/>
          <ac:spMkLst>
            <pc:docMk/>
            <pc:sldMk cId="2147377292" sldId="454"/>
            <ac:spMk id="5" creationId="{57100F1D-54A5-4068-BC65-058E462F2E28}"/>
          </ac:spMkLst>
        </pc:spChg>
        <pc:spChg chg="mod">
          <ac:chgData name="Kat Webb (she/her)" userId="317d42d5-2d3f-4669-b4d1-52d5c05b3cbe" providerId="ADAL" clId="{3BB094ED-90CA-4A63-83FD-BA6C0124062A}" dt="2022-07-06T12:11:33.980" v="266" actId="962"/>
          <ac:spMkLst>
            <pc:docMk/>
            <pc:sldMk cId="2147377292" sldId="454"/>
            <ac:spMk id="7" creationId="{C57FE6D0-B5E7-45F0-8762-2FBCF5847F40}"/>
          </ac:spMkLst>
        </pc:spChg>
        <pc:picChg chg="mod">
          <ac:chgData name="Kat Webb (she/her)" userId="317d42d5-2d3f-4669-b4d1-52d5c05b3cbe" providerId="ADAL" clId="{3BB094ED-90CA-4A63-83FD-BA6C0124062A}" dt="2022-06-30T10:51:01.734" v="73" actId="1076"/>
          <ac:picMkLst>
            <pc:docMk/>
            <pc:sldMk cId="2147377292" sldId="454"/>
            <ac:picMk id="6" creationId="{F0A637A7-F02F-474B-807F-F75FAF109DD6}"/>
          </ac:picMkLst>
        </pc:picChg>
        <pc:picChg chg="mod">
          <ac:chgData name="Kat Webb (she/her)" userId="317d42d5-2d3f-4669-b4d1-52d5c05b3cbe" providerId="ADAL" clId="{3BB094ED-90CA-4A63-83FD-BA6C0124062A}" dt="2022-07-01T14:05:26.431" v="251" actId="13244"/>
          <ac:picMkLst>
            <pc:docMk/>
            <pc:sldMk cId="2147377292" sldId="454"/>
            <ac:picMk id="13" creationId="{D2627CFC-9890-4D5C-A7FC-19F209C6251E}"/>
          </ac:picMkLst>
        </pc:picChg>
      </pc:sldChg>
      <pc:sldChg chg="addCm delCm modCm">
        <pc:chgData name="Kat Webb (she/her)" userId="317d42d5-2d3f-4669-b4d1-52d5c05b3cbe" providerId="ADAL" clId="{3BB094ED-90CA-4A63-83FD-BA6C0124062A}" dt="2022-07-01T10:24:44.233" v="242" actId="1592"/>
        <pc:sldMkLst>
          <pc:docMk/>
          <pc:sldMk cId="2244326554" sldId="459"/>
        </pc:sldMkLst>
      </pc:sldChg>
      <pc:sldChg chg="modSp mod modNotesTx">
        <pc:chgData name="Kat Webb (she/her)" userId="317d42d5-2d3f-4669-b4d1-52d5c05b3cbe" providerId="ADAL" clId="{3BB094ED-90CA-4A63-83FD-BA6C0124062A}" dt="2022-07-08T11:58:32.712" v="4486" actId="2"/>
        <pc:sldMkLst>
          <pc:docMk/>
          <pc:sldMk cId="1799604209" sldId="460"/>
        </pc:sldMkLst>
        <pc:spChg chg="mod">
          <ac:chgData name="Kat Webb (she/her)" userId="317d42d5-2d3f-4669-b4d1-52d5c05b3cbe" providerId="ADAL" clId="{3BB094ED-90CA-4A63-83FD-BA6C0124062A}" dt="2022-07-08T11:58:22.584" v="4463" actId="2"/>
          <ac:spMkLst>
            <pc:docMk/>
            <pc:sldMk cId="1799604209" sldId="460"/>
            <ac:spMk id="2" creationId="{CA7D347C-FF23-4B61-9C55-D2D38133D7C1}"/>
          </ac:spMkLst>
        </pc:spChg>
      </pc:sldChg>
      <pc:sldChg chg="modNotesTx">
        <pc:chgData name="Kat Webb (she/her)" userId="317d42d5-2d3f-4669-b4d1-52d5c05b3cbe" providerId="ADAL" clId="{3BB094ED-90CA-4A63-83FD-BA6C0124062A}" dt="2022-07-08T11:34:56.325" v="770"/>
        <pc:sldMkLst>
          <pc:docMk/>
          <pc:sldMk cId="2731326501" sldId="461"/>
        </pc:sldMkLst>
      </pc:sldChg>
      <pc:sldChg chg="modNotesTx">
        <pc:chgData name="Kat Webb (she/her)" userId="317d42d5-2d3f-4669-b4d1-52d5c05b3cbe" providerId="ADAL" clId="{3BB094ED-90CA-4A63-83FD-BA6C0124062A}" dt="2022-07-08T11:34:27.839" v="766"/>
        <pc:sldMkLst>
          <pc:docMk/>
          <pc:sldMk cId="3371569748" sldId="462"/>
        </pc:sldMkLst>
      </pc:sldChg>
      <pc:sldChg chg="modNotesTx">
        <pc:chgData name="Kat Webb (she/her)" userId="317d42d5-2d3f-4669-b4d1-52d5c05b3cbe" providerId="ADAL" clId="{3BB094ED-90CA-4A63-83FD-BA6C0124062A}" dt="2022-07-08T11:34:19.240" v="765" actId="20577"/>
        <pc:sldMkLst>
          <pc:docMk/>
          <pc:sldMk cId="1150718875" sldId="464"/>
        </pc:sldMkLst>
      </pc:sldChg>
      <pc:sldChg chg="del">
        <pc:chgData name="Kat Webb (she/her)" userId="317d42d5-2d3f-4669-b4d1-52d5c05b3cbe" providerId="ADAL" clId="{3BB094ED-90CA-4A63-83FD-BA6C0124062A}" dt="2022-06-07T21:28:13.278" v="30" actId="47"/>
        <pc:sldMkLst>
          <pc:docMk/>
          <pc:sldMk cId="3293037100" sldId="469"/>
        </pc:sldMkLst>
      </pc:sldChg>
      <pc:sldChg chg="delSp mod">
        <pc:chgData name="Kat Webb (she/her)" userId="317d42d5-2d3f-4669-b4d1-52d5c05b3cbe" providerId="ADAL" clId="{3BB094ED-90CA-4A63-83FD-BA6C0124062A}" dt="2022-06-30T10:57:11.557" v="84" actId="478"/>
        <pc:sldMkLst>
          <pc:docMk/>
          <pc:sldMk cId="3274840507" sldId="471"/>
        </pc:sldMkLst>
        <pc:spChg chg="del">
          <ac:chgData name="Kat Webb (she/her)" userId="317d42d5-2d3f-4669-b4d1-52d5c05b3cbe" providerId="ADAL" clId="{3BB094ED-90CA-4A63-83FD-BA6C0124062A}" dt="2022-06-30T10:57:11.557" v="84" actId="478"/>
          <ac:spMkLst>
            <pc:docMk/>
            <pc:sldMk cId="3274840507" sldId="471"/>
            <ac:spMk id="4" creationId="{399AB108-8BAF-446F-85E1-93B81971BC46}"/>
          </ac:spMkLst>
        </pc:spChg>
      </pc:sldChg>
      <pc:sldChg chg="del">
        <pc:chgData name="Kat Webb (she/her)" userId="317d42d5-2d3f-4669-b4d1-52d5c05b3cbe" providerId="ADAL" clId="{3BB094ED-90CA-4A63-83FD-BA6C0124062A}" dt="2022-06-07T21:27:52.587" v="20" actId="47"/>
        <pc:sldMkLst>
          <pc:docMk/>
          <pc:sldMk cId="3814448852" sldId="472"/>
        </pc:sldMkLst>
      </pc:sldChg>
      <pc:sldChg chg="del">
        <pc:chgData name="Kat Webb (she/her)" userId="317d42d5-2d3f-4669-b4d1-52d5c05b3cbe" providerId="ADAL" clId="{3BB094ED-90CA-4A63-83FD-BA6C0124062A}" dt="2022-06-07T21:27:50.696" v="18" actId="47"/>
        <pc:sldMkLst>
          <pc:docMk/>
          <pc:sldMk cId="422507990" sldId="473"/>
        </pc:sldMkLst>
      </pc:sldChg>
      <pc:sldChg chg="del">
        <pc:chgData name="Kat Webb (she/her)" userId="317d42d5-2d3f-4669-b4d1-52d5c05b3cbe" providerId="ADAL" clId="{3BB094ED-90CA-4A63-83FD-BA6C0124062A}" dt="2022-06-07T21:27:51.866" v="19" actId="47"/>
        <pc:sldMkLst>
          <pc:docMk/>
          <pc:sldMk cId="287848217" sldId="474"/>
        </pc:sldMkLst>
      </pc:sldChg>
      <pc:sldChg chg="del">
        <pc:chgData name="Kat Webb (she/her)" userId="317d42d5-2d3f-4669-b4d1-52d5c05b3cbe" providerId="ADAL" clId="{3BB094ED-90CA-4A63-83FD-BA6C0124062A}" dt="2022-06-07T21:27:53.731" v="21" actId="47"/>
        <pc:sldMkLst>
          <pc:docMk/>
          <pc:sldMk cId="332263225" sldId="475"/>
        </pc:sldMkLst>
      </pc:sldChg>
      <pc:sldChg chg="addSp modSp mod">
        <pc:chgData name="Kat Webb (she/her)" userId="317d42d5-2d3f-4669-b4d1-52d5c05b3cbe" providerId="ADAL" clId="{3BB094ED-90CA-4A63-83FD-BA6C0124062A}" dt="2022-07-08T11:57:41.264" v="4453" actId="2"/>
        <pc:sldMkLst>
          <pc:docMk/>
          <pc:sldMk cId="1928696933" sldId="485"/>
        </pc:sldMkLst>
        <pc:spChg chg="mod">
          <ac:chgData name="Kat Webb (she/her)" userId="317d42d5-2d3f-4669-b4d1-52d5c05b3cbe" providerId="ADAL" clId="{3BB094ED-90CA-4A63-83FD-BA6C0124062A}" dt="2022-07-08T11:38:18.976" v="802" actId="1035"/>
          <ac:spMkLst>
            <pc:docMk/>
            <pc:sldMk cId="1928696933" sldId="485"/>
            <ac:spMk id="7" creationId="{12223C6A-D09A-499C-BDCC-92499053451A}"/>
          </ac:spMkLst>
        </pc:spChg>
        <pc:spChg chg="add mod">
          <ac:chgData name="Kat Webb (she/her)" userId="317d42d5-2d3f-4669-b4d1-52d5c05b3cbe" providerId="ADAL" clId="{3BB094ED-90CA-4A63-83FD-BA6C0124062A}" dt="2022-07-08T11:56:55.580" v="4447"/>
          <ac:spMkLst>
            <pc:docMk/>
            <pc:sldMk cId="1928696933" sldId="485"/>
            <ac:spMk id="9" creationId="{15A8D4AC-8A36-4FB6-8D46-13642C2A5291}"/>
          </ac:spMkLst>
        </pc:spChg>
        <pc:graphicFrameChg chg="mod">
          <ac:chgData name="Kat Webb (she/her)" userId="317d42d5-2d3f-4669-b4d1-52d5c05b3cbe" providerId="ADAL" clId="{3BB094ED-90CA-4A63-83FD-BA6C0124062A}" dt="2022-07-08T11:57:41.264" v="4453" actId="2"/>
          <ac:graphicFrameMkLst>
            <pc:docMk/>
            <pc:sldMk cId="1928696933" sldId="485"/>
            <ac:graphicFrameMk id="11" creationId="{C21CF7B5-D279-4AD9-96BA-9D58F37F7D36}"/>
          </ac:graphicFrameMkLst>
        </pc:graphicFrameChg>
      </pc:sldChg>
      <pc:sldChg chg="del">
        <pc:chgData name="Kat Webb (she/her)" userId="317d42d5-2d3f-4669-b4d1-52d5c05b3cbe" providerId="ADAL" clId="{3BB094ED-90CA-4A63-83FD-BA6C0124062A}" dt="2022-06-07T21:27:16.120" v="10" actId="47"/>
        <pc:sldMkLst>
          <pc:docMk/>
          <pc:sldMk cId="2522858875" sldId="487"/>
        </pc:sldMkLst>
      </pc:sldChg>
      <pc:sldChg chg="del">
        <pc:chgData name="Kat Webb (she/her)" userId="317d42d5-2d3f-4669-b4d1-52d5c05b3cbe" providerId="ADAL" clId="{3BB094ED-90CA-4A63-83FD-BA6C0124062A}" dt="2022-06-07T21:27:17.196" v="11" actId="47"/>
        <pc:sldMkLst>
          <pc:docMk/>
          <pc:sldMk cId="78187484" sldId="488"/>
        </pc:sldMkLst>
      </pc:sldChg>
      <pc:sldChg chg="modSp mod">
        <pc:chgData name="Kat Webb (she/her)" userId="317d42d5-2d3f-4669-b4d1-52d5c05b3cbe" providerId="ADAL" clId="{3BB094ED-90CA-4A63-83FD-BA6C0124062A}" dt="2022-07-08T11:50:09.669" v="4287" actId="962"/>
        <pc:sldMkLst>
          <pc:docMk/>
          <pc:sldMk cId="1123905307" sldId="491"/>
        </pc:sldMkLst>
        <pc:spChg chg="mod">
          <ac:chgData name="Kat Webb (she/her)" userId="317d42d5-2d3f-4669-b4d1-52d5c05b3cbe" providerId="ADAL" clId="{3BB094ED-90CA-4A63-83FD-BA6C0124062A}" dt="2022-07-08T11:49:56.456" v="4285" actId="1036"/>
          <ac:spMkLst>
            <pc:docMk/>
            <pc:sldMk cId="1123905307" sldId="491"/>
            <ac:spMk id="2" creationId="{CA7D347C-FF23-4B61-9C55-D2D38133D7C1}"/>
          </ac:spMkLst>
        </pc:spChg>
        <pc:spChg chg="mod">
          <ac:chgData name="Kat Webb (she/her)" userId="317d42d5-2d3f-4669-b4d1-52d5c05b3cbe" providerId="ADAL" clId="{3BB094ED-90CA-4A63-83FD-BA6C0124062A}" dt="2022-07-08T11:40:58.933" v="809" actId="962"/>
          <ac:spMkLst>
            <pc:docMk/>
            <pc:sldMk cId="1123905307" sldId="491"/>
            <ac:spMk id="4" creationId="{2B87E00E-F37C-40CD-846D-797FE6BEC7C8}"/>
          </ac:spMkLst>
        </pc:spChg>
        <pc:spChg chg="mod">
          <ac:chgData name="Kat Webb (she/her)" userId="317d42d5-2d3f-4669-b4d1-52d5c05b3cbe" providerId="ADAL" clId="{3BB094ED-90CA-4A63-83FD-BA6C0124062A}" dt="2022-07-08T11:41:03.420" v="810" actId="962"/>
          <ac:spMkLst>
            <pc:docMk/>
            <pc:sldMk cId="1123905307" sldId="491"/>
            <ac:spMk id="5" creationId="{2F208A90-ACA0-4394-8C4D-3F906AA2251B}"/>
          </ac:spMkLst>
        </pc:spChg>
        <pc:spChg chg="mod">
          <ac:chgData name="Kat Webb (she/her)" userId="317d42d5-2d3f-4669-b4d1-52d5c05b3cbe" providerId="ADAL" clId="{3BB094ED-90CA-4A63-83FD-BA6C0124062A}" dt="2022-07-08T11:40:41.164" v="805" actId="962"/>
          <ac:spMkLst>
            <pc:docMk/>
            <pc:sldMk cId="1123905307" sldId="491"/>
            <ac:spMk id="7" creationId="{F17188AE-CA2D-42C0-B560-558FE4E071D3}"/>
          </ac:spMkLst>
        </pc:spChg>
        <pc:spChg chg="mod">
          <ac:chgData name="Kat Webb (she/her)" userId="317d42d5-2d3f-4669-b4d1-52d5c05b3cbe" providerId="ADAL" clId="{3BB094ED-90CA-4A63-83FD-BA6C0124062A}" dt="2022-07-08T11:40:50.986" v="807" actId="962"/>
          <ac:spMkLst>
            <pc:docMk/>
            <pc:sldMk cId="1123905307" sldId="491"/>
            <ac:spMk id="16" creationId="{7F171022-0A66-4383-B6A6-1BA2366188F9}"/>
          </ac:spMkLst>
        </pc:spChg>
        <pc:spChg chg="mod">
          <ac:chgData name="Kat Webb (she/her)" userId="317d42d5-2d3f-4669-b4d1-52d5c05b3cbe" providerId="ADAL" clId="{3BB094ED-90CA-4A63-83FD-BA6C0124062A}" dt="2022-07-08T11:50:09.669" v="4287" actId="962"/>
          <ac:spMkLst>
            <pc:docMk/>
            <pc:sldMk cId="1123905307" sldId="491"/>
            <ac:spMk id="17" creationId="{E9353D9A-4CBA-41FA-9F53-3C4B0456ED06}"/>
          </ac:spMkLst>
        </pc:spChg>
        <pc:spChg chg="mod">
          <ac:chgData name="Kat Webb (she/her)" userId="317d42d5-2d3f-4669-b4d1-52d5c05b3cbe" providerId="ADAL" clId="{3BB094ED-90CA-4A63-83FD-BA6C0124062A}" dt="2022-07-08T11:50:08.897" v="4286" actId="962"/>
          <ac:spMkLst>
            <pc:docMk/>
            <pc:sldMk cId="1123905307" sldId="491"/>
            <ac:spMk id="18" creationId="{2EC9EB3C-7204-4D5E-9424-8D1EE8F6D7D5}"/>
          </ac:spMkLst>
        </pc:spChg>
        <pc:spChg chg="mod">
          <ac:chgData name="Kat Webb (she/her)" userId="317d42d5-2d3f-4669-b4d1-52d5c05b3cbe" providerId="ADAL" clId="{3BB094ED-90CA-4A63-83FD-BA6C0124062A}" dt="2022-07-08T11:40:50.027" v="806" actId="962"/>
          <ac:spMkLst>
            <pc:docMk/>
            <pc:sldMk cId="1123905307" sldId="491"/>
            <ac:spMk id="26" creationId="{520E9786-CECC-4890-8574-8DAB58D6FBF2}"/>
          </ac:spMkLst>
        </pc:spChg>
        <pc:spChg chg="mod">
          <ac:chgData name="Kat Webb (she/her)" userId="317d42d5-2d3f-4669-b4d1-52d5c05b3cbe" providerId="ADAL" clId="{3BB094ED-90CA-4A63-83FD-BA6C0124062A}" dt="2022-07-08T11:40:54.052" v="808" actId="962"/>
          <ac:spMkLst>
            <pc:docMk/>
            <pc:sldMk cId="1123905307" sldId="491"/>
            <ac:spMk id="27" creationId="{AC8E1FC0-7738-4F08-8016-67BDB746F9B6}"/>
          </ac:spMkLst>
        </pc:spChg>
        <pc:picChg chg="ord">
          <ac:chgData name="Kat Webb (she/her)" userId="317d42d5-2d3f-4669-b4d1-52d5c05b3cbe" providerId="ADAL" clId="{3BB094ED-90CA-4A63-83FD-BA6C0124062A}" dt="2022-07-08T11:49:49.293" v="4284" actId="13244"/>
          <ac:picMkLst>
            <pc:docMk/>
            <pc:sldMk cId="1123905307" sldId="491"/>
            <ac:picMk id="8" creationId="{0E2A5F64-8A9D-49EB-A0CE-51DE0BF8DB22}"/>
          </ac:picMkLst>
        </pc:picChg>
        <pc:cxnChg chg="mod">
          <ac:chgData name="Kat Webb (she/her)" userId="317d42d5-2d3f-4669-b4d1-52d5c05b3cbe" providerId="ADAL" clId="{3BB094ED-90CA-4A63-83FD-BA6C0124062A}" dt="2022-07-06T12:10:40.656" v="259" actId="962"/>
          <ac:cxnSpMkLst>
            <pc:docMk/>
            <pc:sldMk cId="1123905307" sldId="491"/>
            <ac:cxnSpMk id="10" creationId="{1B5B28EA-D2D6-4124-8FC9-2593B14D6078}"/>
          </ac:cxnSpMkLst>
        </pc:cxnChg>
        <pc:cxnChg chg="mod">
          <ac:chgData name="Kat Webb (she/her)" userId="317d42d5-2d3f-4669-b4d1-52d5c05b3cbe" providerId="ADAL" clId="{3BB094ED-90CA-4A63-83FD-BA6C0124062A}" dt="2022-07-06T12:10:42.483" v="260" actId="962"/>
          <ac:cxnSpMkLst>
            <pc:docMk/>
            <pc:sldMk cId="1123905307" sldId="491"/>
            <ac:cxnSpMk id="21" creationId="{0A97D06E-BAD0-4932-9B55-FEDEEC411FBB}"/>
          </ac:cxnSpMkLst>
        </pc:cxnChg>
        <pc:cxnChg chg="mod">
          <ac:chgData name="Kat Webb (she/her)" userId="317d42d5-2d3f-4669-b4d1-52d5c05b3cbe" providerId="ADAL" clId="{3BB094ED-90CA-4A63-83FD-BA6C0124062A}" dt="2022-07-06T12:10:44.477" v="261" actId="962"/>
          <ac:cxnSpMkLst>
            <pc:docMk/>
            <pc:sldMk cId="1123905307" sldId="491"/>
            <ac:cxnSpMk id="23" creationId="{86961533-99A5-4B92-ABA3-EEA1AB8696DE}"/>
          </ac:cxnSpMkLst>
        </pc:cxnChg>
        <pc:cxnChg chg="mod">
          <ac:chgData name="Kat Webb (she/her)" userId="317d42d5-2d3f-4669-b4d1-52d5c05b3cbe" providerId="ADAL" clId="{3BB094ED-90CA-4A63-83FD-BA6C0124062A}" dt="2022-07-06T12:10:46.131" v="262" actId="962"/>
          <ac:cxnSpMkLst>
            <pc:docMk/>
            <pc:sldMk cId="1123905307" sldId="491"/>
            <ac:cxnSpMk id="24" creationId="{48B632C5-1BCF-48F3-9E27-F1C1F4669327}"/>
          </ac:cxnSpMkLst>
        </pc:cxnChg>
        <pc:cxnChg chg="mod">
          <ac:chgData name="Kat Webb (she/her)" userId="317d42d5-2d3f-4669-b4d1-52d5c05b3cbe" providerId="ADAL" clId="{3BB094ED-90CA-4A63-83FD-BA6C0124062A}" dt="2022-07-06T12:10:48.625" v="263" actId="962"/>
          <ac:cxnSpMkLst>
            <pc:docMk/>
            <pc:sldMk cId="1123905307" sldId="491"/>
            <ac:cxnSpMk id="25" creationId="{5D99EE44-CC97-4B18-B7D1-69C847A1C646}"/>
          </ac:cxnSpMkLst>
        </pc:cxnChg>
      </pc:sldChg>
      <pc:sldChg chg="modNotesTx">
        <pc:chgData name="Kat Webb (she/her)" userId="317d42d5-2d3f-4669-b4d1-52d5c05b3cbe" providerId="ADAL" clId="{3BB094ED-90CA-4A63-83FD-BA6C0124062A}" dt="2022-07-08T11:34:50.180" v="769"/>
        <pc:sldMkLst>
          <pc:docMk/>
          <pc:sldMk cId="2650048108" sldId="492"/>
        </pc:sldMkLst>
      </pc:sldChg>
      <pc:sldChg chg="addSp delSp modSp mod modClrScheme addCm delCm modCm chgLayout modNotesTx">
        <pc:chgData name="Kat Webb (she/her)" userId="317d42d5-2d3f-4669-b4d1-52d5c05b3cbe" providerId="ADAL" clId="{3BB094ED-90CA-4A63-83FD-BA6C0124062A}" dt="2022-07-08T11:57:06.620" v="4449"/>
        <pc:sldMkLst>
          <pc:docMk/>
          <pc:sldMk cId="840512916" sldId="493"/>
        </pc:sldMkLst>
        <pc:spChg chg="mod ord">
          <ac:chgData name="Kat Webb (she/her)" userId="317d42d5-2d3f-4669-b4d1-52d5c05b3cbe" providerId="ADAL" clId="{3BB094ED-90CA-4A63-83FD-BA6C0124062A}" dt="2022-07-08T11:32:44.745" v="648" actId="1076"/>
          <ac:spMkLst>
            <pc:docMk/>
            <pc:sldMk cId="840512916" sldId="493"/>
            <ac:spMk id="2" creationId="{9E7A0113-5B72-4D14-A44B-5A856C02E130}"/>
          </ac:spMkLst>
        </pc:spChg>
        <pc:spChg chg="mod ord">
          <ac:chgData name="Kat Webb (she/her)" userId="317d42d5-2d3f-4669-b4d1-52d5c05b3cbe" providerId="ADAL" clId="{3BB094ED-90CA-4A63-83FD-BA6C0124062A}" dt="2022-07-08T11:32:23.456" v="642" actId="700"/>
          <ac:spMkLst>
            <pc:docMk/>
            <pc:sldMk cId="840512916" sldId="493"/>
            <ac:spMk id="4" creationId="{1FD0C9A3-7A4F-4EDD-B1C0-3B0F4CF3B86C}"/>
          </ac:spMkLst>
        </pc:spChg>
        <pc:spChg chg="add mod ord">
          <ac:chgData name="Kat Webb (she/her)" userId="317d42d5-2d3f-4669-b4d1-52d5c05b3cbe" providerId="ADAL" clId="{3BB094ED-90CA-4A63-83FD-BA6C0124062A}" dt="2022-07-08T11:31:30.797" v="641" actId="13244"/>
          <ac:spMkLst>
            <pc:docMk/>
            <pc:sldMk cId="840512916" sldId="493"/>
            <ac:spMk id="7" creationId="{39BC1680-1681-46F2-8579-D8746B618FC4}"/>
          </ac:spMkLst>
        </pc:spChg>
        <pc:spChg chg="add mod ord topLvl">
          <ac:chgData name="Kat Webb (she/her)" userId="317d42d5-2d3f-4669-b4d1-52d5c05b3cbe" providerId="ADAL" clId="{3BB094ED-90CA-4A63-83FD-BA6C0124062A}" dt="2022-07-08T11:39:56.849" v="803" actId="165"/>
          <ac:spMkLst>
            <pc:docMk/>
            <pc:sldMk cId="840512916" sldId="493"/>
            <ac:spMk id="8" creationId="{E860C3B4-1AA8-4783-8193-E2B5AE9A2006}"/>
          </ac:spMkLst>
        </pc:spChg>
        <pc:spChg chg="add mod ord topLvl">
          <ac:chgData name="Kat Webb (she/her)" userId="317d42d5-2d3f-4669-b4d1-52d5c05b3cbe" providerId="ADAL" clId="{3BB094ED-90CA-4A63-83FD-BA6C0124062A}" dt="2022-07-08T11:40:01.075" v="804" actId="165"/>
          <ac:spMkLst>
            <pc:docMk/>
            <pc:sldMk cId="840512916" sldId="493"/>
            <ac:spMk id="10" creationId="{AE83E7CF-F480-4676-8BFF-5137FA47894F}"/>
          </ac:spMkLst>
        </pc:spChg>
        <pc:spChg chg="add del mod ord">
          <ac:chgData name="Kat Webb (she/her)" userId="317d42d5-2d3f-4669-b4d1-52d5c05b3cbe" providerId="ADAL" clId="{3BB094ED-90CA-4A63-83FD-BA6C0124062A}" dt="2022-07-08T11:32:28.583" v="643" actId="478"/>
          <ac:spMkLst>
            <pc:docMk/>
            <pc:sldMk cId="840512916" sldId="493"/>
            <ac:spMk id="11" creationId="{A066FF8F-29E7-4AAF-89B8-4C32A80C7EBA}"/>
          </ac:spMkLst>
        </pc:spChg>
        <pc:spChg chg="add del mod ord">
          <ac:chgData name="Kat Webb (she/her)" userId="317d42d5-2d3f-4669-b4d1-52d5c05b3cbe" providerId="ADAL" clId="{3BB094ED-90CA-4A63-83FD-BA6C0124062A}" dt="2022-07-08T11:32:39.363" v="647" actId="478"/>
          <ac:spMkLst>
            <pc:docMk/>
            <pc:sldMk cId="840512916" sldId="493"/>
            <ac:spMk id="12" creationId="{8F5E8D2F-D12E-4772-BB36-0BCBB1A55DEB}"/>
          </ac:spMkLst>
        </pc:spChg>
        <pc:spChg chg="add del mod ord">
          <ac:chgData name="Kat Webb (she/her)" userId="317d42d5-2d3f-4669-b4d1-52d5c05b3cbe" providerId="ADAL" clId="{3BB094ED-90CA-4A63-83FD-BA6C0124062A}" dt="2022-07-08T11:32:30.568" v="644" actId="478"/>
          <ac:spMkLst>
            <pc:docMk/>
            <pc:sldMk cId="840512916" sldId="493"/>
            <ac:spMk id="13" creationId="{CDB0BC4F-0360-49F5-94F3-FB438670C9D7}"/>
          </ac:spMkLst>
        </pc:spChg>
        <pc:spChg chg="add del mod ord">
          <ac:chgData name="Kat Webb (she/her)" userId="317d42d5-2d3f-4669-b4d1-52d5c05b3cbe" providerId="ADAL" clId="{3BB094ED-90CA-4A63-83FD-BA6C0124062A}" dt="2022-07-08T11:32:34.440" v="645" actId="478"/>
          <ac:spMkLst>
            <pc:docMk/>
            <pc:sldMk cId="840512916" sldId="493"/>
            <ac:spMk id="15" creationId="{2BCFF301-6A09-479D-9E76-A18F34E9AB38}"/>
          </ac:spMkLst>
        </pc:spChg>
        <pc:spChg chg="add del mod ord">
          <ac:chgData name="Kat Webb (she/her)" userId="317d42d5-2d3f-4669-b4d1-52d5c05b3cbe" providerId="ADAL" clId="{3BB094ED-90CA-4A63-83FD-BA6C0124062A}" dt="2022-07-08T11:32:38.328" v="646" actId="478"/>
          <ac:spMkLst>
            <pc:docMk/>
            <pc:sldMk cId="840512916" sldId="493"/>
            <ac:spMk id="16" creationId="{0D5CB5D1-3183-4B2B-9B8C-5D8C571D1F26}"/>
          </ac:spMkLst>
        </pc:spChg>
        <pc:spChg chg="add mod">
          <ac:chgData name="Kat Webb (she/her)" userId="317d42d5-2d3f-4669-b4d1-52d5c05b3cbe" providerId="ADAL" clId="{3BB094ED-90CA-4A63-83FD-BA6C0124062A}" dt="2022-07-08T11:57:06.620" v="4449"/>
          <ac:spMkLst>
            <pc:docMk/>
            <pc:sldMk cId="840512916" sldId="493"/>
            <ac:spMk id="17" creationId="{D57EFDC7-BAB5-44C3-B5FF-01E89B146DD2}"/>
          </ac:spMkLst>
        </pc:spChg>
        <pc:grpChg chg="add del mod">
          <ac:chgData name="Kat Webb (she/her)" userId="317d42d5-2d3f-4669-b4d1-52d5c05b3cbe" providerId="ADAL" clId="{3BB094ED-90CA-4A63-83FD-BA6C0124062A}" dt="2022-07-08T11:40:01.075" v="804" actId="165"/>
          <ac:grpSpMkLst>
            <pc:docMk/>
            <pc:sldMk cId="840512916" sldId="493"/>
            <ac:grpSpMk id="5" creationId="{6EE8338D-2817-4EC4-A63B-22AEA9F3EB81}"/>
          </ac:grpSpMkLst>
        </pc:grpChg>
        <pc:grpChg chg="add del mod">
          <ac:chgData name="Kat Webb (she/her)" userId="317d42d5-2d3f-4669-b4d1-52d5c05b3cbe" providerId="ADAL" clId="{3BB094ED-90CA-4A63-83FD-BA6C0124062A}" dt="2022-07-08T11:39:56.849" v="803" actId="165"/>
          <ac:grpSpMkLst>
            <pc:docMk/>
            <pc:sldMk cId="840512916" sldId="493"/>
            <ac:grpSpMk id="6" creationId="{A2E81DCE-2DB9-4C87-96A0-1B71E5B95307}"/>
          </ac:grpSpMkLst>
        </pc:grpChg>
        <pc:graphicFrameChg chg="mod modGraphic">
          <ac:chgData name="Kat Webb (she/her)" userId="317d42d5-2d3f-4669-b4d1-52d5c05b3cbe" providerId="ADAL" clId="{3BB094ED-90CA-4A63-83FD-BA6C0124062A}" dt="2022-07-06T12:20:02.584" v="429" actId="12385"/>
          <ac:graphicFrameMkLst>
            <pc:docMk/>
            <pc:sldMk cId="840512916" sldId="493"/>
            <ac:graphicFrameMk id="3" creationId="{4712AD26-B080-44EE-96C9-788A3CB56330}"/>
          </ac:graphicFrameMkLst>
        </pc:graphicFrameChg>
        <pc:picChg chg="mod topLvl">
          <ac:chgData name="Kat Webb (she/her)" userId="317d42d5-2d3f-4669-b4d1-52d5c05b3cbe" providerId="ADAL" clId="{3BB094ED-90CA-4A63-83FD-BA6C0124062A}" dt="2022-07-08T11:40:01.075" v="804" actId="165"/>
          <ac:picMkLst>
            <pc:docMk/>
            <pc:sldMk cId="840512916" sldId="493"/>
            <ac:picMk id="9" creationId="{E6515B96-42E9-4CD5-B5AA-0A1AFF8CF7C4}"/>
          </ac:picMkLst>
        </pc:picChg>
        <pc:picChg chg="mod topLvl">
          <ac:chgData name="Kat Webb (she/her)" userId="317d42d5-2d3f-4669-b4d1-52d5c05b3cbe" providerId="ADAL" clId="{3BB094ED-90CA-4A63-83FD-BA6C0124062A}" dt="2022-07-08T11:39:56.849" v="803" actId="165"/>
          <ac:picMkLst>
            <pc:docMk/>
            <pc:sldMk cId="840512916" sldId="493"/>
            <ac:picMk id="14" creationId="{F1DCEA1C-C95E-46E7-86C5-5A205CC0A548}"/>
          </ac:picMkLst>
        </pc:picChg>
      </pc:sldChg>
      <pc:sldChg chg="del">
        <pc:chgData name="Kat Webb (she/her)" userId="317d42d5-2d3f-4669-b4d1-52d5c05b3cbe" providerId="ADAL" clId="{3BB094ED-90CA-4A63-83FD-BA6C0124062A}" dt="2022-06-07T21:28:08.831" v="29" actId="47"/>
        <pc:sldMkLst>
          <pc:docMk/>
          <pc:sldMk cId="457661235" sldId="494"/>
        </pc:sldMkLst>
      </pc:sldChg>
      <pc:sldChg chg="modNotesTx">
        <pc:chgData name="Kat Webb (she/her)" userId="317d42d5-2d3f-4669-b4d1-52d5c05b3cbe" providerId="ADAL" clId="{3BB094ED-90CA-4A63-83FD-BA6C0124062A}" dt="2022-07-08T11:54:02.447" v="4355" actId="20577"/>
        <pc:sldMkLst>
          <pc:docMk/>
          <pc:sldMk cId="2793812530" sldId="499"/>
        </pc:sldMkLst>
      </pc:sldChg>
      <pc:sldChg chg="addSp delSp modSp mod modNotesTx">
        <pc:chgData name="Kat Webb (she/her)" userId="317d42d5-2d3f-4669-b4d1-52d5c05b3cbe" providerId="ADAL" clId="{3BB094ED-90CA-4A63-83FD-BA6C0124062A}" dt="2022-07-08T11:57:38.778" v="4452" actId="2"/>
        <pc:sldMkLst>
          <pc:docMk/>
          <pc:sldMk cId="2041557214" sldId="509"/>
        </pc:sldMkLst>
        <pc:spChg chg="del">
          <ac:chgData name="Kat Webb (she/her)" userId="317d42d5-2d3f-4669-b4d1-52d5c05b3cbe" providerId="ADAL" clId="{3BB094ED-90CA-4A63-83FD-BA6C0124062A}" dt="2022-06-30T10:57:30.830" v="85" actId="478"/>
          <ac:spMkLst>
            <pc:docMk/>
            <pc:sldMk cId="2041557214" sldId="509"/>
            <ac:spMk id="4" creationId="{399AB108-8BAF-446F-85E1-93B81971BC46}"/>
          </ac:spMkLst>
        </pc:spChg>
        <pc:spChg chg="add del mod">
          <ac:chgData name="Kat Webb (she/her)" userId="317d42d5-2d3f-4669-b4d1-52d5c05b3cbe" providerId="ADAL" clId="{3BB094ED-90CA-4A63-83FD-BA6C0124062A}" dt="2022-07-06T12:14:17.434" v="276" actId="962"/>
          <ac:spMkLst>
            <pc:docMk/>
            <pc:sldMk cId="2041557214" sldId="509"/>
            <ac:spMk id="5" creationId="{57100F1D-54A5-4068-BC65-058E462F2E28}"/>
          </ac:spMkLst>
        </pc:spChg>
        <pc:spChg chg="mod">
          <ac:chgData name="Kat Webb (she/her)" userId="317d42d5-2d3f-4669-b4d1-52d5c05b3cbe" providerId="ADAL" clId="{3BB094ED-90CA-4A63-83FD-BA6C0124062A}" dt="2022-07-08T11:57:38.778" v="4452" actId="2"/>
          <ac:spMkLst>
            <pc:docMk/>
            <pc:sldMk cId="2041557214" sldId="509"/>
            <ac:spMk id="11" creationId="{B5890588-D12C-4391-9836-5AB1D7DE7B31}"/>
          </ac:spMkLst>
        </pc:spChg>
      </pc:sldChg>
      <pc:sldChg chg="del">
        <pc:chgData name="Kat Webb (she/her)" userId="317d42d5-2d3f-4669-b4d1-52d5c05b3cbe" providerId="ADAL" clId="{3BB094ED-90CA-4A63-83FD-BA6C0124062A}" dt="2022-06-07T21:28:04.851" v="27" actId="47"/>
        <pc:sldMkLst>
          <pc:docMk/>
          <pc:sldMk cId="1751519311" sldId="512"/>
        </pc:sldMkLst>
      </pc:sldChg>
      <pc:sldChg chg="del">
        <pc:chgData name="Kat Webb (she/her)" userId="317d42d5-2d3f-4669-b4d1-52d5c05b3cbe" providerId="ADAL" clId="{3BB094ED-90CA-4A63-83FD-BA6C0124062A}" dt="2022-06-07T21:28:03.485" v="26" actId="47"/>
        <pc:sldMkLst>
          <pc:docMk/>
          <pc:sldMk cId="4125364329" sldId="513"/>
        </pc:sldMkLst>
      </pc:sldChg>
      <pc:sldChg chg="modNotesTx">
        <pc:chgData name="Kat Webb (she/her)" userId="317d42d5-2d3f-4669-b4d1-52d5c05b3cbe" providerId="ADAL" clId="{3BB094ED-90CA-4A63-83FD-BA6C0124062A}" dt="2022-07-08T11:54:46.100" v="4367" actId="20577"/>
        <pc:sldMkLst>
          <pc:docMk/>
          <pc:sldMk cId="4107099329" sldId="515"/>
        </pc:sldMkLst>
      </pc:sldChg>
      <pc:sldChg chg="addSp modSp modNotesTx">
        <pc:chgData name="Kat Webb (she/her)" userId="317d42d5-2d3f-4669-b4d1-52d5c05b3cbe" providerId="ADAL" clId="{3BB094ED-90CA-4A63-83FD-BA6C0124062A}" dt="2022-07-08T11:57:02.016" v="4448"/>
        <pc:sldMkLst>
          <pc:docMk/>
          <pc:sldMk cId="2200298300" sldId="516"/>
        </pc:sldMkLst>
        <pc:spChg chg="add mod">
          <ac:chgData name="Kat Webb (she/her)" userId="317d42d5-2d3f-4669-b4d1-52d5c05b3cbe" providerId="ADAL" clId="{3BB094ED-90CA-4A63-83FD-BA6C0124062A}" dt="2022-07-08T11:57:02.016" v="4448"/>
          <ac:spMkLst>
            <pc:docMk/>
            <pc:sldMk cId="2200298300" sldId="516"/>
            <ac:spMk id="5" creationId="{77921B12-AAA9-4409-B611-C6BA03D9B4E7}"/>
          </ac:spMkLst>
        </pc:spChg>
      </pc:sldChg>
      <pc:sldChg chg="del">
        <pc:chgData name="Kat Webb (she/her)" userId="317d42d5-2d3f-4669-b4d1-52d5c05b3cbe" providerId="ADAL" clId="{3BB094ED-90CA-4A63-83FD-BA6C0124062A}" dt="2022-06-07T21:27:19.571" v="13" actId="47"/>
        <pc:sldMkLst>
          <pc:docMk/>
          <pc:sldMk cId="639898932" sldId="517"/>
        </pc:sldMkLst>
      </pc:sldChg>
      <pc:sldChg chg="modSp mod modNotesTx">
        <pc:chgData name="Kat Webb (she/her)" userId="317d42d5-2d3f-4669-b4d1-52d5c05b3cbe" providerId="ADAL" clId="{3BB094ED-90CA-4A63-83FD-BA6C0124062A}" dt="2022-07-08T11:57:49.529" v="4455" actId="313"/>
        <pc:sldMkLst>
          <pc:docMk/>
          <pc:sldMk cId="419985058" sldId="518"/>
        </pc:sldMkLst>
        <pc:spChg chg="mod">
          <ac:chgData name="Kat Webb (she/her)" userId="317d42d5-2d3f-4669-b4d1-52d5c05b3cbe" providerId="ADAL" clId="{3BB094ED-90CA-4A63-83FD-BA6C0124062A}" dt="2022-07-06T12:25:53.872" v="547" actId="1076"/>
          <ac:spMkLst>
            <pc:docMk/>
            <pc:sldMk cId="419985058" sldId="518"/>
            <ac:spMk id="7" creationId="{D37AC941-2033-410D-8952-86927F4952A7}"/>
          </ac:spMkLst>
        </pc:spChg>
        <pc:graphicFrameChg chg="mod modGraphic">
          <ac:chgData name="Kat Webb (she/her)" userId="317d42d5-2d3f-4669-b4d1-52d5c05b3cbe" providerId="ADAL" clId="{3BB094ED-90CA-4A63-83FD-BA6C0124062A}" dt="2022-07-08T11:57:49.529" v="4455" actId="313"/>
          <ac:graphicFrameMkLst>
            <pc:docMk/>
            <pc:sldMk cId="419985058" sldId="518"/>
            <ac:graphicFrameMk id="6" creationId="{927D6B41-8A4B-3D59-DD0E-6B6CFB314C0C}"/>
          </ac:graphicFrameMkLst>
        </pc:graphicFrameChg>
      </pc:sldChg>
      <pc:sldChg chg="modNotesTx">
        <pc:chgData name="Kat Webb (she/her)" userId="317d42d5-2d3f-4669-b4d1-52d5c05b3cbe" providerId="ADAL" clId="{3BB094ED-90CA-4A63-83FD-BA6C0124062A}" dt="2022-07-08T11:35:28.865" v="773"/>
        <pc:sldMkLst>
          <pc:docMk/>
          <pc:sldMk cId="762319576" sldId="519"/>
        </pc:sldMkLst>
      </pc:sldChg>
      <pc:sldChg chg="modSp mod modNotesTx">
        <pc:chgData name="Kat Webb (she/her)" userId="317d42d5-2d3f-4669-b4d1-52d5c05b3cbe" providerId="ADAL" clId="{3BB094ED-90CA-4A63-83FD-BA6C0124062A}" dt="2022-07-08T11:58:03.058" v="4458" actId="313"/>
        <pc:sldMkLst>
          <pc:docMk/>
          <pc:sldMk cId="1237391033" sldId="520"/>
        </pc:sldMkLst>
        <pc:spChg chg="mod">
          <ac:chgData name="Kat Webb (she/her)" userId="317d42d5-2d3f-4669-b4d1-52d5c05b3cbe" providerId="ADAL" clId="{3BB094ED-90CA-4A63-83FD-BA6C0124062A}" dt="2022-07-08T11:58:03.058" v="4458" actId="313"/>
          <ac:spMkLst>
            <pc:docMk/>
            <pc:sldMk cId="1237391033" sldId="520"/>
            <ac:spMk id="3" creationId="{616E5ACF-053B-4403-9618-33D1CCAC6A56}"/>
          </ac:spMkLst>
        </pc:spChg>
      </pc:sldChg>
      <pc:sldChg chg="modNotesTx">
        <pc:chgData name="Kat Webb (she/her)" userId="317d42d5-2d3f-4669-b4d1-52d5c05b3cbe" providerId="ADAL" clId="{3BB094ED-90CA-4A63-83FD-BA6C0124062A}" dt="2022-07-08T11:52:57.517" v="4324" actId="20577"/>
        <pc:sldMkLst>
          <pc:docMk/>
          <pc:sldMk cId="1262518801" sldId="522"/>
        </pc:sldMkLst>
      </pc:sldChg>
      <pc:sldChg chg="modNotesTx">
        <pc:chgData name="Kat Webb (she/her)" userId="317d42d5-2d3f-4669-b4d1-52d5c05b3cbe" providerId="ADAL" clId="{3BB094ED-90CA-4A63-83FD-BA6C0124062A}" dt="2022-07-08T11:53:06.562" v="4341" actId="20577"/>
        <pc:sldMkLst>
          <pc:docMk/>
          <pc:sldMk cId="1345617822" sldId="523"/>
        </pc:sldMkLst>
      </pc:sldChg>
      <pc:sldChg chg="del">
        <pc:chgData name="Kat Webb (she/her)" userId="317d42d5-2d3f-4669-b4d1-52d5c05b3cbe" providerId="ADAL" clId="{3BB094ED-90CA-4A63-83FD-BA6C0124062A}" dt="2022-06-07T21:27:29.549" v="15" actId="47"/>
        <pc:sldMkLst>
          <pc:docMk/>
          <pc:sldMk cId="2535775050" sldId="524"/>
        </pc:sldMkLst>
      </pc:sldChg>
      <pc:sldChg chg="delSp modSp mod">
        <pc:chgData name="Kat Webb (she/her)" userId="317d42d5-2d3f-4669-b4d1-52d5c05b3cbe" providerId="ADAL" clId="{3BB094ED-90CA-4A63-83FD-BA6C0124062A}" dt="2022-07-08T11:58:18.384" v="4461" actId="2"/>
        <pc:sldMkLst>
          <pc:docMk/>
          <pc:sldMk cId="3742484764" sldId="528"/>
        </pc:sldMkLst>
        <pc:spChg chg="del mod">
          <ac:chgData name="Kat Webb (she/her)" userId="317d42d5-2d3f-4669-b4d1-52d5c05b3cbe" providerId="ADAL" clId="{3BB094ED-90CA-4A63-83FD-BA6C0124062A}" dt="2022-06-21T13:49:31.114" v="38" actId="478"/>
          <ac:spMkLst>
            <pc:docMk/>
            <pc:sldMk cId="3742484764" sldId="528"/>
            <ac:spMk id="3" creationId="{01EF0F2C-0E11-4A3B-8D1E-4C94DFC065F5}"/>
          </ac:spMkLst>
        </pc:spChg>
        <pc:graphicFrameChg chg="modGraphic">
          <ac:chgData name="Kat Webb (she/her)" userId="317d42d5-2d3f-4669-b4d1-52d5c05b3cbe" providerId="ADAL" clId="{3BB094ED-90CA-4A63-83FD-BA6C0124062A}" dt="2022-07-08T11:58:18.384" v="4461" actId="2"/>
          <ac:graphicFrameMkLst>
            <pc:docMk/>
            <pc:sldMk cId="3742484764" sldId="528"/>
            <ac:graphicFrameMk id="16" creationId="{F8EB4539-E776-4A72-B3D5-0CD0ED9768B5}"/>
          </ac:graphicFrameMkLst>
        </pc:graphicFrameChg>
      </pc:sldChg>
      <pc:sldChg chg="del">
        <pc:chgData name="Kat Webb (she/her)" userId="317d42d5-2d3f-4669-b4d1-52d5c05b3cbe" providerId="ADAL" clId="{3BB094ED-90CA-4A63-83FD-BA6C0124062A}" dt="2022-06-07T21:27:49.532" v="17" actId="47"/>
        <pc:sldMkLst>
          <pc:docMk/>
          <pc:sldMk cId="2605134698" sldId="529"/>
        </pc:sldMkLst>
      </pc:sldChg>
      <pc:sldChg chg="modNotesTx">
        <pc:chgData name="Kat Webb (she/her)" userId="317d42d5-2d3f-4669-b4d1-52d5c05b3cbe" providerId="ADAL" clId="{3BB094ED-90CA-4A63-83FD-BA6C0124062A}" dt="2022-07-08T11:36:11.215" v="794"/>
        <pc:sldMkLst>
          <pc:docMk/>
          <pc:sldMk cId="272072971" sldId="530"/>
        </pc:sldMkLst>
      </pc:sldChg>
      <pc:sldChg chg="del">
        <pc:chgData name="Kat Webb (she/her)" userId="317d42d5-2d3f-4669-b4d1-52d5c05b3cbe" providerId="ADAL" clId="{3BB094ED-90CA-4A63-83FD-BA6C0124062A}" dt="2022-06-07T21:27:28.322" v="14" actId="47"/>
        <pc:sldMkLst>
          <pc:docMk/>
          <pc:sldMk cId="1900038838" sldId="532"/>
        </pc:sldMkLst>
      </pc:sldChg>
      <pc:sldChg chg="del">
        <pc:chgData name="Kat Webb (she/her)" userId="317d42d5-2d3f-4669-b4d1-52d5c05b3cbe" providerId="ADAL" clId="{3BB094ED-90CA-4A63-83FD-BA6C0124062A}" dt="2022-06-07T21:27:30.817" v="16" actId="47"/>
        <pc:sldMkLst>
          <pc:docMk/>
          <pc:sldMk cId="2316015257" sldId="533"/>
        </pc:sldMkLst>
      </pc:sldChg>
      <pc:sldChg chg="del">
        <pc:chgData name="Kat Webb (she/her)" userId="317d42d5-2d3f-4669-b4d1-52d5c05b3cbe" providerId="ADAL" clId="{3BB094ED-90CA-4A63-83FD-BA6C0124062A}" dt="2022-06-07T21:26:59.304" v="3" actId="47"/>
        <pc:sldMkLst>
          <pc:docMk/>
          <pc:sldMk cId="1328409349" sldId="534"/>
        </pc:sldMkLst>
      </pc:sldChg>
      <pc:sldChg chg="del">
        <pc:chgData name="Kat Webb (she/her)" userId="317d42d5-2d3f-4669-b4d1-52d5c05b3cbe" providerId="ADAL" clId="{3BB094ED-90CA-4A63-83FD-BA6C0124062A}" dt="2022-06-07T21:28:05.835" v="28" actId="47"/>
        <pc:sldMkLst>
          <pc:docMk/>
          <pc:sldMk cId="419781947" sldId="536"/>
        </pc:sldMkLst>
      </pc:sldChg>
      <pc:sldChg chg="del">
        <pc:chgData name="Kat Webb (she/her)" userId="317d42d5-2d3f-4669-b4d1-52d5c05b3cbe" providerId="ADAL" clId="{3BB094ED-90CA-4A63-83FD-BA6C0124062A}" dt="2022-06-07T21:27:57.420" v="23" actId="47"/>
        <pc:sldMkLst>
          <pc:docMk/>
          <pc:sldMk cId="3477464452" sldId="538"/>
        </pc:sldMkLst>
      </pc:sldChg>
      <pc:sldChg chg="delSp modSp mod modNotesTx">
        <pc:chgData name="Kat Webb (she/her)" userId="317d42d5-2d3f-4669-b4d1-52d5c05b3cbe" providerId="ADAL" clId="{3BB094ED-90CA-4A63-83FD-BA6C0124062A}" dt="2022-07-08T11:57:54.873" v="4456" actId="313"/>
        <pc:sldMkLst>
          <pc:docMk/>
          <pc:sldMk cId="3542255649" sldId="539"/>
        </pc:sldMkLst>
        <pc:spChg chg="del mod">
          <ac:chgData name="Kat Webb (she/her)" userId="317d42d5-2d3f-4669-b4d1-52d5c05b3cbe" providerId="ADAL" clId="{3BB094ED-90CA-4A63-83FD-BA6C0124062A}" dt="2022-06-07T21:30:15.136" v="34" actId="478"/>
          <ac:spMkLst>
            <pc:docMk/>
            <pc:sldMk cId="3542255649" sldId="539"/>
            <ac:spMk id="3" creationId="{161E6D15-A3FE-468B-80AF-579F390FAE76}"/>
          </ac:spMkLst>
        </pc:spChg>
        <pc:spChg chg="del">
          <ac:chgData name="Kat Webb (she/her)" userId="317d42d5-2d3f-4669-b4d1-52d5c05b3cbe" providerId="ADAL" clId="{3BB094ED-90CA-4A63-83FD-BA6C0124062A}" dt="2022-06-30T10:54:46.851" v="81" actId="478"/>
          <ac:spMkLst>
            <pc:docMk/>
            <pc:sldMk cId="3542255649" sldId="539"/>
            <ac:spMk id="6" creationId="{7EDACA50-8CA7-4B65-812E-E0E6D153956E}"/>
          </ac:spMkLst>
        </pc:spChg>
        <pc:spChg chg="mod">
          <ac:chgData name="Kat Webb (she/her)" userId="317d42d5-2d3f-4669-b4d1-52d5c05b3cbe" providerId="ADAL" clId="{3BB094ED-90CA-4A63-83FD-BA6C0124062A}" dt="2022-07-08T11:24:48.516" v="623" actId="1076"/>
          <ac:spMkLst>
            <pc:docMk/>
            <pc:sldMk cId="3542255649" sldId="539"/>
            <ac:spMk id="7" creationId="{40FB9347-480F-451A-BC9A-20D91D59BF1E}"/>
          </ac:spMkLst>
        </pc:spChg>
        <pc:graphicFrameChg chg="mod modGraphic">
          <ac:chgData name="Kat Webb (she/her)" userId="317d42d5-2d3f-4669-b4d1-52d5c05b3cbe" providerId="ADAL" clId="{3BB094ED-90CA-4A63-83FD-BA6C0124062A}" dt="2022-07-08T11:57:54.873" v="4456" actId="313"/>
          <ac:graphicFrameMkLst>
            <pc:docMk/>
            <pc:sldMk cId="3542255649" sldId="539"/>
            <ac:graphicFrameMk id="5" creationId="{58C5FA13-BC03-03F8-9C90-A28C7EBA77C0}"/>
          </ac:graphicFrameMkLst>
        </pc:graphicFrameChg>
      </pc:sldChg>
      <pc:sldChg chg="modSp mod modClrScheme addCm delCm modCm chgLayout modNotesTx">
        <pc:chgData name="Kat Webb (she/her)" userId="317d42d5-2d3f-4669-b4d1-52d5c05b3cbe" providerId="ADAL" clId="{3BB094ED-90CA-4A63-83FD-BA6C0124062A}" dt="2022-07-08T11:55:28.798" v="4411" actId="20577"/>
        <pc:sldMkLst>
          <pc:docMk/>
          <pc:sldMk cId="4069538865" sldId="540"/>
        </pc:sldMkLst>
        <pc:spChg chg="mod ord">
          <ac:chgData name="Kat Webb (she/her)" userId="317d42d5-2d3f-4669-b4d1-52d5c05b3cbe" providerId="ADAL" clId="{3BB094ED-90CA-4A63-83FD-BA6C0124062A}" dt="2022-07-08T11:36:51.290" v="798" actId="1076"/>
          <ac:spMkLst>
            <pc:docMk/>
            <pc:sldMk cId="4069538865" sldId="540"/>
            <ac:spMk id="2" creationId="{C097D357-0F8E-A8AF-DD07-71786F045837}"/>
          </ac:spMkLst>
        </pc:spChg>
        <pc:spChg chg="mod ord">
          <ac:chgData name="Kat Webb (she/her)" userId="317d42d5-2d3f-4669-b4d1-52d5c05b3cbe" providerId="ADAL" clId="{3BB094ED-90CA-4A63-83FD-BA6C0124062A}" dt="2022-07-08T11:51:29.336" v="4291"/>
          <ac:spMkLst>
            <pc:docMk/>
            <pc:sldMk cId="4069538865" sldId="540"/>
            <ac:spMk id="3" creationId="{8B162C66-9920-792D-4EB6-757649A63B32}"/>
          </ac:spMkLst>
        </pc:spChg>
        <pc:spChg chg="mod ord">
          <ac:chgData name="Kat Webb (she/her)" userId="317d42d5-2d3f-4669-b4d1-52d5c05b3cbe" providerId="ADAL" clId="{3BB094ED-90CA-4A63-83FD-BA6C0124062A}" dt="2022-07-08T11:36:38.497" v="796" actId="700"/>
          <ac:spMkLst>
            <pc:docMk/>
            <pc:sldMk cId="4069538865" sldId="540"/>
            <ac:spMk id="4" creationId="{9EB09A0C-F69C-DC53-4D6A-0246A7F7152F}"/>
          </ac:spMkLst>
        </pc:spChg>
      </pc:sldChg>
      <pc:sldChg chg="del">
        <pc:chgData name="Kat Webb (she/her)" userId="317d42d5-2d3f-4669-b4d1-52d5c05b3cbe" providerId="ADAL" clId="{3BB094ED-90CA-4A63-83FD-BA6C0124062A}" dt="2022-06-07T21:27:56.133" v="22" actId="47"/>
        <pc:sldMkLst>
          <pc:docMk/>
          <pc:sldMk cId="3340470606" sldId="541"/>
        </pc:sldMkLst>
      </pc:sldChg>
      <pc:sldChg chg="delSp modSp mod ord modNotesTx">
        <pc:chgData name="Kat Webb (she/her)" userId="317d42d5-2d3f-4669-b4d1-52d5c05b3cbe" providerId="ADAL" clId="{3BB094ED-90CA-4A63-83FD-BA6C0124062A}" dt="2022-07-08T11:55:38.279" v="4426" actId="20577"/>
        <pc:sldMkLst>
          <pc:docMk/>
          <pc:sldMk cId="3883131327" sldId="543"/>
        </pc:sldMkLst>
        <pc:spChg chg="del">
          <ac:chgData name="Kat Webb (she/her)" userId="317d42d5-2d3f-4669-b4d1-52d5c05b3cbe" providerId="ADAL" clId="{3BB094ED-90CA-4A63-83FD-BA6C0124062A}" dt="2022-07-08T11:33:41.324" v="692" actId="478"/>
          <ac:spMkLst>
            <pc:docMk/>
            <pc:sldMk cId="3883131327" sldId="543"/>
            <ac:spMk id="3" creationId="{EF22F5B2-FADA-4855-AAD5-9B3C0854E52A}"/>
          </ac:spMkLst>
        </pc:spChg>
        <pc:spChg chg="mod">
          <ac:chgData name="Kat Webb (she/her)" userId="317d42d5-2d3f-4669-b4d1-52d5c05b3cbe" providerId="ADAL" clId="{3BB094ED-90CA-4A63-83FD-BA6C0124062A}" dt="2022-06-21T13:49:52.329" v="39" actId="13244"/>
          <ac:spMkLst>
            <pc:docMk/>
            <pc:sldMk cId="3883131327" sldId="543"/>
            <ac:spMk id="9" creationId="{D2F30AB0-A2F8-4389-93EE-9DDFECB3CD9A}"/>
          </ac:spMkLst>
        </pc:spChg>
        <pc:spChg chg="mod">
          <ac:chgData name="Kat Webb (she/her)" userId="317d42d5-2d3f-4669-b4d1-52d5c05b3cbe" providerId="ADAL" clId="{3BB094ED-90CA-4A63-83FD-BA6C0124062A}" dt="2022-07-01T14:04:56.039" v="250" actId="962"/>
          <ac:spMkLst>
            <pc:docMk/>
            <pc:sldMk cId="3883131327" sldId="543"/>
            <ac:spMk id="13" creationId="{4C9180C6-0714-4D6C-9016-DBBCAC09B17F}"/>
          </ac:spMkLst>
        </pc:spChg>
        <pc:spChg chg="mod">
          <ac:chgData name="Kat Webb (she/her)" userId="317d42d5-2d3f-4669-b4d1-52d5c05b3cbe" providerId="ADAL" clId="{3BB094ED-90CA-4A63-83FD-BA6C0124062A}" dt="2022-06-21T13:51:21.865" v="44" actId="13244"/>
          <ac:spMkLst>
            <pc:docMk/>
            <pc:sldMk cId="3883131327" sldId="543"/>
            <ac:spMk id="22" creationId="{8D31A490-69F3-4FB6-8B2D-0287567BBB93}"/>
          </ac:spMkLst>
        </pc:spChg>
        <pc:cxnChg chg="mod">
          <ac:chgData name="Kat Webb (she/her)" userId="317d42d5-2d3f-4669-b4d1-52d5c05b3cbe" providerId="ADAL" clId="{3BB094ED-90CA-4A63-83FD-BA6C0124062A}" dt="2022-06-21T13:50:52.265" v="43" actId="13244"/>
          <ac:cxnSpMkLst>
            <pc:docMk/>
            <pc:sldMk cId="3883131327" sldId="543"/>
            <ac:cxnSpMk id="14" creationId="{59E8AE48-99B4-419C-A20E-B21B1F2CEF2F}"/>
          </ac:cxnSpMkLst>
        </pc:cxnChg>
        <pc:cxnChg chg="mod">
          <ac:chgData name="Kat Webb (she/her)" userId="317d42d5-2d3f-4669-b4d1-52d5c05b3cbe" providerId="ADAL" clId="{3BB094ED-90CA-4A63-83FD-BA6C0124062A}" dt="2022-07-01T14:04:51.607" v="249" actId="962"/>
          <ac:cxnSpMkLst>
            <pc:docMk/>
            <pc:sldMk cId="3883131327" sldId="543"/>
            <ac:cxnSpMk id="19" creationId="{F2F69D2F-DD1A-4653-B664-9671767C3BB1}"/>
          </ac:cxnSpMkLst>
        </pc:cxnChg>
        <pc:cxnChg chg="mod">
          <ac:chgData name="Kat Webb (she/her)" userId="317d42d5-2d3f-4669-b4d1-52d5c05b3cbe" providerId="ADAL" clId="{3BB094ED-90CA-4A63-83FD-BA6C0124062A}" dt="2022-06-21T13:50:24.585" v="40" actId="13244"/>
          <ac:cxnSpMkLst>
            <pc:docMk/>
            <pc:sldMk cId="3883131327" sldId="543"/>
            <ac:cxnSpMk id="21" creationId="{ADC3F27E-BB08-4A39-9CD1-B4183C5B7282}"/>
          </ac:cxnSpMkLst>
        </pc:cxnChg>
      </pc:sldChg>
      <pc:sldChg chg="delSp mod delCm modCm modNotesTx">
        <pc:chgData name="Kat Webb (she/her)" userId="317d42d5-2d3f-4669-b4d1-52d5c05b3cbe" providerId="ADAL" clId="{3BB094ED-90CA-4A63-83FD-BA6C0124062A}" dt="2022-07-08T11:55:46.700" v="4446" actId="20577"/>
        <pc:sldMkLst>
          <pc:docMk/>
          <pc:sldMk cId="2520701153" sldId="544"/>
        </pc:sldMkLst>
        <pc:spChg chg="del">
          <ac:chgData name="Kat Webb (she/her)" userId="317d42d5-2d3f-4669-b4d1-52d5c05b3cbe" providerId="ADAL" clId="{3BB094ED-90CA-4A63-83FD-BA6C0124062A}" dt="2022-07-08T11:33:44.359" v="693" actId="478"/>
          <ac:spMkLst>
            <pc:docMk/>
            <pc:sldMk cId="2520701153" sldId="544"/>
            <ac:spMk id="3" creationId="{98821018-EE70-4886-A713-EB3ECCF71E1B}"/>
          </ac:spMkLst>
        </pc:spChg>
      </pc:sldChg>
      <pc:sldMasterChg chg="del delSldLayout">
        <pc:chgData name="Kat Webb (she/her)" userId="317d42d5-2d3f-4669-b4d1-52d5c05b3cbe" providerId="ADAL" clId="{3BB094ED-90CA-4A63-83FD-BA6C0124062A}" dt="2022-06-07T21:27:53.731" v="21" actId="47"/>
        <pc:sldMasterMkLst>
          <pc:docMk/>
          <pc:sldMasterMk cId="483353862" sldId="2147483782"/>
        </pc:sldMasterMkLst>
        <pc:sldLayoutChg chg="del">
          <pc:chgData name="Kat Webb (she/her)" userId="317d42d5-2d3f-4669-b4d1-52d5c05b3cbe" providerId="ADAL" clId="{3BB094ED-90CA-4A63-83FD-BA6C0124062A}" dt="2022-06-07T21:27:53.731" v="21" actId="47"/>
          <pc:sldLayoutMkLst>
            <pc:docMk/>
            <pc:sldMasterMk cId="483353862" sldId="2147483782"/>
            <pc:sldLayoutMk cId="2281932645" sldId="2147483768"/>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3321025753" sldId="2147483769"/>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3076518621" sldId="2147483803"/>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2298904693" sldId="2147483804"/>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2593750195" sldId="2147483805"/>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3269469485" sldId="2147483806"/>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2449509516" sldId="2147483807"/>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3496235739" sldId="2147483808"/>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177498824" sldId="2147483809"/>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791754163" sldId="2147483810"/>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4181170678" sldId="2147483811"/>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1191449671" sldId="2147483812"/>
          </pc:sldLayoutMkLst>
        </pc:sldLayoutChg>
        <pc:sldLayoutChg chg="del">
          <pc:chgData name="Kat Webb (she/her)" userId="317d42d5-2d3f-4669-b4d1-52d5c05b3cbe" providerId="ADAL" clId="{3BB094ED-90CA-4A63-83FD-BA6C0124062A}" dt="2022-06-07T21:27:53.731" v="21" actId="47"/>
          <pc:sldLayoutMkLst>
            <pc:docMk/>
            <pc:sldMasterMk cId="483353862" sldId="2147483782"/>
            <pc:sldLayoutMk cId="2717082769" sldId="2147483813"/>
          </pc:sldLayoutMkLst>
        </pc:sldLayoutChg>
        <pc:sldLayoutChg chg="del">
          <pc:chgData name="Kat Webb (she/her)" userId="317d42d5-2d3f-4669-b4d1-52d5c05b3cbe" providerId="ADAL" clId="{3BB094ED-90CA-4A63-83FD-BA6C0124062A}" dt="2022-06-07T21:27:49.532" v="17" actId="47"/>
          <pc:sldLayoutMkLst>
            <pc:docMk/>
            <pc:sldMasterMk cId="483353862" sldId="2147483782"/>
            <pc:sldLayoutMk cId="2632226559" sldId="2147483814"/>
          </pc:sldLayoutMkLst>
        </pc:sldLayoutChg>
      </pc:sldMasterChg>
      <pc:sldMasterChg chg="del delSldLayout">
        <pc:chgData name="Kat Webb (she/her)" userId="317d42d5-2d3f-4669-b4d1-52d5c05b3cbe" providerId="ADAL" clId="{3BB094ED-90CA-4A63-83FD-BA6C0124062A}" dt="2022-06-07T21:27:13.861" v="8" actId="47"/>
        <pc:sldMasterMkLst>
          <pc:docMk/>
          <pc:sldMasterMk cId="2826526390" sldId="2147483785"/>
        </pc:sldMasterMkLst>
        <pc:sldLayoutChg chg="del">
          <pc:chgData name="Kat Webb (she/her)" userId="317d42d5-2d3f-4669-b4d1-52d5c05b3cbe" providerId="ADAL" clId="{3BB094ED-90CA-4A63-83FD-BA6C0124062A}" dt="2022-06-07T21:27:13.861" v="8" actId="47"/>
          <pc:sldLayoutMkLst>
            <pc:docMk/>
            <pc:sldMasterMk cId="2826526390" sldId="2147483785"/>
            <pc:sldLayoutMk cId="1989471949" sldId="2147483786"/>
          </pc:sldLayoutMkLst>
        </pc:sldLayoutChg>
        <pc:sldLayoutChg chg="del">
          <pc:chgData name="Kat Webb (she/her)" userId="317d42d5-2d3f-4669-b4d1-52d5c05b3cbe" providerId="ADAL" clId="{3BB094ED-90CA-4A63-83FD-BA6C0124062A}" dt="2022-06-07T21:27:13.861" v="8" actId="47"/>
          <pc:sldLayoutMkLst>
            <pc:docMk/>
            <pc:sldMasterMk cId="2826526390" sldId="2147483785"/>
            <pc:sldLayoutMk cId="4019742381" sldId="2147483787"/>
          </pc:sldLayoutMkLst>
        </pc:sldLayoutChg>
        <pc:sldLayoutChg chg="del">
          <pc:chgData name="Kat Webb (she/her)" userId="317d42d5-2d3f-4669-b4d1-52d5c05b3cbe" providerId="ADAL" clId="{3BB094ED-90CA-4A63-83FD-BA6C0124062A}" dt="2022-06-07T21:27:13.861" v="8" actId="47"/>
          <pc:sldLayoutMkLst>
            <pc:docMk/>
            <pc:sldMasterMk cId="2826526390" sldId="2147483785"/>
            <pc:sldLayoutMk cId="3431012345" sldId="2147483788"/>
          </pc:sldLayoutMkLst>
        </pc:sldLayoutChg>
        <pc:sldLayoutChg chg="del">
          <pc:chgData name="Kat Webb (she/her)" userId="317d42d5-2d3f-4669-b4d1-52d5c05b3cbe" providerId="ADAL" clId="{3BB094ED-90CA-4A63-83FD-BA6C0124062A}" dt="2022-06-07T21:27:13.861" v="8" actId="47"/>
          <pc:sldLayoutMkLst>
            <pc:docMk/>
            <pc:sldMasterMk cId="2826526390" sldId="2147483785"/>
            <pc:sldLayoutMk cId="1692960112" sldId="2147483789"/>
          </pc:sldLayoutMkLst>
        </pc:sldLayoutChg>
        <pc:sldLayoutChg chg="del">
          <pc:chgData name="Kat Webb (she/her)" userId="317d42d5-2d3f-4669-b4d1-52d5c05b3cbe" providerId="ADAL" clId="{3BB094ED-90CA-4A63-83FD-BA6C0124062A}" dt="2022-06-07T21:27:13.861" v="8" actId="47"/>
          <pc:sldLayoutMkLst>
            <pc:docMk/>
            <pc:sldMasterMk cId="2826526390" sldId="2147483785"/>
            <pc:sldLayoutMk cId="2046484172" sldId="2147483790"/>
          </pc:sldLayoutMkLst>
        </pc:sldLayoutChg>
        <pc:sldLayoutChg chg="del">
          <pc:chgData name="Kat Webb (she/her)" userId="317d42d5-2d3f-4669-b4d1-52d5c05b3cbe" providerId="ADAL" clId="{3BB094ED-90CA-4A63-83FD-BA6C0124062A}" dt="2022-06-07T21:27:13.861" v="8" actId="47"/>
          <pc:sldLayoutMkLst>
            <pc:docMk/>
            <pc:sldMasterMk cId="2826526390" sldId="2147483785"/>
            <pc:sldLayoutMk cId="2335191031" sldId="2147483791"/>
          </pc:sldLayoutMkLst>
        </pc:sldLayoutChg>
        <pc:sldLayoutChg chg="del">
          <pc:chgData name="Kat Webb (she/her)" userId="317d42d5-2d3f-4669-b4d1-52d5c05b3cbe" providerId="ADAL" clId="{3BB094ED-90CA-4A63-83FD-BA6C0124062A}" dt="2022-06-07T21:27:13.861" v="8" actId="47"/>
          <pc:sldLayoutMkLst>
            <pc:docMk/>
            <pc:sldMasterMk cId="2826526390" sldId="2147483785"/>
            <pc:sldLayoutMk cId="1231445848" sldId="2147483792"/>
          </pc:sldLayoutMkLst>
        </pc:sldLayoutChg>
        <pc:sldLayoutChg chg="del">
          <pc:chgData name="Kat Webb (she/her)" userId="317d42d5-2d3f-4669-b4d1-52d5c05b3cbe" providerId="ADAL" clId="{3BB094ED-90CA-4A63-83FD-BA6C0124062A}" dt="2022-06-07T21:27:13.861" v="8" actId="47"/>
          <pc:sldLayoutMkLst>
            <pc:docMk/>
            <pc:sldMasterMk cId="2826526390" sldId="2147483785"/>
            <pc:sldLayoutMk cId="3141338075" sldId="2147483793"/>
          </pc:sldLayoutMkLst>
        </pc:sldLayoutChg>
        <pc:sldLayoutChg chg="del">
          <pc:chgData name="Kat Webb (she/her)" userId="317d42d5-2d3f-4669-b4d1-52d5c05b3cbe" providerId="ADAL" clId="{3BB094ED-90CA-4A63-83FD-BA6C0124062A}" dt="2022-06-07T21:27:13.861" v="8" actId="47"/>
          <pc:sldLayoutMkLst>
            <pc:docMk/>
            <pc:sldMasterMk cId="2826526390" sldId="2147483785"/>
            <pc:sldLayoutMk cId="2400676108" sldId="2147483794"/>
          </pc:sldLayoutMkLst>
        </pc:sldLayoutChg>
        <pc:sldLayoutChg chg="del">
          <pc:chgData name="Kat Webb (she/her)" userId="317d42d5-2d3f-4669-b4d1-52d5c05b3cbe" providerId="ADAL" clId="{3BB094ED-90CA-4A63-83FD-BA6C0124062A}" dt="2022-06-07T21:27:13.861" v="8" actId="47"/>
          <pc:sldLayoutMkLst>
            <pc:docMk/>
            <pc:sldMasterMk cId="2826526390" sldId="2147483785"/>
            <pc:sldLayoutMk cId="2133603005" sldId="2147483795"/>
          </pc:sldLayoutMkLst>
        </pc:sldLayoutChg>
        <pc:sldLayoutChg chg="del">
          <pc:chgData name="Kat Webb (she/her)" userId="317d42d5-2d3f-4669-b4d1-52d5c05b3cbe" providerId="ADAL" clId="{3BB094ED-90CA-4A63-83FD-BA6C0124062A}" dt="2022-06-07T21:27:13.861" v="8" actId="47"/>
          <pc:sldLayoutMkLst>
            <pc:docMk/>
            <pc:sldMasterMk cId="2826526390" sldId="2147483785"/>
            <pc:sldLayoutMk cId="114766429" sldId="2147483796"/>
          </pc:sldLayoutMkLst>
        </pc:sldLayoutChg>
        <pc:sldLayoutChg chg="del">
          <pc:chgData name="Kat Webb (she/her)" userId="317d42d5-2d3f-4669-b4d1-52d5c05b3cbe" providerId="ADAL" clId="{3BB094ED-90CA-4A63-83FD-BA6C0124062A}" dt="2022-06-07T21:27:13.861" v="8" actId="47"/>
          <pc:sldLayoutMkLst>
            <pc:docMk/>
            <pc:sldMasterMk cId="2826526390" sldId="2147483785"/>
            <pc:sldLayoutMk cId="2529730025" sldId="214748379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CCCPCCBusinessIntelligence-ResearchWholeTeam/Shared%20Documents/Research%20Whole%20Team/2021%20Covid%20Impacts%20Collaborate%20Space/Pack%202%20PUBLIC%20ONLY_in%20progress/chart%20for%20slide%20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ccandpcc.sharepoint.com/sites/CCCPCCBusinessIntelligence-ResearchWholeTeam/Shared%20Documents/Research%20Whole%20Team/2021%20Covid%20Impacts%20Collaborate%20Space/HRBS%20slide%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ccandpcc.sharepoint.com/sites/CCCPCCBusinessIntelligence-ResearchWholeTeam/Shared%20Documents/Research%20Whole%20Team/2021%20Covid%20Impacts%20Collaborate%20Space/HRBS%20slide%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RBS%20slide%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ccandpcc.sharepoint.com/sites/CCCPCCBusinessIntelligence-ResearchWholeTeam/Shared%20Documents/Research%20Whole%20Team/2021%20Covid%20Impacts%20Collaborate%20Space/HRBS%20slide%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ccandpcc.sharepoint.com/sites/CCCPCCBusinessIntelligence-ResearchWholeTeam/Shared%20Documents/Research%20Whole%20Team/2021%20Covid%20Impacts%20Collaborate%20Space/HRBS%20slide%20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CUH</c:v>
                </c:pt>
              </c:strCache>
            </c:strRef>
          </c:tx>
          <c:spPr>
            <a:ln w="31750" cap="rnd">
              <a:solidFill>
                <a:srgbClr val="6072A9"/>
              </a:solidFill>
              <a:round/>
            </a:ln>
            <a:effectLst/>
          </c:spPr>
          <c:marker>
            <c:symbol val="none"/>
          </c:marker>
          <c:cat>
            <c:strRef>
              <c:f>Sheet1!$C$2:$I$2</c:f>
              <c:strCache>
                <c:ptCount val="7"/>
                <c:pt idx="0">
                  <c:v>15/16</c:v>
                </c:pt>
                <c:pt idx="1">
                  <c:v>16/17</c:v>
                </c:pt>
                <c:pt idx="2">
                  <c:v>17/18</c:v>
                </c:pt>
                <c:pt idx="3">
                  <c:v>18/19</c:v>
                </c:pt>
                <c:pt idx="4">
                  <c:v>19/20</c:v>
                </c:pt>
                <c:pt idx="5">
                  <c:v>20/21</c:v>
                </c:pt>
                <c:pt idx="6">
                  <c:v>21/22 (estimated)</c:v>
                </c:pt>
              </c:strCache>
            </c:strRef>
          </c:cat>
          <c:val>
            <c:numRef>
              <c:f>Sheet1!$C$3:$I$3</c:f>
              <c:numCache>
                <c:formatCode>#,##0</c:formatCode>
                <c:ptCount val="7"/>
                <c:pt idx="0">
                  <c:v>4121</c:v>
                </c:pt>
                <c:pt idx="1">
                  <c:v>3919</c:v>
                </c:pt>
                <c:pt idx="2">
                  <c:v>3778</c:v>
                </c:pt>
                <c:pt idx="3">
                  <c:v>3731</c:v>
                </c:pt>
                <c:pt idx="4">
                  <c:v>3774</c:v>
                </c:pt>
                <c:pt idx="5">
                  <c:v>3629</c:v>
                </c:pt>
                <c:pt idx="6">
                  <c:v>3907</c:v>
                </c:pt>
              </c:numCache>
            </c:numRef>
          </c:val>
          <c:smooth val="0"/>
          <c:extLst>
            <c:ext xmlns:c16="http://schemas.microsoft.com/office/drawing/2014/chart" uri="{C3380CC4-5D6E-409C-BE32-E72D297353CC}">
              <c16:uniqueId val="{00000000-CCCD-4972-A48E-EFBAF892F2BD}"/>
            </c:ext>
          </c:extLst>
        </c:ser>
        <c:ser>
          <c:idx val="1"/>
          <c:order val="1"/>
          <c:tx>
            <c:strRef>
              <c:f>Sheet1!$B$4</c:f>
              <c:strCache>
                <c:ptCount val="1"/>
                <c:pt idx="0">
                  <c:v>Hinchingbrooke</c:v>
                </c:pt>
              </c:strCache>
            </c:strRef>
          </c:tx>
          <c:spPr>
            <a:ln w="31750" cap="sq" cmpd="sng">
              <a:solidFill>
                <a:srgbClr val="F76C5E"/>
              </a:solidFill>
              <a:prstDash val="dash"/>
              <a:miter lim="800000"/>
            </a:ln>
            <a:effectLst/>
          </c:spPr>
          <c:marker>
            <c:symbol val="none"/>
          </c:marker>
          <c:cat>
            <c:strRef>
              <c:f>Sheet1!$C$2:$I$2</c:f>
              <c:strCache>
                <c:ptCount val="7"/>
                <c:pt idx="0">
                  <c:v>15/16</c:v>
                </c:pt>
                <c:pt idx="1">
                  <c:v>16/17</c:v>
                </c:pt>
                <c:pt idx="2">
                  <c:v>17/18</c:v>
                </c:pt>
                <c:pt idx="3">
                  <c:v>18/19</c:v>
                </c:pt>
                <c:pt idx="4">
                  <c:v>19/20</c:v>
                </c:pt>
                <c:pt idx="5">
                  <c:v>20/21</c:v>
                </c:pt>
                <c:pt idx="6">
                  <c:v>21/22 (estimated)</c:v>
                </c:pt>
              </c:strCache>
            </c:strRef>
          </c:cat>
          <c:val>
            <c:numRef>
              <c:f>Sheet1!$C$4:$I$4</c:f>
              <c:numCache>
                <c:formatCode>#,##0</c:formatCode>
                <c:ptCount val="7"/>
                <c:pt idx="0">
                  <c:v>2261</c:v>
                </c:pt>
                <c:pt idx="1">
                  <c:v>2106</c:v>
                </c:pt>
                <c:pt idx="2">
                  <c:v>2094</c:v>
                </c:pt>
                <c:pt idx="3">
                  <c:v>1963</c:v>
                </c:pt>
                <c:pt idx="4">
                  <c:v>1962</c:v>
                </c:pt>
                <c:pt idx="5">
                  <c:v>1888</c:v>
                </c:pt>
                <c:pt idx="6">
                  <c:v>2076</c:v>
                </c:pt>
              </c:numCache>
            </c:numRef>
          </c:val>
          <c:smooth val="0"/>
          <c:extLst>
            <c:ext xmlns:c16="http://schemas.microsoft.com/office/drawing/2014/chart" uri="{C3380CC4-5D6E-409C-BE32-E72D297353CC}">
              <c16:uniqueId val="{00000001-CCCD-4972-A48E-EFBAF892F2BD}"/>
            </c:ext>
          </c:extLst>
        </c:ser>
        <c:ser>
          <c:idx val="2"/>
          <c:order val="2"/>
          <c:tx>
            <c:strRef>
              <c:f>Sheet1!$B$5</c:f>
              <c:strCache>
                <c:ptCount val="1"/>
                <c:pt idx="0">
                  <c:v>Peterborough City</c:v>
                </c:pt>
              </c:strCache>
            </c:strRef>
          </c:tx>
          <c:spPr>
            <a:ln w="34925" cap="rnd">
              <a:solidFill>
                <a:schemeClr val="tx1"/>
              </a:solidFill>
              <a:prstDash val="sysDot"/>
              <a:round/>
            </a:ln>
            <a:effectLst/>
          </c:spPr>
          <c:marker>
            <c:symbol val="none"/>
          </c:marker>
          <c:cat>
            <c:strRef>
              <c:f>Sheet1!$C$2:$I$2</c:f>
              <c:strCache>
                <c:ptCount val="7"/>
                <c:pt idx="0">
                  <c:v>15/16</c:v>
                </c:pt>
                <c:pt idx="1">
                  <c:v>16/17</c:v>
                </c:pt>
                <c:pt idx="2">
                  <c:v>17/18</c:v>
                </c:pt>
                <c:pt idx="3">
                  <c:v>18/19</c:v>
                </c:pt>
                <c:pt idx="4">
                  <c:v>19/20</c:v>
                </c:pt>
                <c:pt idx="5">
                  <c:v>20/21</c:v>
                </c:pt>
                <c:pt idx="6">
                  <c:v>21/22 (estimated)</c:v>
                </c:pt>
              </c:strCache>
            </c:strRef>
          </c:cat>
          <c:val>
            <c:numRef>
              <c:f>Sheet1!$C$5:$I$5</c:f>
              <c:numCache>
                <c:formatCode>#,##0</c:formatCode>
                <c:ptCount val="7"/>
                <c:pt idx="0">
                  <c:v>3632</c:v>
                </c:pt>
                <c:pt idx="1">
                  <c:v>3478</c:v>
                </c:pt>
                <c:pt idx="2">
                  <c:v>3516</c:v>
                </c:pt>
                <c:pt idx="3">
                  <c:v>3249</c:v>
                </c:pt>
                <c:pt idx="4">
                  <c:v>3185</c:v>
                </c:pt>
                <c:pt idx="5">
                  <c:v>3126</c:v>
                </c:pt>
                <c:pt idx="6">
                  <c:v>3116</c:v>
                </c:pt>
              </c:numCache>
            </c:numRef>
          </c:val>
          <c:smooth val="0"/>
          <c:extLst>
            <c:ext xmlns:c16="http://schemas.microsoft.com/office/drawing/2014/chart" uri="{C3380CC4-5D6E-409C-BE32-E72D297353CC}">
              <c16:uniqueId val="{00000002-CCCD-4972-A48E-EFBAF892F2BD}"/>
            </c:ext>
          </c:extLst>
        </c:ser>
        <c:ser>
          <c:idx val="3"/>
          <c:order val="3"/>
          <c:tx>
            <c:strRef>
              <c:f>Sheet1!$B$6</c:f>
              <c:strCache>
                <c:ptCount val="1"/>
                <c:pt idx="0">
                  <c:v>Queen Elizabeth </c:v>
                </c:pt>
              </c:strCache>
            </c:strRef>
          </c:tx>
          <c:spPr>
            <a:ln w="31750" cap="sq">
              <a:solidFill>
                <a:srgbClr val="6B9E73"/>
              </a:solidFill>
              <a:prstDash val="lgDash"/>
              <a:round/>
            </a:ln>
            <a:effectLst/>
          </c:spPr>
          <c:marker>
            <c:symbol val="none"/>
          </c:marker>
          <c:cat>
            <c:strRef>
              <c:f>Sheet1!$C$2:$I$2</c:f>
              <c:strCache>
                <c:ptCount val="7"/>
                <c:pt idx="0">
                  <c:v>15/16</c:v>
                </c:pt>
                <c:pt idx="1">
                  <c:v>16/17</c:v>
                </c:pt>
                <c:pt idx="2">
                  <c:v>17/18</c:v>
                </c:pt>
                <c:pt idx="3">
                  <c:v>18/19</c:v>
                </c:pt>
                <c:pt idx="4">
                  <c:v>19/20</c:v>
                </c:pt>
                <c:pt idx="5">
                  <c:v>20/21</c:v>
                </c:pt>
                <c:pt idx="6">
                  <c:v>21/22 (estimated)</c:v>
                </c:pt>
              </c:strCache>
            </c:strRef>
          </c:cat>
          <c:val>
            <c:numRef>
              <c:f>Sheet1!$C$6:$I$6</c:f>
              <c:numCache>
                <c:formatCode>General</c:formatCode>
                <c:ptCount val="7"/>
                <c:pt idx="0">
                  <c:v>498</c:v>
                </c:pt>
                <c:pt idx="1">
                  <c:v>452</c:v>
                </c:pt>
                <c:pt idx="2">
                  <c:v>470</c:v>
                </c:pt>
                <c:pt idx="3">
                  <c:v>451</c:v>
                </c:pt>
                <c:pt idx="4">
                  <c:v>299</c:v>
                </c:pt>
                <c:pt idx="5">
                  <c:v>410</c:v>
                </c:pt>
                <c:pt idx="6">
                  <c:v>416</c:v>
                </c:pt>
              </c:numCache>
            </c:numRef>
          </c:val>
          <c:smooth val="0"/>
          <c:extLst>
            <c:ext xmlns:c16="http://schemas.microsoft.com/office/drawing/2014/chart" uri="{C3380CC4-5D6E-409C-BE32-E72D297353CC}">
              <c16:uniqueId val="{00000003-CCCD-4972-A48E-EFBAF892F2BD}"/>
            </c:ext>
          </c:extLst>
        </c:ser>
        <c:dLbls>
          <c:showLegendKey val="0"/>
          <c:showVal val="0"/>
          <c:showCatName val="0"/>
          <c:showSerName val="0"/>
          <c:showPercent val="0"/>
          <c:showBubbleSize val="0"/>
        </c:dLbls>
        <c:smooth val="0"/>
        <c:axId val="1358105152"/>
        <c:axId val="1358101824"/>
      </c:lineChart>
      <c:catAx>
        <c:axId val="135810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58101824"/>
        <c:crosses val="autoZero"/>
        <c:auto val="1"/>
        <c:lblAlgn val="ctr"/>
        <c:lblOffset val="100"/>
        <c:noMultiLvlLbl val="0"/>
      </c:catAx>
      <c:valAx>
        <c:axId val="1358101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5810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Sex differences in diet, attitude to weight, and activity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Sheet1!$T$3</c:f>
              <c:strCache>
                <c:ptCount val="1"/>
                <c:pt idx="0">
                  <c:v>Y10 Girls</c:v>
                </c:pt>
              </c:strCache>
            </c:strRef>
          </c:tx>
          <c:spPr>
            <a:solidFill>
              <a:srgbClr val="92D050"/>
            </a:solidFill>
            <a:ln>
              <a:noFill/>
            </a:ln>
            <a:effectLst/>
          </c:spPr>
          <c:invertIfNegative val="0"/>
          <c:cat>
            <c:strRef>
              <c:f>Sheet1!$S$4:$S$8</c:f>
              <c:strCache>
                <c:ptCount val="5"/>
                <c:pt idx="0">
                  <c:v>Only a drink or nothing at all for breakfast </c:v>
                </c:pt>
                <c:pt idx="1">
                  <c:v>Gone for more than a day without eating this term</c:v>
                </c:pt>
                <c:pt idx="2">
                  <c:v>Would like to lose weight</c:v>
                </c:pt>
                <c:pt idx="3">
                  <c:v>Five portions of fruit and veg</c:v>
                </c:pt>
                <c:pt idx="4">
                  <c:v>"Definitely active"</c:v>
                </c:pt>
              </c:strCache>
            </c:strRef>
          </c:cat>
          <c:val>
            <c:numRef>
              <c:f>Sheet1!$T$4:$T$8</c:f>
              <c:numCache>
                <c:formatCode>General</c:formatCode>
                <c:ptCount val="5"/>
                <c:pt idx="0">
                  <c:v>22</c:v>
                </c:pt>
                <c:pt idx="1">
                  <c:v>18</c:v>
                </c:pt>
                <c:pt idx="2">
                  <c:v>60</c:v>
                </c:pt>
                <c:pt idx="3">
                  <c:v>17</c:v>
                </c:pt>
                <c:pt idx="4">
                  <c:v>24</c:v>
                </c:pt>
              </c:numCache>
            </c:numRef>
          </c:val>
          <c:extLst>
            <c:ext xmlns:c16="http://schemas.microsoft.com/office/drawing/2014/chart" uri="{C3380CC4-5D6E-409C-BE32-E72D297353CC}">
              <c16:uniqueId val="{00000000-3B66-41C3-922E-CE89F7A48D25}"/>
            </c:ext>
          </c:extLst>
        </c:ser>
        <c:ser>
          <c:idx val="1"/>
          <c:order val="1"/>
          <c:tx>
            <c:strRef>
              <c:f>Sheet1!$U$3</c:f>
              <c:strCache>
                <c:ptCount val="1"/>
                <c:pt idx="0">
                  <c:v>Y10 Boys</c:v>
                </c:pt>
              </c:strCache>
            </c:strRef>
          </c:tx>
          <c:spPr>
            <a:solidFill>
              <a:srgbClr val="8EA9DB"/>
            </a:solidFill>
            <a:ln>
              <a:noFill/>
            </a:ln>
            <a:effectLst/>
          </c:spPr>
          <c:invertIfNegative val="0"/>
          <c:cat>
            <c:strRef>
              <c:f>Sheet1!$S$4:$S$8</c:f>
              <c:strCache>
                <c:ptCount val="5"/>
                <c:pt idx="0">
                  <c:v>Only a drink or nothing at all for breakfast </c:v>
                </c:pt>
                <c:pt idx="1">
                  <c:v>Gone for more than a day without eating this term</c:v>
                </c:pt>
                <c:pt idx="2">
                  <c:v>Would like to lose weight</c:v>
                </c:pt>
                <c:pt idx="3">
                  <c:v>Five portions of fruit and veg</c:v>
                </c:pt>
                <c:pt idx="4">
                  <c:v>"Definitely active"</c:v>
                </c:pt>
              </c:strCache>
            </c:strRef>
          </c:cat>
          <c:val>
            <c:numRef>
              <c:f>Sheet1!$U$4:$U$8</c:f>
              <c:numCache>
                <c:formatCode>General</c:formatCode>
                <c:ptCount val="5"/>
                <c:pt idx="0">
                  <c:v>15</c:v>
                </c:pt>
                <c:pt idx="1">
                  <c:v>6</c:v>
                </c:pt>
                <c:pt idx="2">
                  <c:v>32</c:v>
                </c:pt>
                <c:pt idx="3">
                  <c:v>19</c:v>
                </c:pt>
                <c:pt idx="4">
                  <c:v>43</c:v>
                </c:pt>
              </c:numCache>
            </c:numRef>
          </c:val>
          <c:extLst>
            <c:ext xmlns:c16="http://schemas.microsoft.com/office/drawing/2014/chart" uri="{C3380CC4-5D6E-409C-BE32-E72D297353CC}">
              <c16:uniqueId val="{00000001-3B66-41C3-922E-CE89F7A48D25}"/>
            </c:ext>
          </c:extLst>
        </c:ser>
        <c:dLbls>
          <c:showLegendKey val="0"/>
          <c:showVal val="0"/>
          <c:showCatName val="0"/>
          <c:showSerName val="0"/>
          <c:showPercent val="0"/>
          <c:showBubbleSize val="0"/>
        </c:dLbls>
        <c:gapWidth val="182"/>
        <c:axId val="466348200"/>
        <c:axId val="1965395623"/>
      </c:barChart>
      <c:catAx>
        <c:axId val="466348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65395623"/>
        <c:crosses val="autoZero"/>
        <c:auto val="1"/>
        <c:lblAlgn val="ctr"/>
        <c:lblOffset val="100"/>
        <c:noMultiLvlLbl val="0"/>
      </c:catAx>
      <c:valAx>
        <c:axId val="19653956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348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Tobacco, drugs, alcohol and sexual behaviour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Sheet1!$Z$3</c:f>
              <c:strCache>
                <c:ptCount val="1"/>
                <c:pt idx="0">
                  <c:v>Y10 Girls</c:v>
                </c:pt>
              </c:strCache>
            </c:strRef>
          </c:tx>
          <c:spPr>
            <a:solidFill>
              <a:srgbClr val="92D050"/>
            </a:solidFill>
            <a:ln>
              <a:noFill/>
            </a:ln>
            <a:effectLst/>
          </c:spPr>
          <c:invertIfNegative val="0"/>
          <c:cat>
            <c:strRef>
              <c:f>Sheet1!$Y$4:$Y$8</c:f>
              <c:strCache>
                <c:ptCount val="5"/>
                <c:pt idx="0">
                  <c:v>Smoked at least one cigarette in last 7 days</c:v>
                </c:pt>
                <c:pt idx="1">
                  <c:v>Alcoholic drink in 7 days before survey</c:v>
                </c:pt>
                <c:pt idx="2">
                  <c:v>Taken drugs to get high</c:v>
                </c:pt>
                <c:pt idx="3">
                  <c:v>Taken drugs to gain / lose weight</c:v>
                </c:pt>
                <c:pt idx="4">
                  <c:v>In a sexual relationship now or in past</c:v>
                </c:pt>
              </c:strCache>
            </c:strRef>
          </c:cat>
          <c:val>
            <c:numRef>
              <c:f>Sheet1!$Z$4:$Z$8</c:f>
              <c:numCache>
                <c:formatCode>General</c:formatCode>
                <c:ptCount val="5"/>
                <c:pt idx="0">
                  <c:v>6</c:v>
                </c:pt>
                <c:pt idx="1">
                  <c:v>32</c:v>
                </c:pt>
                <c:pt idx="2">
                  <c:v>10</c:v>
                </c:pt>
                <c:pt idx="3">
                  <c:v>13</c:v>
                </c:pt>
                <c:pt idx="4">
                  <c:v>11</c:v>
                </c:pt>
              </c:numCache>
            </c:numRef>
          </c:val>
          <c:extLst>
            <c:ext xmlns:c16="http://schemas.microsoft.com/office/drawing/2014/chart" uri="{C3380CC4-5D6E-409C-BE32-E72D297353CC}">
              <c16:uniqueId val="{00000000-0AFC-407D-AF4F-F967C6A62018}"/>
            </c:ext>
          </c:extLst>
        </c:ser>
        <c:ser>
          <c:idx val="1"/>
          <c:order val="1"/>
          <c:tx>
            <c:strRef>
              <c:f>Sheet1!$AA$3</c:f>
              <c:strCache>
                <c:ptCount val="1"/>
                <c:pt idx="0">
                  <c:v>Y10 Boys</c:v>
                </c:pt>
              </c:strCache>
            </c:strRef>
          </c:tx>
          <c:spPr>
            <a:solidFill>
              <a:schemeClr val="accent5"/>
            </a:solidFill>
            <a:ln>
              <a:noFill/>
            </a:ln>
            <a:effectLst/>
          </c:spPr>
          <c:invertIfNegative val="0"/>
          <c:cat>
            <c:strRef>
              <c:f>Sheet1!$Y$4:$Y$8</c:f>
              <c:strCache>
                <c:ptCount val="5"/>
                <c:pt idx="0">
                  <c:v>Smoked at least one cigarette in last 7 days</c:v>
                </c:pt>
                <c:pt idx="1">
                  <c:v>Alcoholic drink in 7 days before survey</c:v>
                </c:pt>
                <c:pt idx="2">
                  <c:v>Taken drugs to get high</c:v>
                </c:pt>
                <c:pt idx="3">
                  <c:v>Taken drugs to gain / lose weight</c:v>
                </c:pt>
                <c:pt idx="4">
                  <c:v>In a sexual relationship now or in past</c:v>
                </c:pt>
              </c:strCache>
            </c:strRef>
          </c:cat>
          <c:val>
            <c:numRef>
              <c:f>Sheet1!$AA$4:$AA$8</c:f>
              <c:numCache>
                <c:formatCode>General</c:formatCode>
                <c:ptCount val="5"/>
                <c:pt idx="0">
                  <c:v>4</c:v>
                </c:pt>
                <c:pt idx="1">
                  <c:v>31</c:v>
                </c:pt>
                <c:pt idx="2">
                  <c:v>11</c:v>
                </c:pt>
                <c:pt idx="3">
                  <c:v>11</c:v>
                </c:pt>
                <c:pt idx="4">
                  <c:v>11</c:v>
                </c:pt>
              </c:numCache>
            </c:numRef>
          </c:val>
          <c:extLst>
            <c:ext xmlns:c16="http://schemas.microsoft.com/office/drawing/2014/chart" uri="{C3380CC4-5D6E-409C-BE32-E72D297353CC}">
              <c16:uniqueId val="{00000001-0AFC-407D-AF4F-F967C6A62018}"/>
            </c:ext>
          </c:extLst>
        </c:ser>
        <c:dLbls>
          <c:showLegendKey val="0"/>
          <c:showVal val="0"/>
          <c:showCatName val="0"/>
          <c:showSerName val="0"/>
          <c:showPercent val="0"/>
          <c:showBubbleSize val="0"/>
        </c:dLbls>
        <c:gapWidth val="182"/>
        <c:axId val="1238446135"/>
        <c:axId val="1291117783"/>
      </c:barChart>
      <c:catAx>
        <c:axId val="1238446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1117783"/>
        <c:crosses val="autoZero"/>
        <c:auto val="1"/>
        <c:lblAlgn val="ctr"/>
        <c:lblOffset val="100"/>
        <c:noMultiLvlLbl val="0"/>
      </c:catAx>
      <c:valAx>
        <c:axId val="12911177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446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84742749146514"/>
          <c:y val="3.6514522821576766E-2"/>
          <c:w val="0.48612304817829977"/>
          <c:h val="0.81318365079883692"/>
        </c:manualLayout>
      </c:layout>
      <c:barChart>
        <c:barDir val="bar"/>
        <c:grouping val="clustered"/>
        <c:varyColors val="0"/>
        <c:ser>
          <c:idx val="0"/>
          <c:order val="0"/>
          <c:tx>
            <c:strRef>
              <c:f>'[HRBS slide data.xlsx]Sheet1'!$C$1</c:f>
              <c:strCache>
                <c:ptCount val="1"/>
                <c:pt idx="0">
                  <c:v>2021</c:v>
                </c:pt>
              </c:strCache>
            </c:strRef>
          </c:tx>
          <c:spPr>
            <a:solidFill>
              <a:schemeClr val="bg2">
                <a:lumMod val="10000"/>
              </a:schemeClr>
            </a:solidFill>
            <a:ln>
              <a:noFill/>
            </a:ln>
            <a:effectLst/>
          </c:spPr>
          <c:invertIfNegative val="0"/>
          <c:cat>
            <c:strRef>
              <c:f>'[HRBS slide data.xlsx]Sheet1'!$B$2:$B$19</c:f>
              <c:strCache>
                <c:ptCount val="18"/>
                <c:pt idx="0">
                  <c:v>No breakfast before lessons on the day of the survey</c:v>
                </c:pt>
                <c:pt idx="1">
                  <c:v>Free school meals eligibility</c:v>
                </c:pt>
                <c:pt idx="3">
                  <c:v>Good life satisfaction</c:v>
                </c:pt>
                <c:pt idx="4">
                  <c:v>Agree that "I worry about the way I look"</c:v>
                </c:pt>
                <c:pt idx="5">
                  <c:v>Afraid of school because of bullying</c:v>
                </c:pt>
                <c:pt idx="6">
                  <c:v>Frightened by adult arguments in home in last month</c:v>
                </c:pt>
                <c:pt idx="8">
                  <c:v>At least 8 hours sleep last night</c:v>
                </c:pt>
                <c:pt idx="9">
                  <c:v>Agree that "I am in charge of my health"</c:v>
                </c:pt>
                <c:pt idx="10">
                  <c:v>Ate 'five a day' yesterday</c:v>
                </c:pt>
                <c:pt idx="11">
                  <c:v>Taken drugs to get high</c:v>
                </c:pt>
                <c:pt idx="12">
                  <c:v>Had alcohol in the last week</c:v>
                </c:pt>
                <c:pt idx="13">
                  <c:v>Smoked now or in the past</c:v>
                </c:pt>
                <c:pt idx="14">
                  <c:v>Taken risks with sex</c:v>
                </c:pt>
                <c:pt idx="16">
                  <c:v>Agree "If I don't succeed I usually or always keep trying"</c:v>
                </c:pt>
                <c:pt idx="17">
                  <c:v>High score on measure of resilience</c:v>
                </c:pt>
              </c:strCache>
            </c:strRef>
          </c:cat>
          <c:val>
            <c:numRef>
              <c:f>'[HRBS slide data.xlsx]Sheet1'!$C$2:$C$19</c:f>
              <c:numCache>
                <c:formatCode>General</c:formatCode>
                <c:ptCount val="18"/>
                <c:pt idx="0">
                  <c:v>17</c:v>
                </c:pt>
                <c:pt idx="1">
                  <c:v>9</c:v>
                </c:pt>
                <c:pt idx="3">
                  <c:v>48</c:v>
                </c:pt>
                <c:pt idx="4">
                  <c:v>48</c:v>
                </c:pt>
                <c:pt idx="5">
                  <c:v>33</c:v>
                </c:pt>
                <c:pt idx="6">
                  <c:v>29</c:v>
                </c:pt>
                <c:pt idx="8">
                  <c:v>48</c:v>
                </c:pt>
                <c:pt idx="9">
                  <c:v>70</c:v>
                </c:pt>
                <c:pt idx="10">
                  <c:v>20</c:v>
                </c:pt>
                <c:pt idx="11">
                  <c:v>6</c:v>
                </c:pt>
                <c:pt idx="12">
                  <c:v>22</c:v>
                </c:pt>
                <c:pt idx="13">
                  <c:v>10</c:v>
                </c:pt>
                <c:pt idx="14">
                  <c:v>1</c:v>
                </c:pt>
                <c:pt idx="16">
                  <c:v>52</c:v>
                </c:pt>
                <c:pt idx="17">
                  <c:v>14</c:v>
                </c:pt>
              </c:numCache>
            </c:numRef>
          </c:val>
          <c:extLst>
            <c:ext xmlns:c16="http://schemas.microsoft.com/office/drawing/2014/chart" uri="{C3380CC4-5D6E-409C-BE32-E72D297353CC}">
              <c16:uniqueId val="{00000000-BF9F-4459-AC62-0A7F7581A952}"/>
            </c:ext>
          </c:extLst>
        </c:ser>
        <c:ser>
          <c:idx val="1"/>
          <c:order val="1"/>
          <c:tx>
            <c:strRef>
              <c:f>'[HRBS slide data.xlsx]Sheet1'!$D$1</c:f>
              <c:strCache>
                <c:ptCount val="1"/>
                <c:pt idx="0">
                  <c:v>2018</c:v>
                </c:pt>
              </c:strCache>
            </c:strRef>
          </c:tx>
          <c:spPr>
            <a:solidFill>
              <a:schemeClr val="accent3">
                <a:lumMod val="75000"/>
              </a:schemeClr>
            </a:solidFill>
            <a:ln>
              <a:noFill/>
            </a:ln>
            <a:effectLst/>
          </c:spPr>
          <c:invertIfNegative val="0"/>
          <c:cat>
            <c:strRef>
              <c:f>'[HRBS slide data.xlsx]Sheet1'!$B$2:$B$19</c:f>
              <c:strCache>
                <c:ptCount val="18"/>
                <c:pt idx="0">
                  <c:v>No breakfast before lessons on the day of the survey</c:v>
                </c:pt>
                <c:pt idx="1">
                  <c:v>Free school meals eligibility</c:v>
                </c:pt>
                <c:pt idx="3">
                  <c:v>Good life satisfaction</c:v>
                </c:pt>
                <c:pt idx="4">
                  <c:v>Agree that "I worry about the way I look"</c:v>
                </c:pt>
                <c:pt idx="5">
                  <c:v>Afraid of school because of bullying</c:v>
                </c:pt>
                <c:pt idx="6">
                  <c:v>Frightened by adult arguments in home in last month</c:v>
                </c:pt>
                <c:pt idx="8">
                  <c:v>At least 8 hours sleep last night</c:v>
                </c:pt>
                <c:pt idx="9">
                  <c:v>Agree that "I am in charge of my health"</c:v>
                </c:pt>
                <c:pt idx="10">
                  <c:v>Ate 'five a day' yesterday</c:v>
                </c:pt>
                <c:pt idx="11">
                  <c:v>Taken drugs to get high</c:v>
                </c:pt>
                <c:pt idx="12">
                  <c:v>Had alcohol in the last week</c:v>
                </c:pt>
                <c:pt idx="13">
                  <c:v>Smoked now or in the past</c:v>
                </c:pt>
                <c:pt idx="14">
                  <c:v>Taken risks with sex</c:v>
                </c:pt>
                <c:pt idx="16">
                  <c:v>Agree "If I don't succeed I usually or always keep trying"</c:v>
                </c:pt>
                <c:pt idx="17">
                  <c:v>High score on measure of resilience</c:v>
                </c:pt>
              </c:strCache>
            </c:strRef>
          </c:cat>
          <c:val>
            <c:numRef>
              <c:f>'[HRBS slide data.xlsx]Sheet1'!$D$2:$D$19</c:f>
              <c:numCache>
                <c:formatCode>General</c:formatCode>
                <c:ptCount val="18"/>
                <c:pt idx="0">
                  <c:v>12</c:v>
                </c:pt>
                <c:pt idx="1">
                  <c:v>6</c:v>
                </c:pt>
                <c:pt idx="3">
                  <c:v>53</c:v>
                </c:pt>
                <c:pt idx="4">
                  <c:v>44</c:v>
                </c:pt>
                <c:pt idx="5">
                  <c:v>28</c:v>
                </c:pt>
                <c:pt idx="6">
                  <c:v>25</c:v>
                </c:pt>
                <c:pt idx="8">
                  <c:v>55</c:v>
                </c:pt>
                <c:pt idx="9">
                  <c:v>77</c:v>
                </c:pt>
                <c:pt idx="10">
                  <c:v>23</c:v>
                </c:pt>
                <c:pt idx="11">
                  <c:v>9</c:v>
                </c:pt>
                <c:pt idx="12">
                  <c:v>25</c:v>
                </c:pt>
                <c:pt idx="13">
                  <c:v>14</c:v>
                </c:pt>
                <c:pt idx="14">
                  <c:v>3</c:v>
                </c:pt>
                <c:pt idx="16">
                  <c:v>62</c:v>
                </c:pt>
                <c:pt idx="17">
                  <c:v>19</c:v>
                </c:pt>
              </c:numCache>
            </c:numRef>
          </c:val>
          <c:extLst>
            <c:ext xmlns:c16="http://schemas.microsoft.com/office/drawing/2014/chart" uri="{C3380CC4-5D6E-409C-BE32-E72D297353CC}">
              <c16:uniqueId val="{00000001-BF9F-4459-AC62-0A7F7581A952}"/>
            </c:ext>
          </c:extLst>
        </c:ser>
        <c:dLbls>
          <c:showLegendKey val="0"/>
          <c:showVal val="0"/>
          <c:showCatName val="0"/>
          <c:showSerName val="0"/>
          <c:showPercent val="0"/>
          <c:showBubbleSize val="0"/>
        </c:dLbls>
        <c:gapWidth val="100"/>
        <c:axId val="1215316384"/>
        <c:axId val="1215318880"/>
      </c:barChart>
      <c:catAx>
        <c:axId val="121531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5318880"/>
        <c:crosses val="autoZero"/>
        <c:auto val="1"/>
        <c:lblAlgn val="ctr"/>
        <c:lblOffset val="100"/>
        <c:noMultiLvlLbl val="0"/>
      </c:catAx>
      <c:valAx>
        <c:axId val="1215318880"/>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 cent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5316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Year 8</a:t>
            </a:r>
            <a:r>
              <a:rPr lang="en-US" baseline="0" dirty="0"/>
              <a:t> pupil </a:t>
            </a:r>
            <a:r>
              <a:rPr lang="en-US" dirty="0"/>
              <a:t>wellbeing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Sheet1!$AM$3</c:f>
              <c:strCache>
                <c:ptCount val="1"/>
                <c:pt idx="0">
                  <c:v>Y8 Girls</c:v>
                </c:pt>
              </c:strCache>
            </c:strRef>
          </c:tx>
          <c:spPr>
            <a:solidFill>
              <a:srgbClr val="92D050"/>
            </a:solidFill>
            <a:ln>
              <a:noFill/>
            </a:ln>
            <a:effectLst/>
          </c:spPr>
          <c:invertIfNegative val="0"/>
          <c:cat>
            <c:strRef>
              <c:f>Sheet1!$AL$4:$AL$7</c:f>
              <c:strCache>
                <c:ptCount val="4"/>
                <c:pt idx="0">
                  <c:v>Satisfied with life at present</c:v>
                </c:pt>
                <c:pt idx="1">
                  <c:v>Low mental wellbeing score</c:v>
                </c:pt>
                <c:pt idx="2">
                  <c:v>Low measure of resilience</c:v>
                </c:pt>
                <c:pt idx="3">
                  <c:v>Worry about school work and exams</c:v>
                </c:pt>
              </c:strCache>
            </c:strRef>
          </c:cat>
          <c:val>
            <c:numRef>
              <c:f>Sheet1!$AM$4:$AM$7</c:f>
              <c:numCache>
                <c:formatCode>General</c:formatCode>
                <c:ptCount val="4"/>
                <c:pt idx="0">
                  <c:v>41</c:v>
                </c:pt>
                <c:pt idx="1">
                  <c:v>10</c:v>
                </c:pt>
                <c:pt idx="2">
                  <c:v>44</c:v>
                </c:pt>
                <c:pt idx="3">
                  <c:v>57</c:v>
                </c:pt>
              </c:numCache>
            </c:numRef>
          </c:val>
          <c:extLst>
            <c:ext xmlns:c16="http://schemas.microsoft.com/office/drawing/2014/chart" uri="{C3380CC4-5D6E-409C-BE32-E72D297353CC}">
              <c16:uniqueId val="{00000000-A1FA-4E0E-90E2-CE8C366BD704}"/>
            </c:ext>
          </c:extLst>
        </c:ser>
        <c:ser>
          <c:idx val="1"/>
          <c:order val="1"/>
          <c:tx>
            <c:strRef>
              <c:f>Sheet1!$AN$3</c:f>
              <c:strCache>
                <c:ptCount val="1"/>
                <c:pt idx="0">
                  <c:v>Y8 Boys</c:v>
                </c:pt>
              </c:strCache>
            </c:strRef>
          </c:tx>
          <c:spPr>
            <a:solidFill>
              <a:schemeClr val="accent5"/>
            </a:solidFill>
            <a:ln>
              <a:noFill/>
            </a:ln>
            <a:effectLst/>
          </c:spPr>
          <c:invertIfNegative val="0"/>
          <c:cat>
            <c:strRef>
              <c:f>Sheet1!$AL$4:$AL$7</c:f>
              <c:strCache>
                <c:ptCount val="4"/>
                <c:pt idx="0">
                  <c:v>Satisfied with life at present</c:v>
                </c:pt>
                <c:pt idx="1">
                  <c:v>Low mental wellbeing score</c:v>
                </c:pt>
                <c:pt idx="2">
                  <c:v>Low measure of resilience</c:v>
                </c:pt>
                <c:pt idx="3">
                  <c:v>Worry about school work and exams</c:v>
                </c:pt>
              </c:strCache>
            </c:strRef>
          </c:cat>
          <c:val>
            <c:numRef>
              <c:f>Sheet1!$AN$4:$AN$7</c:f>
              <c:numCache>
                <c:formatCode>General</c:formatCode>
                <c:ptCount val="4"/>
                <c:pt idx="0">
                  <c:v>64</c:v>
                </c:pt>
                <c:pt idx="1">
                  <c:v>5</c:v>
                </c:pt>
                <c:pt idx="2">
                  <c:v>23</c:v>
                </c:pt>
                <c:pt idx="3">
                  <c:v>30</c:v>
                </c:pt>
              </c:numCache>
            </c:numRef>
          </c:val>
          <c:extLst>
            <c:ext xmlns:c16="http://schemas.microsoft.com/office/drawing/2014/chart" uri="{C3380CC4-5D6E-409C-BE32-E72D297353CC}">
              <c16:uniqueId val="{00000001-A1FA-4E0E-90E2-CE8C366BD704}"/>
            </c:ext>
          </c:extLst>
        </c:ser>
        <c:dLbls>
          <c:showLegendKey val="0"/>
          <c:showVal val="0"/>
          <c:showCatName val="0"/>
          <c:showSerName val="0"/>
          <c:showPercent val="0"/>
          <c:showBubbleSize val="0"/>
        </c:dLbls>
        <c:gapWidth val="182"/>
        <c:axId val="1238446135"/>
        <c:axId val="1291117783"/>
      </c:barChart>
      <c:catAx>
        <c:axId val="1238446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1117783"/>
        <c:crosses val="autoZero"/>
        <c:auto val="1"/>
        <c:lblAlgn val="ctr"/>
        <c:lblOffset val="100"/>
        <c:noMultiLvlLbl val="0"/>
      </c:catAx>
      <c:valAx>
        <c:axId val="1291117783"/>
        <c:scaling>
          <c:orientation val="minMax"/>
          <c:max val="8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446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Year 10 pupil</a:t>
            </a:r>
            <a:r>
              <a:rPr lang="en-US" baseline="0" dirty="0"/>
              <a:t> </a:t>
            </a:r>
            <a:r>
              <a:rPr lang="en-US" dirty="0"/>
              <a:t>wellbeing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Sheet1!$AF$3</c:f>
              <c:strCache>
                <c:ptCount val="1"/>
                <c:pt idx="0">
                  <c:v>Y10 Girls</c:v>
                </c:pt>
              </c:strCache>
            </c:strRef>
          </c:tx>
          <c:spPr>
            <a:solidFill>
              <a:srgbClr val="92D050"/>
            </a:solidFill>
            <a:ln>
              <a:noFill/>
            </a:ln>
            <a:effectLst/>
          </c:spPr>
          <c:invertIfNegative val="0"/>
          <c:cat>
            <c:strRef>
              <c:f>Sheet1!$AE$4:$AE$7</c:f>
              <c:strCache>
                <c:ptCount val="4"/>
                <c:pt idx="0">
                  <c:v>Satisfied with life at present</c:v>
                </c:pt>
                <c:pt idx="1">
                  <c:v>Low mental wellbeing score</c:v>
                </c:pt>
                <c:pt idx="2">
                  <c:v>Low measure of resilience</c:v>
                </c:pt>
                <c:pt idx="3">
                  <c:v>Worry about school work and exams</c:v>
                </c:pt>
              </c:strCache>
            </c:strRef>
          </c:cat>
          <c:val>
            <c:numRef>
              <c:f>Sheet1!$AF$4:$AF$7</c:f>
              <c:numCache>
                <c:formatCode>General</c:formatCode>
                <c:ptCount val="4"/>
                <c:pt idx="0">
                  <c:v>33</c:v>
                </c:pt>
                <c:pt idx="1">
                  <c:v>10</c:v>
                </c:pt>
                <c:pt idx="2">
                  <c:v>49</c:v>
                </c:pt>
                <c:pt idx="3">
                  <c:v>77</c:v>
                </c:pt>
              </c:numCache>
            </c:numRef>
          </c:val>
          <c:extLst>
            <c:ext xmlns:c16="http://schemas.microsoft.com/office/drawing/2014/chart" uri="{C3380CC4-5D6E-409C-BE32-E72D297353CC}">
              <c16:uniqueId val="{00000000-3DA3-419B-B566-32AD6D43DD76}"/>
            </c:ext>
          </c:extLst>
        </c:ser>
        <c:ser>
          <c:idx val="1"/>
          <c:order val="1"/>
          <c:tx>
            <c:strRef>
              <c:f>Sheet1!$AG$3</c:f>
              <c:strCache>
                <c:ptCount val="1"/>
                <c:pt idx="0">
                  <c:v>Y10 Boys</c:v>
                </c:pt>
              </c:strCache>
            </c:strRef>
          </c:tx>
          <c:spPr>
            <a:solidFill>
              <a:schemeClr val="accent5"/>
            </a:solidFill>
            <a:ln>
              <a:solidFill>
                <a:schemeClr val="bg2">
                  <a:lumMod val="75000"/>
                </a:schemeClr>
              </a:solidFill>
            </a:ln>
            <a:effectLst/>
          </c:spPr>
          <c:invertIfNegative val="0"/>
          <c:cat>
            <c:strRef>
              <c:f>Sheet1!$AE$4:$AE$7</c:f>
              <c:strCache>
                <c:ptCount val="4"/>
                <c:pt idx="0">
                  <c:v>Satisfied with life at present</c:v>
                </c:pt>
                <c:pt idx="1">
                  <c:v>Low mental wellbeing score</c:v>
                </c:pt>
                <c:pt idx="2">
                  <c:v>Low measure of resilience</c:v>
                </c:pt>
                <c:pt idx="3">
                  <c:v>Worry about school work and exams</c:v>
                </c:pt>
              </c:strCache>
            </c:strRef>
          </c:cat>
          <c:val>
            <c:numRef>
              <c:f>Sheet1!$AG$4:$AG$7</c:f>
              <c:numCache>
                <c:formatCode>General</c:formatCode>
                <c:ptCount val="4"/>
                <c:pt idx="0">
                  <c:v>57</c:v>
                </c:pt>
                <c:pt idx="1">
                  <c:v>6</c:v>
                </c:pt>
                <c:pt idx="2">
                  <c:v>24</c:v>
                </c:pt>
                <c:pt idx="3">
                  <c:v>41</c:v>
                </c:pt>
              </c:numCache>
            </c:numRef>
          </c:val>
          <c:extLst>
            <c:ext xmlns:c16="http://schemas.microsoft.com/office/drawing/2014/chart" uri="{C3380CC4-5D6E-409C-BE32-E72D297353CC}">
              <c16:uniqueId val="{00000001-3DA3-419B-B566-32AD6D43DD76}"/>
            </c:ext>
          </c:extLst>
        </c:ser>
        <c:dLbls>
          <c:showLegendKey val="0"/>
          <c:showVal val="0"/>
          <c:showCatName val="0"/>
          <c:showSerName val="0"/>
          <c:showPercent val="0"/>
          <c:showBubbleSize val="0"/>
        </c:dLbls>
        <c:gapWidth val="182"/>
        <c:axId val="1238446135"/>
        <c:axId val="1291117783"/>
      </c:barChart>
      <c:catAx>
        <c:axId val="1238446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1117783"/>
        <c:crosses val="autoZero"/>
        <c:auto val="1"/>
        <c:lblAlgn val="ctr"/>
        <c:lblOffset val="100"/>
        <c:noMultiLvlLbl val="0"/>
      </c:catAx>
      <c:valAx>
        <c:axId val="1291117783"/>
        <c:scaling>
          <c:orientation val="minMax"/>
          <c:max val="8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446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29D34B-3C42-4E5E-A808-6C291BDF28B6}"/>
              </a:ext>
            </a:extLst>
          </p:cNvPr>
          <p:cNvSpPr>
            <a:spLocks noGrp="1"/>
          </p:cNvSpPr>
          <p:nvPr>
            <p:ph type="hdr" sz="quarter"/>
          </p:nvPr>
        </p:nvSpPr>
        <p:spPr>
          <a:xfrm>
            <a:off x="0" y="0"/>
            <a:ext cx="3078427" cy="513508"/>
          </a:xfrm>
          <a:prstGeom prst="rect">
            <a:avLst/>
          </a:prstGeom>
        </p:spPr>
        <p:txBody>
          <a:bodyPr vert="horz" lIns="95527" tIns="47764" rIns="95527" bIns="47764" rtlCol="0"/>
          <a:lstStyle>
            <a:lvl1pPr algn="l">
              <a:defRPr sz="1300"/>
            </a:lvl1pPr>
          </a:lstStyle>
          <a:p>
            <a:endParaRPr lang="en-GB" dirty="0"/>
          </a:p>
        </p:txBody>
      </p:sp>
      <p:sp>
        <p:nvSpPr>
          <p:cNvPr id="3" name="Date Placeholder 2">
            <a:extLst>
              <a:ext uri="{FF2B5EF4-FFF2-40B4-BE49-F238E27FC236}">
                <a16:creationId xmlns:a16="http://schemas.microsoft.com/office/drawing/2014/main" id="{AA8ACEDB-9FDD-4F3C-A192-77113F7067E2}"/>
              </a:ext>
            </a:extLst>
          </p:cNvPr>
          <p:cNvSpPr>
            <a:spLocks noGrp="1"/>
          </p:cNvSpPr>
          <p:nvPr>
            <p:ph type="dt" sz="quarter" idx="1"/>
          </p:nvPr>
        </p:nvSpPr>
        <p:spPr>
          <a:xfrm>
            <a:off x="4023992" y="0"/>
            <a:ext cx="3078427" cy="513508"/>
          </a:xfrm>
          <a:prstGeom prst="rect">
            <a:avLst/>
          </a:prstGeom>
        </p:spPr>
        <p:txBody>
          <a:bodyPr vert="horz" lIns="95527" tIns="47764" rIns="95527" bIns="47764" rtlCol="0"/>
          <a:lstStyle>
            <a:lvl1pPr algn="r">
              <a:defRPr sz="1300"/>
            </a:lvl1pPr>
          </a:lstStyle>
          <a:p>
            <a:fld id="{01981B9B-0AFD-470F-A8B1-F17756FC5778}" type="datetimeFigureOut">
              <a:rPr lang="en-GB" smtClean="0"/>
              <a:t>08/07/2022</a:t>
            </a:fld>
            <a:endParaRPr lang="en-GB" dirty="0"/>
          </a:p>
        </p:txBody>
      </p:sp>
      <p:sp>
        <p:nvSpPr>
          <p:cNvPr id="4" name="Footer Placeholder 3">
            <a:extLst>
              <a:ext uri="{FF2B5EF4-FFF2-40B4-BE49-F238E27FC236}">
                <a16:creationId xmlns:a16="http://schemas.microsoft.com/office/drawing/2014/main" id="{BDF11F5F-040C-4E20-A926-7B0F0F604194}"/>
              </a:ext>
            </a:extLst>
          </p:cNvPr>
          <p:cNvSpPr>
            <a:spLocks noGrp="1"/>
          </p:cNvSpPr>
          <p:nvPr>
            <p:ph type="ftr" sz="quarter" idx="2"/>
          </p:nvPr>
        </p:nvSpPr>
        <p:spPr>
          <a:xfrm>
            <a:off x="0" y="9721107"/>
            <a:ext cx="3078427" cy="513507"/>
          </a:xfrm>
          <a:prstGeom prst="rect">
            <a:avLst/>
          </a:prstGeom>
        </p:spPr>
        <p:txBody>
          <a:bodyPr vert="horz" lIns="95527" tIns="47764" rIns="95527" bIns="47764" rtlCol="0" anchor="b"/>
          <a:lstStyle>
            <a:lvl1pPr algn="l">
              <a:defRPr sz="1300"/>
            </a:lvl1pPr>
          </a:lstStyle>
          <a:p>
            <a:endParaRPr lang="en-GB" dirty="0"/>
          </a:p>
        </p:txBody>
      </p:sp>
      <p:sp>
        <p:nvSpPr>
          <p:cNvPr id="5" name="Slide Number Placeholder 4">
            <a:extLst>
              <a:ext uri="{FF2B5EF4-FFF2-40B4-BE49-F238E27FC236}">
                <a16:creationId xmlns:a16="http://schemas.microsoft.com/office/drawing/2014/main" id="{7D4E1861-E8CB-4DF1-A9C4-939D7AAE049C}"/>
              </a:ext>
            </a:extLst>
          </p:cNvPr>
          <p:cNvSpPr>
            <a:spLocks noGrp="1"/>
          </p:cNvSpPr>
          <p:nvPr>
            <p:ph type="sldNum" sz="quarter" idx="3"/>
          </p:nvPr>
        </p:nvSpPr>
        <p:spPr>
          <a:xfrm>
            <a:off x="4023992" y="9721107"/>
            <a:ext cx="3078427" cy="513507"/>
          </a:xfrm>
          <a:prstGeom prst="rect">
            <a:avLst/>
          </a:prstGeom>
        </p:spPr>
        <p:txBody>
          <a:bodyPr vert="horz" lIns="95527" tIns="47764" rIns="95527" bIns="47764" rtlCol="0" anchor="b"/>
          <a:lstStyle>
            <a:lvl1pPr algn="r">
              <a:defRPr sz="1300"/>
            </a:lvl1pPr>
          </a:lstStyle>
          <a:p>
            <a:fld id="{5F3B83D5-C118-4646-8124-49C02AC6EBE5}" type="slidenum">
              <a:rPr lang="en-GB" smtClean="0"/>
              <a:t>‹#›</a:t>
            </a:fld>
            <a:endParaRPr lang="en-GB" dirty="0"/>
          </a:p>
        </p:txBody>
      </p:sp>
    </p:spTree>
    <p:extLst>
      <p:ext uri="{BB962C8B-B14F-4D97-AF65-F5344CB8AC3E}">
        <p14:creationId xmlns:p14="http://schemas.microsoft.com/office/powerpoint/2010/main" val="1559122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5527" tIns="47764" rIns="95527" bIns="47764" rtlCol="0"/>
          <a:lstStyle>
            <a:lvl1pPr algn="l">
              <a:defRPr sz="1300"/>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5527" tIns="47764" rIns="95527" bIns="47764" rtlCol="0"/>
          <a:lstStyle>
            <a:lvl1pPr algn="r">
              <a:defRPr sz="1300"/>
            </a:lvl1pPr>
          </a:lstStyle>
          <a:p>
            <a:fld id="{C71F4E40-C2FD-4E94-BF7B-82D5BECE5A07}" type="datetimeFigureOut">
              <a:rPr lang="en-GB" smtClean="0"/>
              <a:t>08/07/2022</a:t>
            </a:fld>
            <a:endParaRPr lang="en-GB" dirty="0"/>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5527" tIns="47764" rIns="95527" bIns="47764"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5527" tIns="47764" rIns="95527" bIns="477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5527" tIns="47764" rIns="95527" bIns="4776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5527" tIns="47764" rIns="95527" bIns="47764" rtlCol="0" anchor="b"/>
          <a:lstStyle>
            <a:lvl1pPr algn="r">
              <a:defRPr sz="1300"/>
            </a:lvl1pPr>
          </a:lstStyle>
          <a:p>
            <a:fld id="{A39CB4A8-86E7-4755-B998-8DEB3696C370}" type="slidenum">
              <a:rPr lang="en-GB" smtClean="0"/>
              <a:t>‹#›</a:t>
            </a:fld>
            <a:endParaRPr lang="en-GB" dirty="0"/>
          </a:p>
        </p:txBody>
      </p:sp>
    </p:spTree>
    <p:extLst>
      <p:ext uri="{BB962C8B-B14F-4D97-AF65-F5344CB8AC3E}">
        <p14:creationId xmlns:p14="http://schemas.microsoft.com/office/powerpoint/2010/main" val="998746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mj.com/content/bmj/370/bmj.m3249.full.pdf?msclkid=0848016eba5511eca1889c058a6b67f8"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mailto:PHI-Team@cambridgeshire.gov.uk" TargetMode="External"/><Relationship Id="rId4" Type="http://schemas.openxmlformats.org/officeDocument/2006/relationships/hyperlink" Target="https://assets.publishing.service.gov.uk/government/uploads/system/uploads/attachment_data/file/1046853/technical-briefing-34-14-january-2022.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00025/Evidence_Summary_-_July_2021.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00025/Evidence_Summary_-_July_2021.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00025/Evidence_Summary_-_July_2021.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renlearn.co.uk" TargetMode="External"/><Relationship Id="rId7" Type="http://schemas.openxmlformats.org/officeDocument/2006/relationships/hyperlink" Target="mailto:Research.Group@cambridgeshire.gov.uk"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risingstars-uk.com/rs-assessment/whitepapers" TargetMode="External"/><Relationship Id="rId5" Type="http://schemas.openxmlformats.org/officeDocument/2006/relationships/hyperlink" Target="https://assets.publishing.service.gov.uk/government/uploads/system/uploads/attachment_data/file/1000025/Evidence_Summary_-_July_2021.pdf" TargetMode="External"/><Relationship Id="rId4" Type="http://schemas.openxmlformats.org/officeDocument/2006/relationships/hyperlink" Target="https://www.gov.uk/government/publications/pupils-progress-in-the-2020-to-2021-academic-year-interim-report"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fer.ac.uk/media/4119/schools_responses_to_covid_19_the_challenges_facing_schools_and_pupils_in_september_2020.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fer.ac.uk/media/4119/schools_responses_to_covid_19_the_challenges_facing_schools_and_pupils_in_september_2020.pd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mailto:Research.Group@cambridgeshire.gov.uk" TargetMode="External"/><Relationship Id="rId4" Type="http://schemas.openxmlformats.org/officeDocument/2006/relationships/hyperlink" Target="https://cambridgeshireinsight.org.uk/deprivation/indices-of-multiple-deprivation/"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9841/Understanding_progress_in_the_2020-21_academic_year_Report_4_October2021.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9841/Understanding_progress_in_the_2020-21_academic_year_Report_4_October2021.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ngertips.phe.org.uk/profile/child-health-profiles/data#page/4/gid/1938133223/pat/6/ati/302/are/E06000031/iid/93436/age/241/sex/4/cat/-1/ctp/-1/yrr/1/cid/4/tbm/1/page-options/car-do-0"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mailto:PHI-Team@cambridgeshire.gov.uk"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igital.nhs.uk/data-and-information/publications/statistical/nhs-immunisation-statistics/england---2020-2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igital.nhs.uk/data-and-information/publications/statistical/national-child-measurement-programme/2020-21-school-year"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digital.nhs.uk/data-and-information/publications/statistical/national-child-measurement-programme/2020-21-school-year/age"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igital.nhs.uk/data-and-information/publications/statistical/national-child-measurement-programme/2020-21-school-year"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ambridgeshireinsight.org.uk/deprivation/indices-of-multiple-deprivation/"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igital.nhs.uk/data-and-information/publications/statistical/national-child-measurement-programme/2020-21-school-year"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ambridgeshireinsight.org.uk/deprivation/indices-of-multiple-deprivation/"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igital.nhs.uk/data-and-information/publications/statistical/national-child-measurement-programme/2020-21-school-yea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portengland-production-files.s3.eu-west-2.amazonaws.com/s3fs-public/2021-01/Active%20Lives%20Children%20Survey%20Academic%20Year%2019-20%20Coronavirus%20report.pdf?VersionId=2yHCzeG_iDUxK.qegt1GQdOmLiQcgThJ"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hildrenssociety.org.uk/information/professionals/resources/life-on-hold"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mailto:Research.Group@cambridgeshire.gov.uk" TargetMode="External"/><Relationship Id="rId4" Type="http://schemas.openxmlformats.org/officeDocument/2006/relationships/hyperlink" Target="https://www.childrenssociety.org.uk/sites/default/files/2020-10/life-on-hold-childrens-well-being-and-covid-19.pdf"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xplore-education-statistics.service.gov.uk/find-statistics/characteristics-of-children-in-need/2021"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ons.gov.uk/peoplepopulationandcommunity/crimeandjustice/bulletins/childabuseinenglandandwales/march2020"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learning.nspcc.org.uk/media/2246/isolated-and-struggling-social-isolation-risk-child-maltreatment-lockdown-and-beyond.pdf"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safeguardingcambspeterborough.org.uk/glossary/county-lines/"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mailto:Research.Group@cambridgeshire.gov.uk" TargetMode="External"/><Relationship Id="rId5" Type="http://schemas.openxmlformats.org/officeDocument/2006/relationships/hyperlink" Target="https://www.gov.uk/government/statistics/modern-slavery-national-referral-mechanism-and-duty-to-notify-statistics-uk-quarter-3-2021-july-to-september/modern-slavery-national-referral-mechanism-and-duty-to-notify-statistics-uk-quarter-3-2021-july-to-september" TargetMode="External"/><Relationship Id="rId4" Type="http://schemas.openxmlformats.org/officeDocument/2006/relationships/hyperlink" Target="https://www.safeguardingcambspeterborough.org.uk/children-board/professionals/procedures/child-exploitation-strategy-2021-2025/"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safeguardingcambspeterborough.org.uk/glossary/county-lines/"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mailto:Research.Group@cambridgeshire.gov.uk" TargetMode="External"/><Relationship Id="rId4" Type="http://schemas.openxmlformats.org/officeDocument/2006/relationships/hyperlink" Target="https://www.safeguardingcambspeterborough.org.uk/children-board/professionals/procedures/child-exploitation-strategy-2021-202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ov.uk/government/publications/key-findings-from-analysis-of-domestic-homicide-reviews/key-findings-from-analysis-of-domestic-homicide-reviews#fn:14"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cambsdasv.org.uk/website/referral_forms/593292"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princes-trust.org.uk/about-the-trust/news-views/2021-learning-and-work-research-launch-with-hsbc"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mailto:Research.Group@cambridgeshire.gov.uk"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PHI-Team@cambridgeshire.gov.u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PHI-Team@cambridgeshire.gov.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 </a:t>
            </a:r>
          </a:p>
        </p:txBody>
      </p:sp>
      <p:sp>
        <p:nvSpPr>
          <p:cNvPr id="4" name="Slide Number Placeholder 3"/>
          <p:cNvSpPr>
            <a:spLocks noGrp="1"/>
          </p:cNvSpPr>
          <p:nvPr>
            <p:ph type="sldNum" sz="quarter" idx="5"/>
          </p:nvPr>
        </p:nvSpPr>
        <p:spPr/>
        <p:txBody>
          <a:bodyPr/>
          <a:lstStyle/>
          <a:p>
            <a:fld id="{A39CB4A8-86E7-4755-B998-8DEB3696C370}" type="slidenum">
              <a:rPr lang="en-GB" smtClean="0"/>
              <a:t>1</a:t>
            </a:fld>
            <a:endParaRPr lang="en-GB" dirty="0"/>
          </a:p>
        </p:txBody>
      </p:sp>
    </p:spTree>
    <p:extLst>
      <p:ext uri="{BB962C8B-B14F-4D97-AF65-F5344CB8AC3E}">
        <p14:creationId xmlns:p14="http://schemas.microsoft.com/office/powerpoint/2010/main" val="400067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p>
          <a:p>
            <a:r>
              <a:rPr lang="en-GB" dirty="0"/>
              <a:t>1.</a:t>
            </a:r>
            <a:r>
              <a:rPr lang="en-GB" sz="1300" dirty="0"/>
              <a:t> Zimmermann P, Curtis N. Why is COVID-19 less severe in children? A review of the proposed mechanisms underlying the age-related difference in severity of SARS-CoV-2 infections. Arch Dis Child. 2020 Dec 1:archdischild-2020-320338. doi: 10.1136/archdischild-2020-320338. Epub ahead of print. PMID: 33262177.</a:t>
            </a:r>
            <a:endParaRPr lang="en-GB" dirty="0"/>
          </a:p>
          <a:p>
            <a:pPr>
              <a:defRPr/>
            </a:pPr>
            <a:r>
              <a:rPr lang="en-GB" dirty="0"/>
              <a:t>2. Clinical characteristics of children and young people hospitalised with covid-19 in the United Kingdom: prospective observational cohort study’ by Olivia V Swann et al. 2020 British Medical Journal BMJ2020;370:m3249 </a:t>
            </a:r>
            <a:r>
              <a:rPr lang="en-GB" dirty="0">
                <a:hlinkClick r:id="rId3"/>
              </a:rPr>
              <a:t>Clinical characteristics of children and young people admitted to hospital with covid-19 in United Kingdom: prospective multicentre observational cohort study (bmj.com)</a:t>
            </a:r>
            <a:endParaRPr lang="en-GB" dirty="0">
              <a:cs typeface="Calibri"/>
              <a:hlinkClick r:id="rId3"/>
            </a:endParaRPr>
          </a:p>
          <a:p>
            <a:r>
              <a:rPr lang="en-GB" dirty="0"/>
              <a:t>3. https://post.parliament.uk/latest-evidence-on-impacts-of-covid-19-in-children-march-2021/</a:t>
            </a:r>
            <a:endParaRPr lang="en-GB" dirty="0">
              <a:cs typeface="Calibri"/>
            </a:endParaRPr>
          </a:p>
          <a:p>
            <a:r>
              <a:rPr lang="en-GB" dirty="0"/>
              <a:t>4. https://www.kcl.ac.uk/news/long-covid-uncommon-in-children</a:t>
            </a:r>
            <a:endParaRPr lang="en-GB" dirty="0">
              <a:cs typeface="Calibri"/>
            </a:endParaRPr>
          </a:p>
          <a:p>
            <a:r>
              <a:rPr lang="en-GB" dirty="0"/>
              <a:t>5. https://covid.joinzoe.com/post/covid-in-children-webinar</a:t>
            </a:r>
            <a:endParaRPr lang="en-GB" dirty="0">
              <a:cs typeface="Calibri"/>
            </a:endParaRPr>
          </a:p>
          <a:p>
            <a:pPr defTabSz="955274">
              <a:defRPr/>
            </a:pPr>
            <a:r>
              <a:rPr lang="en-GB" dirty="0"/>
              <a:t>6. Stephenson  T, Pereira  S, Shafran  R, et al . Long covid—the physical and mental health of children and non-hospitalised young people 3 months after SARS-CoV-2 infection; a national matched cohort study (The CLoCk) Study.2021. doi:10.21203/rs.3.rs-798316/v1</a:t>
            </a:r>
            <a:endParaRPr lang="en-GB" dirty="0">
              <a:cs typeface="Calibri"/>
            </a:endParaRPr>
          </a:p>
          <a:p>
            <a:pPr defTabSz="955274">
              <a:defRPr/>
            </a:pPr>
            <a:r>
              <a:rPr lang="en-GB" dirty="0"/>
              <a:t>7. </a:t>
            </a:r>
            <a:r>
              <a:rPr lang="en-GB" sz="1300" dirty="0"/>
              <a:t>Saatci D, Ranger TA, Garriga C, et al. Association Between Race and COVID-19 Outcomes Among 2.6 Million Children in England. </a:t>
            </a:r>
            <a:r>
              <a:rPr lang="en-GB" sz="1300" i="1" dirty="0"/>
              <a:t>JAMA Pediatr.</a:t>
            </a:r>
            <a:r>
              <a:rPr lang="en-GB" sz="1300" dirty="0"/>
              <a:t> 2021;175(9):928–938. doi:10.1001/jamapediatrics.2021.1685</a:t>
            </a:r>
            <a:endParaRPr lang="en-GB" sz="1300" dirty="0">
              <a:cs typeface="Calibri"/>
            </a:endParaRPr>
          </a:p>
          <a:p>
            <a:pPr defTabSz="955274">
              <a:defRPr/>
            </a:pPr>
            <a:r>
              <a:rPr lang="en-GB" sz="1300" dirty="0"/>
              <a:t>8. https://adc.bmj.com/content/early/2021/03/09/archdischild-2020-320388</a:t>
            </a:r>
            <a:endParaRPr lang="en-GB" sz="1300" dirty="0">
              <a:cs typeface="Calibri"/>
            </a:endParaRPr>
          </a:p>
          <a:p>
            <a:pPr defTabSz="955274">
              <a:defRPr/>
            </a:pPr>
            <a:r>
              <a:rPr lang="en-GB" sz="1300" dirty="0"/>
              <a:t>9. Sarzaeim M, Rezaei N. Kawasaki Disease and Multisystem Inflammatory Syndrome in Children with COVID-19. SN Compr Clin Med. 2020 Oct 6:1-6. doi: 10.1007/s42399-020-00558-9. Epub ahead of print. PMID: 33043252; PMCID: PMC7538055.</a:t>
            </a:r>
            <a:endParaRPr lang="en-GB" sz="1300" dirty="0">
              <a:cs typeface="Calibri"/>
            </a:endParaRPr>
          </a:p>
          <a:p>
            <a:pPr defTabSz="955274">
              <a:defRPr/>
            </a:pPr>
            <a:r>
              <a:rPr lang="en-GB" sz="1300" dirty="0"/>
              <a:t>10. Shakeel S, Ahmad Hassali MA. Post-COVID-19 Outbreak of Severe Kawasaki-like Multisystem Inflammatory Syndrome in Children. Malays J Med Sci. 2021 Feb;28(1):109-116. doi: 10.21315/mjms2021.28.1.14. Epub 2021 Feb 24. PMID: 33679227; PMCID: PMC7909350</a:t>
            </a:r>
            <a:endParaRPr lang="en-GB" sz="1300" dirty="0">
              <a:cs typeface="Calibri"/>
            </a:endParaRPr>
          </a:p>
          <a:p>
            <a:pPr defTabSz="955274">
              <a:defRPr/>
            </a:pPr>
            <a:r>
              <a:rPr lang="en-GB" sz="1300" dirty="0"/>
              <a:t>11. Marzano AV, Cassano N, Moltrasio C, Verdoni L, Genovese G, Vena GA. Multisystem Inflammatory Syndrome in Children Associated with COVID-19: A Review with an Emphasis on Mucocutaneous and Kawasaki Disease-Like Findings. Dermatology. 2021 Jun 1:1-9. doi: 10.1159/000515449. Epub ahead of print. PMID: 34062530; PMCID: PMC8247806.</a:t>
            </a:r>
            <a:endParaRPr lang="en-GB" sz="1300" dirty="0">
              <a:cs typeface="Calibri"/>
            </a:endParaRPr>
          </a:p>
          <a:p>
            <a:pPr defTabSz="955274">
              <a:defRPr/>
            </a:pPr>
            <a:r>
              <a:rPr lang="en-GB" sz="1300" dirty="0"/>
              <a:t>12. Lee MS, Liu YC, Tsai CC, Hsu JH, Wu JR. Similarities and Differences Between COVID-19-Related Multisystem Inflammatory Syndrome in Children and Kawasaki Disease. Front Pediatr. 2021 Jun 18;9:640118. doi: 10.3389/fped.2021.640118. PMID: 34222140; PMCID: PMC8249705.</a:t>
            </a:r>
            <a:endParaRPr lang="en-GB" sz="1300" dirty="0">
              <a:cs typeface="Calibri"/>
            </a:endParaRPr>
          </a:p>
          <a:p>
            <a:pPr defTabSz="955274">
              <a:defRPr/>
            </a:pPr>
            <a:r>
              <a:rPr lang="en-GB" sz="1300" dirty="0"/>
              <a:t>13. Odd, D, Stoianova S, Williams T, Fleming F, Luyt K. Child mortality in England during the first year of the COVID-19 pandemic. Archives of Disease in Childhood. 2022, </a:t>
            </a:r>
            <a:r>
              <a:rPr lang="it-IT" dirty="0"/>
              <a:t>107:e22. doi:10.1136/archdischild-2021-323370</a:t>
            </a:r>
            <a:endParaRPr lang="it-IT" dirty="0">
              <a:cs typeface="Calibri"/>
            </a:endParaRPr>
          </a:p>
          <a:p>
            <a:pPr defTabSz="955274">
              <a:defRPr/>
            </a:pPr>
            <a:endParaRPr lang="en-GB" sz="1300" dirty="0"/>
          </a:p>
          <a:p>
            <a:pPr defTabSz="955274">
              <a:defRPr/>
            </a:pPr>
            <a:r>
              <a:rPr lang="en-GB" sz="1300" dirty="0"/>
              <a:t>UKHSA Technical Briefing 34 -</a:t>
            </a:r>
            <a:r>
              <a:rPr lang="en-GB" dirty="0">
                <a:hlinkClick r:id="rId4"/>
              </a:rPr>
              <a:t>SARS-CoV-2 variants of concern and variants under investigation- Technical briefing 34 (publishing.service.gov.uk)</a:t>
            </a:r>
            <a:endParaRPr lang="en-GB" sz="1300" dirty="0"/>
          </a:p>
          <a:p>
            <a:pPr>
              <a:defRPr/>
            </a:pPr>
            <a:r>
              <a:rPr lang="en-GB" dirty="0"/>
              <a:t>Hospital admission data is reported by NHS England and Improvement and include people admitted to hospital who either tested positive for COVID-19 during their admission or in the previous 14 days before their admission. The number of paediatric admissions with COVID-19 infection began to rise from 26 December 2021, from an average of 40 admissions per day to 120 per day, a 3-fold rise in 2 weeks. </a:t>
            </a:r>
            <a:endParaRPr lang="en-GB" dirty="0">
              <a:cs typeface="Calibri"/>
            </a:endParaRPr>
          </a:p>
          <a:p>
            <a:pPr defTabSz="955274">
              <a:defRPr/>
            </a:pPr>
            <a:r>
              <a:rPr lang="en-GB" dirty="0"/>
              <a:t>Further analysis by age group shows that the rise is most rapid among children under 5 years, and highest in infants aged under 1 year (Figure 9). This data is for all COVID-19 infections including all variants, but it should be noted that Omicron represented over 90% of sequenced samples in the UK from end November 2021 (Figure 5). The top 3 complaints on hospital attendance records for children under 5 remain consistent with respiratory infection. A clinical case review of a small number of Omicron admissions in infants found those admitted were not severely unwell. The Royal College of Paediatrics and Child Health (RCPCH) has issued a statement to confirm that paediatricians are not reporting Omicron to be a more serious or severe disease in children and young people in the UK.</a:t>
            </a:r>
            <a:endParaRPr lang="en-GB" sz="1300" dirty="0">
              <a:cs typeface="Calibri"/>
            </a:endParaRPr>
          </a:p>
          <a:p>
            <a:pPr defTabSz="955274">
              <a:defRPr/>
            </a:pPr>
            <a:endParaRPr lang="en-GB" sz="1300" dirty="0">
              <a:cs typeface="Calibri"/>
            </a:endParaRPr>
          </a:p>
          <a:p>
            <a:pPr>
              <a:defRPr/>
            </a:pPr>
            <a:endParaRPr lang="en-GB" dirty="0"/>
          </a:p>
          <a:p>
            <a:pPr>
              <a:defRPr/>
            </a:pPr>
            <a:r>
              <a:rPr lang="en-GB" dirty="0"/>
              <a:t>Contact: Public Health Intelligence Team Cambridgeshire County Council and Peterborough City Council,  </a:t>
            </a:r>
            <a:r>
              <a:rPr lang="en-GB" dirty="0">
                <a:hlinkClick r:id="rId5"/>
              </a:rPr>
              <a:t>PHI-Team@cambridgeshire.gov.uk</a:t>
            </a:r>
            <a:endParaRPr lang="en-GB" dirty="0"/>
          </a:p>
          <a:p>
            <a:pPr>
              <a:defRPr/>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10</a:t>
            </a:fld>
            <a:endParaRPr lang="en-GB" dirty="0"/>
          </a:p>
        </p:txBody>
      </p:sp>
    </p:spTree>
    <p:extLst>
      <p:ext uri="{BB962C8B-B14F-4D97-AF65-F5344CB8AC3E}">
        <p14:creationId xmlns:p14="http://schemas.microsoft.com/office/powerpoint/2010/main" val="4056256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intentionally left blank to divide sections of the pack.</a:t>
            </a: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11</a:t>
            </a:fld>
            <a:endParaRPr lang="en-GB" dirty="0"/>
          </a:p>
        </p:txBody>
      </p:sp>
    </p:spTree>
    <p:extLst>
      <p:ext uri="{BB962C8B-B14F-4D97-AF65-F5344CB8AC3E}">
        <p14:creationId xmlns:p14="http://schemas.microsoft.com/office/powerpoint/2010/main" val="176666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NOTES:</a:t>
            </a:r>
            <a:endParaRPr lang="en-GB" dirty="0">
              <a:cs typeface="Calibri"/>
            </a:endParaRPr>
          </a:p>
          <a:p>
            <a:endParaRPr lang="en-GB" dirty="0"/>
          </a:p>
          <a:p>
            <a:r>
              <a:rPr lang="en-US" dirty="0"/>
              <a:t>Sources:</a:t>
            </a:r>
            <a:endParaRPr lang="en-US" dirty="0">
              <a:cs typeface="Calibri"/>
            </a:endParaRPr>
          </a:p>
          <a:p>
            <a:r>
              <a:rPr lang="en-GB" dirty="0"/>
              <a:t>DfE 2021: </a:t>
            </a:r>
            <a:r>
              <a:rPr lang="en-GB" dirty="0">
                <a:hlinkClick r:id="rId3"/>
              </a:rPr>
              <a:t>Evidence summary July 2021 (publishing.service.gov.uk)</a:t>
            </a:r>
            <a:endParaRPr lang="en-US" dirty="0">
              <a:cs typeface="Calibri" panose="020F0502020204030204"/>
            </a:endParaRPr>
          </a:p>
          <a:p>
            <a:endParaRPr lang="en-GB" dirty="0"/>
          </a:p>
          <a:p>
            <a:r>
              <a:rPr lang="en-GB" dirty="0"/>
              <a:t>Contact:</a:t>
            </a:r>
            <a:endParaRPr lang="en-US" dirty="0"/>
          </a:p>
          <a:p>
            <a:r>
              <a:rPr lang="en-GB" dirty="0"/>
              <a:t>Cambridgeshire Research Group: Business Intelligence, Cambridgeshire County Council (</a:t>
            </a:r>
            <a:r>
              <a:rPr lang="en-GB" dirty="0">
                <a:hlinkClick r:id="rId4"/>
              </a:rPr>
              <a:t>Research.Group@cambridgeshire.gov.uk</a:t>
            </a:r>
            <a:r>
              <a:rPr lang="en-GB" dirty="0"/>
              <a:t>)</a:t>
            </a:r>
            <a:endParaRPr lang="en-US" dirty="0"/>
          </a:p>
          <a:p>
            <a:endParaRPr lang="en-US" dirty="0">
              <a:cs typeface="Calibri"/>
            </a:endParaRPr>
          </a:p>
          <a:p>
            <a:r>
              <a:rPr lang="en-US" dirty="0">
                <a:cs typeface="Calibri"/>
              </a:rPr>
              <a:t>Dates:</a:t>
            </a:r>
          </a:p>
          <a:p>
            <a:r>
              <a:rPr lang="en-US" dirty="0"/>
              <a:t>04/09/2019 - Autumn term 2019/20 begins</a:t>
            </a:r>
            <a:endParaRPr lang="en-US" dirty="0">
              <a:cs typeface="Calibri"/>
            </a:endParaRPr>
          </a:p>
          <a:p>
            <a:r>
              <a:rPr lang="en-US" dirty="0"/>
              <a:t>03/01/2020 - Spring term begins</a:t>
            </a:r>
            <a:endParaRPr lang="en-US" dirty="0">
              <a:cs typeface="Calibri"/>
            </a:endParaRPr>
          </a:p>
          <a:p>
            <a:r>
              <a:rPr lang="en-US" dirty="0"/>
              <a:t>23/03/2020 - First national lockdown. Schools close to all except key worker and vulnerable pupils.</a:t>
            </a:r>
            <a:endParaRPr lang="en-US" dirty="0">
              <a:cs typeface="Calibri"/>
            </a:endParaRPr>
          </a:p>
          <a:p>
            <a:r>
              <a:rPr lang="en-US" dirty="0"/>
              <a:t>16/04/2020 - Lockdown extended for at least 3 weeks.</a:t>
            </a:r>
            <a:endParaRPr lang="en-US" dirty="0">
              <a:cs typeface="Calibri"/>
            </a:endParaRPr>
          </a:p>
          <a:p>
            <a:r>
              <a:rPr lang="en-US" dirty="0"/>
              <a:t>20/04/2020 - Summer term begins</a:t>
            </a:r>
            <a:endParaRPr lang="en-US" dirty="0">
              <a:cs typeface="Calibri"/>
            </a:endParaRPr>
          </a:p>
          <a:p>
            <a:r>
              <a:rPr lang="en-US" dirty="0"/>
              <a:t>02/06/2020 - Phased return to school for pupils. Early years, Yr1 and Yr 6 return.</a:t>
            </a:r>
            <a:endParaRPr lang="en-US" dirty="0">
              <a:cs typeface="Calibri"/>
            </a:endParaRPr>
          </a:p>
          <a:p>
            <a:r>
              <a:rPr lang="en-US" dirty="0"/>
              <a:t>15/06/2020 - Year 10 and Year 12 pupils allowed some in school contact to prepare for exams</a:t>
            </a:r>
            <a:endParaRPr lang="en-US" dirty="0">
              <a:cs typeface="Calibri"/>
            </a:endParaRPr>
          </a:p>
          <a:p>
            <a:r>
              <a:rPr lang="en-US" dirty="0"/>
              <a:t>03/09/2020 - Autumn term 2020/21 begins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12</a:t>
            </a:fld>
            <a:endParaRPr lang="en-GB" dirty="0"/>
          </a:p>
        </p:txBody>
      </p:sp>
    </p:spTree>
    <p:extLst>
      <p:ext uri="{BB962C8B-B14F-4D97-AF65-F5344CB8AC3E}">
        <p14:creationId xmlns:p14="http://schemas.microsoft.com/office/powerpoint/2010/main" val="356501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NOTES: </a:t>
            </a:r>
            <a:endParaRPr lang="en-GB" dirty="0">
              <a:cs typeface="Calibri"/>
            </a:endParaRPr>
          </a:p>
          <a:p>
            <a:endParaRPr lang="en-GB" dirty="0"/>
          </a:p>
          <a:p>
            <a:r>
              <a:rPr lang="en-US" dirty="0"/>
              <a:t>Sources:</a:t>
            </a:r>
            <a:endParaRPr lang="en-US" dirty="0">
              <a:cs typeface="Calibri"/>
            </a:endParaRPr>
          </a:p>
          <a:p>
            <a:r>
              <a:rPr lang="en-GB" dirty="0"/>
              <a:t>DfE 2021: </a:t>
            </a:r>
            <a:r>
              <a:rPr lang="en-GB" dirty="0">
                <a:hlinkClick r:id="rId3"/>
              </a:rPr>
              <a:t>Evidence summary July 2021 (publishing.service.gov.uk)</a:t>
            </a:r>
            <a:endParaRPr lang="en-US" dirty="0"/>
          </a:p>
          <a:p>
            <a:endParaRPr lang="en-GB" dirty="0"/>
          </a:p>
          <a:p>
            <a:r>
              <a:rPr lang="en-GB" dirty="0"/>
              <a:t>Contact:</a:t>
            </a:r>
            <a:endParaRPr lang="en-US" dirty="0"/>
          </a:p>
          <a:p>
            <a:r>
              <a:rPr lang="en-GB" dirty="0"/>
              <a:t>Cambridgeshire Research Group: Business Intelligence, Cambridgeshire County Council (</a:t>
            </a:r>
            <a:r>
              <a:rPr lang="en-GB" dirty="0">
                <a:hlinkClick r:id="rId4"/>
              </a:rPr>
              <a:t>Research.Group@cambridgeshire.gov.uk</a:t>
            </a:r>
            <a:r>
              <a:rPr lang="en-GB" dirty="0"/>
              <a:t>)</a:t>
            </a:r>
            <a:endParaRPr lang="en-US" dirty="0"/>
          </a:p>
          <a:p>
            <a:endParaRPr lang="en-US" dirty="0"/>
          </a:p>
          <a:p>
            <a:r>
              <a:rPr lang="en-GB" dirty="0">
                <a:cs typeface="Calibri"/>
              </a:rPr>
              <a:t>Dates:</a:t>
            </a:r>
          </a:p>
          <a:p>
            <a:r>
              <a:rPr lang="en-GB" dirty="0"/>
              <a:t>03/09/2020 - Autumn term 2020/21 begins</a:t>
            </a:r>
            <a:endParaRPr lang="en-GB" dirty="0">
              <a:cs typeface="Calibri"/>
            </a:endParaRPr>
          </a:p>
          <a:p>
            <a:r>
              <a:rPr lang="en-GB" dirty="0"/>
              <a:t>14/10/2020 - Three tiered alert system starts</a:t>
            </a:r>
            <a:endParaRPr lang="en-GB" dirty="0">
              <a:cs typeface="Calibri"/>
            </a:endParaRPr>
          </a:p>
          <a:p>
            <a:r>
              <a:rPr lang="en-GB" dirty="0"/>
              <a:t>05/11/2020 - Second lockdown starts. </a:t>
            </a:r>
            <a:endParaRPr lang="en-GB" dirty="0">
              <a:cs typeface="Calibri"/>
            </a:endParaRPr>
          </a:p>
          <a:p>
            <a:r>
              <a:rPr lang="en-GB" dirty="0"/>
              <a:t>02/12/2020 - Tiers system reintroduced. </a:t>
            </a:r>
            <a:endParaRPr lang="en-GB" dirty="0">
              <a:cs typeface="Calibri"/>
            </a:endParaRPr>
          </a:p>
          <a:p>
            <a:r>
              <a:rPr lang="en-GB" dirty="0"/>
              <a:t>05/12/2020 - Local Covid-19 Co-ordination Hub begins 'Free School Meals' support </a:t>
            </a:r>
            <a:endParaRPr lang="en-GB" dirty="0">
              <a:cs typeface="Calibri"/>
            </a:endParaRPr>
          </a:p>
          <a:p>
            <a:r>
              <a:rPr lang="en-GB" dirty="0"/>
              <a:t>20/12/2020 - Tier 4 restrictions begin</a:t>
            </a:r>
            <a:endParaRPr lang="en-GB" dirty="0">
              <a:cs typeface="Calibri"/>
            </a:endParaRPr>
          </a:p>
          <a:p>
            <a:r>
              <a:rPr lang="en-GB" dirty="0"/>
              <a:t>04/01/2021 - Spring term begins</a:t>
            </a:r>
            <a:endParaRPr lang="en-GB" dirty="0">
              <a:cs typeface="Calibri"/>
            </a:endParaRPr>
          </a:p>
          <a:p>
            <a:r>
              <a:rPr lang="en-GB" dirty="0"/>
              <a:t>05/01/2021 - Third national lockdown begins. Schools close to all pupils excluding keywork and vulnerable pupils</a:t>
            </a:r>
            <a:endParaRPr lang="en-GB" dirty="0">
              <a:cs typeface="Calibri"/>
            </a:endParaRPr>
          </a:p>
          <a:p>
            <a:r>
              <a:rPr lang="en-GB" dirty="0"/>
              <a:t>01/02/2021 - Covid-19 Co-ordination Hub begins Family Fund-Direct Payments</a:t>
            </a:r>
            <a:endParaRPr lang="en-GB" dirty="0">
              <a:cs typeface="Calibri"/>
            </a:endParaRPr>
          </a:p>
          <a:p>
            <a:r>
              <a:rPr lang="en-GB" dirty="0"/>
              <a:t>22/02/2021 - Roadmap out of lockdown announced.</a:t>
            </a:r>
            <a:endParaRPr lang="en-GB" dirty="0">
              <a:cs typeface="Calibri"/>
            </a:endParaRPr>
          </a:p>
          <a:p>
            <a:r>
              <a:rPr lang="en-GB" dirty="0"/>
              <a:t>08/03/2021 - Schools reopen. Regular asymptomatic testing begins</a:t>
            </a:r>
            <a:endParaRPr lang="en-GB" dirty="0">
              <a:cs typeface="Calibri"/>
            </a:endParaRPr>
          </a:p>
          <a:p>
            <a:r>
              <a:rPr lang="en-GB" dirty="0"/>
              <a:t>12/04/2021 - Summer term begins</a:t>
            </a:r>
            <a:endParaRPr lang="en-GB" dirty="0">
              <a:cs typeface="Calibri"/>
            </a:endParaRPr>
          </a:p>
          <a:p>
            <a:r>
              <a:rPr lang="en-GB" dirty="0"/>
              <a:t>17/05/2021 - Face covering no longer required</a:t>
            </a:r>
            <a:endParaRPr lang="en-GB" dirty="0">
              <a:cs typeface="Calibri"/>
            </a:endParaRPr>
          </a:p>
          <a:p>
            <a:r>
              <a:rPr lang="en-GB" dirty="0"/>
              <a:t>19/07/2021 - Almost all national restrictions end. School 'bubbles' end and social distancing no longer required.</a:t>
            </a:r>
            <a:endParaRPr lang="en-GB" dirty="0">
              <a:cs typeface="Calibri"/>
            </a:endParaRPr>
          </a:p>
          <a:p>
            <a:r>
              <a:rPr lang="en-GB" dirty="0"/>
              <a:t>23/08/2021 - All 16 and 17 years olds to have been offered first dose of vaccine</a:t>
            </a:r>
            <a:endParaRPr lang="en-GB" dirty="0">
              <a:cs typeface="Calibri"/>
            </a:endParaRPr>
          </a:p>
          <a:p>
            <a:r>
              <a:rPr lang="en-GB" dirty="0"/>
              <a:t>01/09/2021 - Autumn term 2021/22 begins</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13</a:t>
            </a:fld>
            <a:endParaRPr lang="en-GB" dirty="0"/>
          </a:p>
        </p:txBody>
      </p:sp>
    </p:spTree>
    <p:extLst>
      <p:ext uri="{BB962C8B-B14F-4D97-AF65-F5344CB8AC3E}">
        <p14:creationId xmlns:p14="http://schemas.microsoft.com/office/powerpoint/2010/main" val="136082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NOTES: </a:t>
            </a:r>
            <a:endParaRPr lang="en-GB" dirty="0">
              <a:cs typeface="Calibri"/>
            </a:endParaRPr>
          </a:p>
          <a:p>
            <a:endParaRPr lang="en-GB" dirty="0"/>
          </a:p>
          <a:p>
            <a:r>
              <a:rPr lang="en-US" dirty="0"/>
              <a:t>Sources:</a:t>
            </a:r>
            <a:endParaRPr lang="en-US" dirty="0">
              <a:cs typeface="Calibri"/>
            </a:endParaRPr>
          </a:p>
          <a:p>
            <a:r>
              <a:rPr lang="en-GB" dirty="0"/>
              <a:t>DfE 2021: </a:t>
            </a:r>
            <a:r>
              <a:rPr lang="en-GB" dirty="0">
                <a:hlinkClick r:id="rId3"/>
              </a:rPr>
              <a:t>Evidence summary July 2021 (publishing.service.gov.uk)</a:t>
            </a:r>
            <a:endParaRPr lang="en-US" dirty="0"/>
          </a:p>
          <a:p>
            <a:endParaRPr lang="en-GB" dirty="0"/>
          </a:p>
          <a:p>
            <a:r>
              <a:rPr lang="en-GB" dirty="0"/>
              <a:t>Contact:</a:t>
            </a:r>
            <a:endParaRPr lang="en-US" dirty="0"/>
          </a:p>
          <a:p>
            <a:r>
              <a:rPr lang="en-GB" dirty="0"/>
              <a:t>Cambridgeshire Research Group: Business Intelligence, Cambridgeshire County Council (</a:t>
            </a:r>
            <a:r>
              <a:rPr lang="en-GB" dirty="0">
                <a:hlinkClick r:id="rId4"/>
              </a:rPr>
              <a:t>Research.Group@cambridgeshire.gov.uk</a:t>
            </a:r>
            <a:r>
              <a:rPr lang="en-GB" dirty="0"/>
              <a:t>)</a:t>
            </a:r>
            <a:endParaRPr lang="en-US" dirty="0"/>
          </a:p>
          <a:p>
            <a:endParaRPr lang="en-US" dirty="0"/>
          </a:p>
          <a:p>
            <a:r>
              <a:rPr lang="en-GB" dirty="0">
                <a:cs typeface="Calibri"/>
              </a:rPr>
              <a:t>Dates:</a:t>
            </a:r>
          </a:p>
          <a:p>
            <a:r>
              <a:rPr lang="en-GB" dirty="0"/>
              <a:t>01/09/2021 - Autumn term 2021/22 begins. Face covering and school 'bubbles' no longer required. Contact tracing taken over by NHS Test and Trace. Asymptomatic LFT testing recommended twice weekly for staff and secondary pupils.</a:t>
            </a:r>
            <a:endParaRPr lang="en-GB" dirty="0">
              <a:cs typeface="Calibri"/>
            </a:endParaRPr>
          </a:p>
          <a:p>
            <a:r>
              <a:rPr lang="en-GB" dirty="0"/>
              <a:t>20/09/2021 - Roll out of COVID-19 vaccination to school children aged 12 to 15 begins</a:t>
            </a:r>
            <a:endParaRPr lang="en-GB" dirty="0">
              <a:cs typeface="Calibri"/>
            </a:endParaRPr>
          </a:p>
          <a:p>
            <a:r>
              <a:rPr lang="en-GB" dirty="0"/>
              <a:t>07/10/2021 - Secondary schools advised to reintroduce masks and social distancing in communal spaces.</a:t>
            </a:r>
            <a:endParaRPr lang="en-GB" dirty="0">
              <a:cs typeface="Calibri"/>
            </a:endParaRPr>
          </a:p>
          <a:p>
            <a:r>
              <a:rPr lang="en-GB" dirty="0"/>
              <a:t>01/11/2021 - Cambridgeshire and Peterborough designated Enhanced Response Area</a:t>
            </a:r>
            <a:endParaRPr lang="en-GB" dirty="0">
              <a:cs typeface="Calibri"/>
            </a:endParaRPr>
          </a:p>
          <a:p>
            <a:r>
              <a:rPr lang="en-GB" dirty="0"/>
              <a:t>06/12/2021 - Enhanced Response Area status extended for 3 weeks</a:t>
            </a:r>
            <a:endParaRPr lang="en-GB" dirty="0">
              <a:cs typeface="Calibri"/>
            </a:endParaRPr>
          </a:p>
          <a:p>
            <a:r>
              <a:rPr lang="en-GB" dirty="0"/>
              <a:t>04/01/2022 - Spring term begins. Secondary School pupils to wear masks in class</a:t>
            </a:r>
            <a:endParaRPr lang="en-GB" dirty="0">
              <a:cs typeface="Calibri"/>
            </a:endParaRPr>
          </a:p>
          <a:p>
            <a:r>
              <a:rPr lang="en-GB" dirty="0"/>
              <a:t>19/04/2022 - Summer term begins</a:t>
            </a:r>
            <a:endParaRPr lang="en-GB" dirty="0">
              <a:cs typeface="Calibri"/>
            </a:endParaRPr>
          </a:p>
          <a:p>
            <a:r>
              <a:rPr lang="en-GB" dirty="0"/>
              <a:t>01/09/2022 - Autumn term 2022/23 begins</a:t>
            </a:r>
            <a:endParaRPr lang="en-GB" dirty="0">
              <a:cs typeface="Calibri"/>
            </a:endParaRPr>
          </a:p>
          <a:p>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14</a:t>
            </a:fld>
            <a:endParaRPr lang="en-GB" dirty="0"/>
          </a:p>
        </p:txBody>
      </p:sp>
    </p:spTree>
    <p:extLst>
      <p:ext uri="{BB962C8B-B14F-4D97-AF65-F5344CB8AC3E}">
        <p14:creationId xmlns:p14="http://schemas.microsoft.com/office/powerpoint/2010/main" val="890589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intentionally left blank to divide sections of the pack.</a:t>
            </a: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15</a:t>
            </a:fld>
            <a:endParaRPr lang="en-GB" dirty="0"/>
          </a:p>
        </p:txBody>
      </p:sp>
    </p:spTree>
    <p:extLst>
      <p:ext uri="{BB962C8B-B14F-4D97-AF65-F5344CB8AC3E}">
        <p14:creationId xmlns:p14="http://schemas.microsoft.com/office/powerpoint/2010/main" val="1541855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p>
          <a:p>
            <a:endParaRPr lang="en-GB" dirty="0"/>
          </a:p>
          <a:p>
            <a:r>
              <a:rPr lang="en-GB" dirty="0"/>
              <a:t>Renaissance Learning:</a:t>
            </a:r>
            <a:endParaRPr lang="en-GB" dirty="0">
              <a:cs typeface="Calibri"/>
            </a:endParaRPr>
          </a:p>
          <a:p>
            <a:r>
              <a:rPr lang="en-GB" dirty="0"/>
              <a:t>Renaissance is a leading provider of assessment and practice solutions that put learning analytics to work for teachers, saving hours of preparation time while making truly personalised learning possible. Almost 7,000 schools nationwide use data-driven Renaissance solutions to analyse students’ abilities and guide high-quality instruction to improve academic outcomes. Founded by parents, upheld by educators, and enriched by data scientists, Renaissance knows learning is a continual journey – from year to year, and for a lifetime. For more information, visit </a:t>
            </a:r>
            <a:r>
              <a:rPr lang="en-GB" dirty="0">
                <a:hlinkClick r:id="rId3"/>
              </a:rPr>
              <a:t>www.renlearn.co.uk</a:t>
            </a:r>
            <a:endParaRPr lang="en-GB" dirty="0">
              <a:cs typeface="Calibri"/>
            </a:endParaRPr>
          </a:p>
          <a:p>
            <a:endParaRPr lang="en-GB" dirty="0">
              <a:cs typeface="Calibri"/>
            </a:endParaRPr>
          </a:p>
          <a:p>
            <a:r>
              <a:rPr lang="en-GB" dirty="0">
                <a:cs typeface="Calibri"/>
              </a:rPr>
              <a:t>Data used for the study: </a:t>
            </a:r>
          </a:p>
          <a:p>
            <a:r>
              <a:rPr lang="en-GB" dirty="0"/>
              <a:t>The study is based on assessment data from Renaissance Learning’s Star Reading and Star Maths in the spring term of the 2020/21 academic year. These data have been linked with data held by the Department for Education in the National Pupil Database, enabling us to control for a range of pupil characteristics</a:t>
            </a:r>
            <a:endParaRPr lang="en-GB" dirty="0">
              <a:cs typeface="Calibri"/>
            </a:endParaRPr>
          </a:p>
          <a:p>
            <a:endParaRPr lang="en-GB" dirty="0">
              <a:cs typeface="Calibri"/>
            </a:endParaRPr>
          </a:p>
          <a:p>
            <a:r>
              <a:rPr lang="en-GB" dirty="0"/>
              <a:t>Sources:</a:t>
            </a:r>
            <a:endParaRPr lang="en-US" dirty="0"/>
          </a:p>
          <a:p>
            <a:endParaRPr lang="en-GB" dirty="0"/>
          </a:p>
          <a:p>
            <a:r>
              <a:rPr lang="en-GB" dirty="0"/>
              <a:t>Renaissance Learning (Education Policy Institute) 2021: </a:t>
            </a:r>
            <a:r>
              <a:rPr lang="en-GB" dirty="0">
                <a:hlinkClick r:id="rId4"/>
              </a:rPr>
              <a:t>Pupils' progress in the 2020 to 2021 academic year: interim report - GOV.UK (www.gov.uk)</a:t>
            </a:r>
            <a:endParaRPr lang="en-GB" dirty="0"/>
          </a:p>
          <a:p>
            <a:r>
              <a:rPr lang="en-GB" dirty="0"/>
              <a:t>DfE 2021: </a:t>
            </a:r>
            <a:r>
              <a:rPr lang="en-GB" dirty="0">
                <a:hlinkClick r:id="rId5"/>
              </a:rPr>
              <a:t>Evidence summary July 2021 (publishing.service.gov.uk)</a:t>
            </a:r>
            <a:endParaRPr lang="en-GB" dirty="0"/>
          </a:p>
          <a:p>
            <a:r>
              <a:rPr lang="en-GB" dirty="0"/>
              <a:t>RS Assessment and School Dash 2021: </a:t>
            </a:r>
            <a:r>
              <a:rPr lang="en-GB" dirty="0">
                <a:hlinkClick r:id="rId6"/>
              </a:rPr>
              <a:t>RS Assessment from Hodder Education - Primary Assessments (risingstars-uk.com)</a:t>
            </a:r>
            <a:endParaRPr lang="en-GB" dirty="0"/>
          </a:p>
          <a:p>
            <a:endParaRPr lang="en-GB" dirty="0">
              <a:solidFill>
                <a:srgbClr val="000000"/>
              </a:solidFill>
              <a:latin typeface="Calibri" panose="020F0502020204030204"/>
              <a:cs typeface="Calibri"/>
            </a:endParaRPr>
          </a:p>
          <a:p>
            <a:pPr algn="l"/>
            <a:r>
              <a:rPr lang="en-GB" sz="1300" dirty="0">
                <a:solidFill>
                  <a:srgbClr val="000000"/>
                </a:solidFill>
                <a:latin typeface="Segoe UI"/>
                <a:cs typeface="Segoe UI"/>
              </a:rPr>
              <a:t>Contact:</a:t>
            </a:r>
            <a:endParaRPr lang="en-GB" dirty="0">
              <a:solidFill>
                <a:srgbClr val="FFFFFF"/>
              </a:solidFill>
              <a:effectLst/>
              <a:latin typeface="Segoe UI"/>
              <a:cs typeface="Segoe UI"/>
            </a:endParaRPr>
          </a:p>
          <a:p>
            <a:pPr algn="l"/>
            <a:r>
              <a:rPr lang="en-GB" sz="1300" dirty="0">
                <a:solidFill>
                  <a:srgbClr val="000000"/>
                </a:solidFill>
                <a:latin typeface="Segoe UI"/>
                <a:cs typeface="Segoe UI"/>
              </a:rPr>
              <a:t>Cambridgeshire Research Group: Business Intelligence, Cambridgeshire County Council (</a:t>
            </a:r>
            <a:r>
              <a:rPr lang="en-GB" u="none" strike="noStrike" dirty="0">
                <a:solidFill>
                  <a:srgbClr val="9EA2FF"/>
                </a:solidFill>
                <a:effectLst/>
                <a:latin typeface="Segoe UI"/>
                <a:cs typeface="Segoe UI"/>
                <a:hlinkClick r:id="rId7"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endParaRPr lang="en-GB" dirty="0">
              <a:cs typeface="Calibri"/>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16</a:t>
            </a:fld>
            <a:endParaRPr lang="en-GB" dirty="0"/>
          </a:p>
        </p:txBody>
      </p:sp>
    </p:spTree>
    <p:extLst>
      <p:ext uri="{BB962C8B-B14F-4D97-AF65-F5344CB8AC3E}">
        <p14:creationId xmlns:p14="http://schemas.microsoft.com/office/powerpoint/2010/main" val="372311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Technical Notes:</a:t>
            </a:r>
          </a:p>
          <a:p>
            <a:endParaRPr lang="en-US" dirty="0">
              <a:cs typeface="Calibri"/>
            </a:endParaRPr>
          </a:p>
          <a:p>
            <a:r>
              <a:rPr lang="en-US" dirty="0">
                <a:cs typeface="Calibri"/>
              </a:rPr>
              <a:t>Source: </a:t>
            </a:r>
            <a:r>
              <a:rPr lang="en-US" dirty="0">
                <a:hlinkClick r:id="rId3"/>
              </a:rPr>
              <a:t>https://www.nfer.ac.uk/media/4119/schools_responses_to_covid_19_the_challenges_facing_schools_and_pupils_in_september_2020.pdf</a:t>
            </a:r>
            <a:endParaRPr lang="en-US" dirty="0"/>
          </a:p>
          <a:p>
            <a:r>
              <a:rPr lang="en-US" dirty="0">
                <a:cs typeface="Calibri"/>
              </a:rPr>
              <a:t>See survey sample size detail within the report but the survey responses represented approximately 7% of primary schools and 20% of secondary schools </a:t>
            </a:r>
          </a:p>
          <a:p>
            <a:endParaRPr lang="en-US" dirty="0">
              <a:cs typeface="Calibri"/>
            </a:endParaRPr>
          </a:p>
          <a:p>
            <a:r>
              <a:rPr lang="en-US" dirty="0"/>
              <a:t>Source: * https://rs-delve.github.io/reports/2020/07/24/balancing-the-risk-of-pupils-returning-to-schools.html#schools-and-learning-loss</a:t>
            </a:r>
          </a:p>
          <a:p>
            <a:endParaRPr lang="en-US" dirty="0">
              <a:cs typeface="Calibri"/>
            </a:endParaRPr>
          </a:p>
          <a:p>
            <a:pPr algn="l"/>
            <a:r>
              <a:rPr lang="en-GB" sz="1300" dirty="0">
                <a:solidFill>
                  <a:srgbClr val="000000"/>
                </a:solidFill>
                <a:latin typeface="Segoe UI" panose="020B0502040204020203" pitchFamily="34" charset="0"/>
              </a:rPr>
              <a:t>Contact:</a:t>
            </a:r>
            <a:endParaRPr lang="en-GB" dirty="0">
              <a:solidFill>
                <a:srgbClr val="FFFFFF"/>
              </a:solidFill>
              <a:effectLst/>
              <a:latin typeface="Segoe UI" panose="020B0502040204020203" pitchFamily="34" charset="0"/>
            </a:endParaRPr>
          </a:p>
          <a:p>
            <a:pPr algn="l"/>
            <a:r>
              <a:rPr lang="en-GB" sz="1300" dirty="0">
                <a:solidFill>
                  <a:srgbClr val="000000"/>
                </a:solidFill>
                <a:latin typeface="Segoe UI" panose="020B0502040204020203" pitchFamily="34" charset="0"/>
              </a:rPr>
              <a:t>Cambridgeshire Research Group: Business Intelligence, Cambridgeshire County Council (</a:t>
            </a:r>
            <a:r>
              <a:rPr lang="en-GB" u="none" strike="noStrike" dirty="0">
                <a:solidFill>
                  <a:srgbClr val="9EA2FF"/>
                </a:solidFill>
                <a:effectLst/>
                <a:latin typeface="Segoe UI" panose="020B0502040204020203" pitchFamily="34" charset="0"/>
                <a:hlinkClick r:id="rId4" tooltip="mailto:research.group@cambridgeshire.gov.uk"/>
              </a:rPr>
              <a:t>Research.Group@cambridgeshire.gov.uk</a:t>
            </a:r>
            <a:r>
              <a:rPr lang="en-GB" sz="1300" dirty="0">
                <a:solidFill>
                  <a:srgbClr val="000000"/>
                </a:solidFill>
                <a:latin typeface="Segoe UI" panose="020B0502040204020203" pitchFamily="34" charset="0"/>
              </a:rPr>
              <a:t>)</a:t>
            </a:r>
            <a:endParaRPr lang="en-GB" dirty="0">
              <a:solidFill>
                <a:srgbClr val="FFFFFF"/>
              </a:solidFill>
              <a:effectLst/>
              <a:latin typeface="Segoe UI" panose="020B0502040204020203"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17</a:t>
            </a:fld>
            <a:endParaRPr lang="en-GB" dirty="0"/>
          </a:p>
        </p:txBody>
      </p:sp>
    </p:spTree>
    <p:extLst>
      <p:ext uri="{BB962C8B-B14F-4D97-AF65-F5344CB8AC3E}">
        <p14:creationId xmlns:p14="http://schemas.microsoft.com/office/powerpoint/2010/main" val="3717048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Technical Notes:</a:t>
            </a:r>
          </a:p>
          <a:p>
            <a:endParaRPr lang="en-US" dirty="0">
              <a:cs typeface="Calibri"/>
            </a:endParaRPr>
          </a:p>
          <a:p>
            <a:r>
              <a:rPr lang="en-US" dirty="0">
                <a:cs typeface="Calibri"/>
              </a:rPr>
              <a:t>Source: </a:t>
            </a:r>
            <a:r>
              <a:rPr lang="en-US" dirty="0">
                <a:hlinkClick r:id="rId3"/>
              </a:rPr>
              <a:t>https://www.nfer.ac.uk/media/4119/schools_responses_to_covid_19_the_challenges_facing_schools_and_pupils_in_september_2020.pdf</a:t>
            </a:r>
            <a:endParaRPr lang="en-US" dirty="0"/>
          </a:p>
          <a:p>
            <a:r>
              <a:rPr lang="en-US" dirty="0">
                <a:cs typeface="Calibri"/>
              </a:rPr>
              <a:t>See survey sample size detail within the report but the survey responses represented approximately 7% of primary schools and 20% of secondary schools </a:t>
            </a:r>
          </a:p>
          <a:p>
            <a:endParaRPr lang="en-US" dirty="0">
              <a:cs typeface="Calibri"/>
            </a:endParaRPr>
          </a:p>
          <a:p>
            <a:endParaRPr lang="en-US" dirty="0">
              <a:solidFill>
                <a:srgbClr val="000000"/>
              </a:solidFill>
              <a:latin typeface="Calibri"/>
              <a:cs typeface="Calibri"/>
            </a:endParaRPr>
          </a:p>
          <a:p>
            <a:r>
              <a:rPr lang="en-GB" dirty="0"/>
              <a:t>The Index of Multiple Deprivation (IMD) is the official measure of relative deprivation for small areas (lower super output areas) in England. IMD deciles range from the most deprived 10 per cent of small areas nationally (decile 1) to the least deprived 10 per cent of small areas nationally (decile 10). IMD 2019 has been used for 2019/20 and earlier years are based on IMD data that was available at the time. More information about IMD (</a:t>
            </a:r>
            <a:r>
              <a:rPr lang="en-GB" dirty="0">
                <a:hlinkClick r:id="rId4"/>
              </a:rPr>
              <a:t>Cambridgeshire Insight – Deprivation – Indices of Multiple Deprivation).</a:t>
            </a:r>
            <a:endParaRPr lang="en-US" dirty="0"/>
          </a:p>
          <a:p>
            <a:pPr algn="l"/>
            <a:r>
              <a:rPr lang="en-GB" sz="1300" dirty="0">
                <a:solidFill>
                  <a:srgbClr val="000000"/>
                </a:solidFill>
                <a:latin typeface="Segoe UI"/>
                <a:cs typeface="Segoe UI"/>
              </a:rPr>
              <a:t>Contact:</a:t>
            </a:r>
            <a:endParaRPr lang="en-GB" dirty="0">
              <a:solidFill>
                <a:srgbClr val="FFFFFF"/>
              </a:solidFill>
              <a:effectLst/>
              <a:latin typeface="Segoe UI"/>
              <a:cs typeface="Segoe UI"/>
            </a:endParaRPr>
          </a:p>
          <a:p>
            <a:pPr algn="l"/>
            <a:r>
              <a:rPr lang="en-GB" sz="1300" dirty="0">
                <a:solidFill>
                  <a:srgbClr val="000000"/>
                </a:solidFill>
                <a:latin typeface="Segoe UI"/>
                <a:cs typeface="Segoe UI"/>
              </a:rPr>
              <a:t>Cambridgeshire Research Group: Business Intelligence, Cambridgeshire County Council (</a:t>
            </a:r>
            <a:r>
              <a:rPr lang="en-GB" u="none" strike="noStrike" dirty="0">
                <a:solidFill>
                  <a:srgbClr val="9EA2FF"/>
                </a:solidFill>
                <a:effectLst/>
                <a:latin typeface="Segoe UI"/>
                <a:cs typeface="Segoe UI"/>
                <a:hlinkClick r:id="rId5"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endParaRPr lang="en-US" dirty="0">
              <a:cs typeface="Calibri"/>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18</a:t>
            </a:fld>
            <a:endParaRPr lang="en-GB" dirty="0"/>
          </a:p>
        </p:txBody>
      </p:sp>
    </p:spTree>
    <p:extLst>
      <p:ext uri="{BB962C8B-B14F-4D97-AF65-F5344CB8AC3E}">
        <p14:creationId xmlns:p14="http://schemas.microsoft.com/office/powerpoint/2010/main" val="3463414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274">
              <a:defRPr/>
            </a:pPr>
            <a:r>
              <a:rPr lang="en-GB" sz="1300" dirty="0">
                <a:latin typeface="Calibri"/>
                <a:ea typeface="Calibri" panose="020F0502020204030204" pitchFamily="34" charset="0"/>
                <a:cs typeface="Calibri"/>
              </a:rPr>
              <a:t>TECHNICAL NOTES:</a:t>
            </a:r>
          </a:p>
          <a:p>
            <a:pPr defTabSz="955274">
              <a:defRPr/>
            </a:pPr>
            <a:r>
              <a:rPr lang="en-GB" sz="1300" dirty="0">
                <a:latin typeface="Calibri"/>
                <a:ea typeface="Calibri" panose="020F0502020204030204" pitchFamily="34" charset="0"/>
                <a:cs typeface="Calibri"/>
              </a:rPr>
              <a:t>Source:</a:t>
            </a:r>
          </a:p>
          <a:p>
            <a:pPr>
              <a:lnSpc>
                <a:spcPct val="115000"/>
              </a:lnSpc>
              <a:spcAft>
                <a:spcPts val="1045"/>
              </a:spcAft>
            </a:pPr>
            <a:r>
              <a:rPr lang="en-GB" sz="1300" b="1" dirty="0">
                <a:latin typeface="Arial"/>
                <a:ea typeface="Calibri" panose="020F0502020204030204" pitchFamily="34" charset="0"/>
                <a:cs typeface="Arial"/>
              </a:rPr>
              <a:t>Understanding Progress in the 2020/21 Academic Year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45"/>
              </a:spcAft>
            </a:pPr>
            <a:r>
              <a:rPr lang="en-GB" sz="1300" b="1" dirty="0">
                <a:latin typeface="Arial"/>
                <a:ea typeface="Calibri" panose="020F0502020204030204" pitchFamily="34" charset="0"/>
                <a:cs typeface="Arial"/>
              </a:rPr>
              <a:t>Findings from the summer term and summary of all previous findings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45"/>
              </a:spcAft>
            </a:pPr>
            <a:r>
              <a:rPr lang="en-GB" sz="1300" b="1" dirty="0">
                <a:latin typeface="Arial"/>
                <a:ea typeface="Calibri" panose="020F0502020204030204" pitchFamily="34" charset="0"/>
                <a:cs typeface="Arial"/>
              </a:rPr>
              <a:t>October 2021</a:t>
            </a:r>
            <a:endParaRPr lang="en-GB" sz="1300" dirty="0">
              <a:latin typeface="Arial"/>
              <a:ea typeface="Calibri" panose="020F0502020204030204" pitchFamily="34" charset="0"/>
              <a:cs typeface="Arial"/>
            </a:endParaRPr>
          </a:p>
          <a:p>
            <a:pPr>
              <a:lnSpc>
                <a:spcPct val="115000"/>
              </a:lnSpc>
              <a:spcAft>
                <a:spcPts val="1045"/>
              </a:spcAft>
            </a:pPr>
            <a:r>
              <a:rPr lang="en-GB" sz="1300" b="1" dirty="0">
                <a:latin typeface="Arial"/>
                <a:ea typeface="Calibri" panose="020F0502020204030204" pitchFamily="34" charset="0"/>
                <a:cs typeface="Arial"/>
              </a:rPr>
              <a:t>Department for Education</a:t>
            </a:r>
          </a:p>
          <a:p>
            <a:pPr>
              <a:lnSpc>
                <a:spcPct val="114999"/>
              </a:lnSpc>
              <a:spcAft>
                <a:spcPts val="1045"/>
              </a:spcAft>
            </a:pPr>
            <a:r>
              <a:rPr lang="en-GB" sz="1300" b="1" dirty="0">
                <a:latin typeface="Arial"/>
                <a:ea typeface="Calibri" panose="020F0502020204030204" pitchFamily="34" charset="0"/>
                <a:cs typeface="Arial"/>
              </a:rPr>
              <a:t>Table 1</a:t>
            </a:r>
          </a:p>
          <a:p>
            <a:pPr>
              <a:lnSpc>
                <a:spcPct val="114999"/>
              </a:lnSpc>
              <a:spcAft>
                <a:spcPts val="1045"/>
              </a:spcAft>
            </a:pPr>
            <a:r>
              <a:rPr lang="en-GB" dirty="0">
                <a:effectLst/>
                <a:hlinkClick r:id="rId3"/>
              </a:rPr>
              <a:t>Understanding</a:t>
            </a:r>
            <a:r>
              <a:rPr lang="en-GB" dirty="0">
                <a:hlinkClick r:id="rId3"/>
              </a:rPr>
              <a:t> Progress </a:t>
            </a:r>
            <a:r>
              <a:rPr lang="en-GB" dirty="0">
                <a:effectLst/>
                <a:hlinkClick r:id="rId3"/>
              </a:rPr>
              <a:t>in</a:t>
            </a:r>
            <a:r>
              <a:rPr lang="en-GB" dirty="0">
                <a:hlinkClick r:id="rId3"/>
              </a:rPr>
              <a:t> </a:t>
            </a:r>
            <a:r>
              <a:rPr lang="en-GB" dirty="0">
                <a:effectLst/>
                <a:hlinkClick r:id="rId3"/>
              </a:rPr>
              <a:t>the</a:t>
            </a:r>
            <a:r>
              <a:rPr lang="en-GB" dirty="0">
                <a:hlinkClick r:id="rId3"/>
              </a:rPr>
              <a:t> 2020/21 Academic Year - summer term and summary of all previous findings October 2021 (publishing.service.gov</a:t>
            </a:r>
            <a:r>
              <a:rPr lang="en-GB" dirty="0">
                <a:effectLst/>
                <a:hlinkClick r:id="rId3"/>
              </a:rPr>
              <a:t>.</a:t>
            </a:r>
            <a:r>
              <a:rPr lang="en-GB" dirty="0">
                <a:hlinkClick r:id="rId3"/>
              </a:rPr>
              <a:t>uk)</a:t>
            </a:r>
            <a:r>
              <a:rPr lang="en-GB" dirty="0"/>
              <a:t> </a:t>
            </a:r>
          </a:p>
          <a:p>
            <a:pPr defTabSz="955274">
              <a:defRPr/>
            </a:pP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defTabSz="955274">
              <a:defRPr/>
            </a:pPr>
            <a:r>
              <a:rPr lang="en-GB" sz="1300" dirty="0">
                <a:latin typeface="Calibri"/>
                <a:ea typeface="Calibri" panose="020F0502020204030204" pitchFamily="34" charset="0"/>
                <a:cs typeface="Calibri"/>
              </a:rPr>
              <a:t>Effectively we are saying “what would pupils have achieved in 2020/21 if they had progressed at the same rate as pupils in 2019/20” (for the summer term, we are saying ““what would pupils have achieved in 2020/21 if they had progressed at the same rate as pupils in 2018/19”), and the difference is what we refer to as “learning loss”. (pg8)</a:t>
            </a:r>
          </a:p>
          <a:p>
            <a:endParaRPr lang="en-GB" dirty="0"/>
          </a:p>
          <a:p>
            <a:r>
              <a:rPr lang="en-GB" dirty="0"/>
              <a:t>*</a:t>
            </a:r>
            <a:r>
              <a:rPr lang="en-GB" sz="1000" dirty="0">
                <a:latin typeface="Calibri"/>
                <a:ea typeface="Calibri" panose="020F0502020204030204" pitchFamily="34" charset="0"/>
                <a:cs typeface="Calibri"/>
              </a:rPr>
              <a:t>primarily those eligible for free school meals (FSM) at some point in the last six </a:t>
            </a:r>
            <a:r>
              <a:rPr lang="en-GB" dirty="0">
                <a:latin typeface="Calibri"/>
                <a:ea typeface="Calibri" panose="020F0502020204030204" pitchFamily="34" charset="0"/>
                <a:cs typeface="Calibri"/>
              </a:rPr>
              <a:t>year</a:t>
            </a:r>
          </a:p>
          <a:p>
            <a:endParaRPr lang="en-GB" dirty="0">
              <a:latin typeface="Calibri"/>
              <a:ea typeface="Calibri" panose="020F0502020204030204" pitchFamily="34" charset="0"/>
              <a:cs typeface="Calibri"/>
            </a:endParaRPr>
          </a:p>
          <a:p>
            <a:r>
              <a:rPr lang="en-GB" dirty="0">
                <a:latin typeface="Calibri"/>
                <a:ea typeface="Calibri" panose="020F0502020204030204" pitchFamily="34" charset="0"/>
                <a:cs typeface="Calibri"/>
              </a:rPr>
              <a:t>IDACI</a:t>
            </a:r>
            <a:r>
              <a:rPr lang="en-GB" dirty="0"/>
              <a:t>: Income Deprivation Affecting Children Index (IDACI) data. IDACI ranks are taken from the English Indices of Multiple Deprivation (IMD) for 2019 published by the Ministry for Housing, Communities and Local Government. IDACI is a measure of income deprivation and identifies the proportion of children in out-of-work households or on low incomes.</a:t>
            </a:r>
            <a:endParaRPr lang="en-GB" dirty="0">
              <a:cs typeface="Calibri"/>
            </a:endParaRPr>
          </a:p>
          <a:p>
            <a:pPr algn="l"/>
            <a:endParaRPr lang="en-GB" sz="1300" dirty="0">
              <a:solidFill>
                <a:srgbClr val="000000"/>
              </a:solidFill>
              <a:latin typeface="Segoe UI"/>
              <a:cs typeface="Segoe UI"/>
            </a:endParaRPr>
          </a:p>
          <a:p>
            <a:pPr algn="l"/>
            <a:r>
              <a:rPr lang="en-GB" sz="1300" dirty="0">
                <a:solidFill>
                  <a:srgbClr val="000000"/>
                </a:solidFill>
                <a:latin typeface="Segoe UI"/>
                <a:cs typeface="Segoe UI"/>
              </a:rPr>
              <a:t>Contact:</a:t>
            </a:r>
            <a:endParaRPr lang="en-GB" dirty="0">
              <a:solidFill>
                <a:srgbClr val="FFFFFF"/>
              </a:solidFill>
              <a:effectLst/>
              <a:latin typeface="Segoe UI"/>
              <a:cs typeface="Segoe UI"/>
            </a:endParaRPr>
          </a:p>
          <a:p>
            <a:pPr algn="l"/>
            <a:r>
              <a:rPr lang="en-GB" sz="1300" dirty="0">
                <a:solidFill>
                  <a:srgbClr val="000000"/>
                </a:solidFill>
                <a:latin typeface="Segoe UI"/>
                <a:cs typeface="Segoe UI"/>
              </a:rPr>
              <a:t>Cambridgeshire Research Group: Business Intelligence, Cambridgeshire County Council (</a:t>
            </a:r>
            <a:r>
              <a:rPr lang="en-GB" u="none" strike="noStrike" dirty="0">
                <a:solidFill>
                  <a:srgbClr val="9EA2FF"/>
                </a:solidFill>
                <a:effectLst/>
                <a:latin typeface="Segoe UI"/>
                <a:cs typeface="Segoe UI"/>
                <a:hlinkClick r:id="rId4"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19</a:t>
            </a:fld>
            <a:endParaRPr lang="en-GB" dirty="0"/>
          </a:p>
        </p:txBody>
      </p:sp>
    </p:spTree>
    <p:extLst>
      <p:ext uri="{BB962C8B-B14F-4D97-AF65-F5344CB8AC3E}">
        <p14:creationId xmlns:p14="http://schemas.microsoft.com/office/powerpoint/2010/main" val="216774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Layout.</a:t>
            </a:r>
          </a:p>
        </p:txBody>
      </p:sp>
      <p:sp>
        <p:nvSpPr>
          <p:cNvPr id="4" name="Slide Number Placeholder 3"/>
          <p:cNvSpPr>
            <a:spLocks noGrp="1"/>
          </p:cNvSpPr>
          <p:nvPr>
            <p:ph type="sldNum" sz="quarter" idx="5"/>
          </p:nvPr>
        </p:nvSpPr>
        <p:spPr/>
        <p:txBody>
          <a:bodyPr/>
          <a:lstStyle/>
          <a:p>
            <a:fld id="{53FBE503-8E0F-4094-91E1-F40666112ACF}" type="slidenum">
              <a:rPr lang="en-GB"/>
              <a:t>2</a:t>
            </a:fld>
            <a:endParaRPr lang="en-GB" dirty="0"/>
          </a:p>
        </p:txBody>
      </p:sp>
    </p:spTree>
    <p:extLst>
      <p:ext uri="{BB962C8B-B14F-4D97-AF65-F5344CB8AC3E}">
        <p14:creationId xmlns:p14="http://schemas.microsoft.com/office/powerpoint/2010/main" val="1402967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274">
              <a:defRPr/>
            </a:pPr>
            <a:r>
              <a:rPr lang="en-GB" sz="1300" dirty="0">
                <a:latin typeface="Calibri"/>
                <a:ea typeface="Calibri" panose="020F0502020204030204" pitchFamily="34" charset="0"/>
                <a:cs typeface="Calibri"/>
              </a:rPr>
              <a:t>TECHNICAL NOTES:</a:t>
            </a:r>
          </a:p>
          <a:p>
            <a:pPr defTabSz="955274">
              <a:defRPr/>
            </a:pPr>
            <a:r>
              <a:rPr lang="en-GB" sz="1300" dirty="0">
                <a:latin typeface="Calibri"/>
                <a:ea typeface="Calibri" panose="020F0502020204030204" pitchFamily="34" charset="0"/>
                <a:cs typeface="Calibri"/>
              </a:rPr>
              <a:t>Source:</a:t>
            </a:r>
          </a:p>
          <a:p>
            <a:pPr>
              <a:lnSpc>
                <a:spcPct val="115000"/>
              </a:lnSpc>
              <a:spcAft>
                <a:spcPts val="1045"/>
              </a:spcAft>
            </a:pPr>
            <a:r>
              <a:rPr lang="en-GB" sz="1300" b="1" dirty="0">
                <a:latin typeface="Arial"/>
                <a:ea typeface="Calibri" panose="020F0502020204030204" pitchFamily="34" charset="0"/>
                <a:cs typeface="Arial"/>
              </a:rPr>
              <a:t>Understanding Progress in the 2020/21 Academic Year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45"/>
              </a:spcAft>
            </a:pPr>
            <a:r>
              <a:rPr lang="en-GB" sz="1300" b="1" dirty="0">
                <a:latin typeface="Arial"/>
                <a:ea typeface="Calibri" panose="020F0502020204030204" pitchFamily="34" charset="0"/>
                <a:cs typeface="Arial"/>
              </a:rPr>
              <a:t>Findings from the summer term and summary of all previous findings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45"/>
              </a:spcAft>
            </a:pPr>
            <a:r>
              <a:rPr lang="en-GB" sz="1300" b="1" dirty="0">
                <a:latin typeface="Arial"/>
                <a:ea typeface="Calibri" panose="020F0502020204030204" pitchFamily="34" charset="0"/>
                <a:cs typeface="Arial"/>
              </a:rPr>
              <a:t>October 2021</a:t>
            </a:r>
            <a:endParaRPr lang="en-GB" sz="1300" dirty="0">
              <a:latin typeface="Arial"/>
              <a:ea typeface="Calibri" panose="020F0502020204030204" pitchFamily="34" charset="0"/>
              <a:cs typeface="Arial"/>
            </a:endParaRPr>
          </a:p>
          <a:p>
            <a:pPr>
              <a:lnSpc>
                <a:spcPct val="115000"/>
              </a:lnSpc>
              <a:spcAft>
                <a:spcPts val="1045"/>
              </a:spcAft>
            </a:pPr>
            <a:r>
              <a:rPr lang="en-GB" sz="1300" b="1" dirty="0">
                <a:latin typeface="Arial"/>
                <a:ea typeface="Calibri" panose="020F0502020204030204" pitchFamily="34" charset="0"/>
                <a:cs typeface="Arial"/>
              </a:rPr>
              <a:t>Department for Education</a:t>
            </a:r>
          </a:p>
          <a:p>
            <a:pPr>
              <a:lnSpc>
                <a:spcPct val="114999"/>
              </a:lnSpc>
              <a:spcAft>
                <a:spcPts val="1045"/>
              </a:spcAft>
            </a:pPr>
            <a:r>
              <a:rPr lang="en-GB" sz="1300" b="1" dirty="0">
                <a:latin typeface="Arial"/>
                <a:ea typeface="Calibri" panose="020F0502020204030204" pitchFamily="34" charset="0"/>
                <a:cs typeface="Arial"/>
              </a:rPr>
              <a:t>Table 1</a:t>
            </a:r>
          </a:p>
          <a:p>
            <a:pPr>
              <a:lnSpc>
                <a:spcPct val="114999"/>
              </a:lnSpc>
              <a:spcAft>
                <a:spcPts val="1045"/>
              </a:spcAft>
            </a:pPr>
            <a:r>
              <a:rPr lang="en-GB" dirty="0">
                <a:effectLst/>
                <a:hlinkClick r:id="rId3"/>
              </a:rPr>
              <a:t>Understanding</a:t>
            </a:r>
            <a:r>
              <a:rPr lang="en-GB" dirty="0">
                <a:hlinkClick r:id="rId3"/>
              </a:rPr>
              <a:t> Progress </a:t>
            </a:r>
            <a:r>
              <a:rPr lang="en-GB" dirty="0">
                <a:effectLst/>
                <a:hlinkClick r:id="rId3"/>
              </a:rPr>
              <a:t>in</a:t>
            </a:r>
            <a:r>
              <a:rPr lang="en-GB" dirty="0">
                <a:hlinkClick r:id="rId3"/>
              </a:rPr>
              <a:t> </a:t>
            </a:r>
            <a:r>
              <a:rPr lang="en-GB" dirty="0">
                <a:effectLst/>
                <a:hlinkClick r:id="rId3"/>
              </a:rPr>
              <a:t>the</a:t>
            </a:r>
            <a:r>
              <a:rPr lang="en-GB" dirty="0">
                <a:hlinkClick r:id="rId3"/>
              </a:rPr>
              <a:t> 2020/21 Academic Year - summer term and summary of all previous findings October 2021 (publishing.service.gov</a:t>
            </a:r>
            <a:r>
              <a:rPr lang="en-GB" dirty="0">
                <a:effectLst/>
                <a:hlinkClick r:id="rId3"/>
              </a:rPr>
              <a:t>.</a:t>
            </a:r>
            <a:r>
              <a:rPr lang="en-GB" dirty="0">
                <a:hlinkClick r:id="rId3"/>
              </a:rPr>
              <a:t>uk)</a:t>
            </a:r>
            <a:r>
              <a:rPr lang="en-GB" dirty="0"/>
              <a:t> </a:t>
            </a:r>
          </a:p>
          <a:p>
            <a:pPr defTabSz="955274">
              <a:defRPr/>
            </a:pP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defTabSz="955274">
              <a:defRPr/>
            </a:pPr>
            <a:r>
              <a:rPr lang="en-GB" sz="1300" dirty="0">
                <a:latin typeface="Calibri"/>
                <a:ea typeface="Calibri" panose="020F0502020204030204" pitchFamily="34" charset="0"/>
                <a:cs typeface="Calibri"/>
              </a:rPr>
              <a:t>Effectively we are saying “what would pupils have achieved in 2020/21 if they had progressed at the same rate as pupils in 2019/20” (for the summer term, we are saying ““what would pupils have achieved in 2020/21 if they had progressed at the same rate as pupils in 2018/19”), and the difference is what we refer to as “learning loss”. (pg8)</a:t>
            </a:r>
          </a:p>
          <a:p>
            <a:endParaRPr lang="en-GB" dirty="0"/>
          </a:p>
          <a:p>
            <a:r>
              <a:rPr lang="en-GB" dirty="0"/>
              <a:t>*</a:t>
            </a:r>
            <a:r>
              <a:rPr lang="en-GB" sz="1000" dirty="0">
                <a:latin typeface="Calibri"/>
                <a:ea typeface="Calibri" panose="020F0502020204030204" pitchFamily="34" charset="0"/>
                <a:cs typeface="Calibri"/>
              </a:rPr>
              <a:t>primarily those eligible for free school meals (FSM) at some point in the last six </a:t>
            </a:r>
            <a:r>
              <a:rPr lang="en-GB" dirty="0">
                <a:latin typeface="Calibri"/>
                <a:ea typeface="Calibri" panose="020F0502020204030204" pitchFamily="34" charset="0"/>
                <a:cs typeface="Calibri"/>
              </a:rPr>
              <a:t>year</a:t>
            </a:r>
          </a:p>
          <a:p>
            <a:endParaRPr lang="en-GB" dirty="0">
              <a:latin typeface="Calibri"/>
              <a:ea typeface="Calibri" panose="020F0502020204030204" pitchFamily="34" charset="0"/>
              <a:cs typeface="Calibri"/>
            </a:endParaRPr>
          </a:p>
          <a:p>
            <a:r>
              <a:rPr lang="en-GB" dirty="0">
                <a:latin typeface="Calibri"/>
                <a:ea typeface="Calibri" panose="020F0502020204030204" pitchFamily="34" charset="0"/>
                <a:cs typeface="Calibri"/>
              </a:rPr>
              <a:t>IDACI</a:t>
            </a:r>
            <a:r>
              <a:rPr lang="en-GB" dirty="0"/>
              <a:t>: Income Deprivation Affecting Children Index (IDACI) data. IDACI ranks are taken from the English Indices of Multiple Deprivation (IMD) for 2019 published by the Ministry for Housing, Communities and Local Government. IDACI is a measure of income deprivation and identifies the proportion of children in out-of-work households or on low incomes.</a:t>
            </a:r>
            <a:endParaRPr lang="en-GB" dirty="0">
              <a:cs typeface="Calibri"/>
            </a:endParaRPr>
          </a:p>
          <a:p>
            <a:endParaRPr lang="en-GB" dirty="0"/>
          </a:p>
          <a:p>
            <a:pPr algn="l"/>
            <a:r>
              <a:rPr lang="en-GB" sz="1300" dirty="0">
                <a:solidFill>
                  <a:srgbClr val="000000"/>
                </a:solidFill>
                <a:latin typeface="Segoe UI"/>
                <a:cs typeface="Segoe UI"/>
              </a:rPr>
              <a:t>Contact:</a:t>
            </a:r>
            <a:endParaRPr lang="en-GB" dirty="0">
              <a:solidFill>
                <a:srgbClr val="FFFFFF"/>
              </a:solidFill>
              <a:effectLst/>
              <a:latin typeface="Segoe UI"/>
              <a:cs typeface="Segoe UI"/>
            </a:endParaRPr>
          </a:p>
          <a:p>
            <a:pPr algn="l"/>
            <a:r>
              <a:rPr lang="en-GB" sz="1300" dirty="0">
                <a:solidFill>
                  <a:srgbClr val="000000"/>
                </a:solidFill>
                <a:latin typeface="Segoe UI"/>
                <a:cs typeface="Segoe UI"/>
              </a:rPr>
              <a:t>Cambridgeshire Research Group: Business Intelligence, Cambridgeshire County Council (</a:t>
            </a:r>
            <a:r>
              <a:rPr lang="en-GB" u="none" strike="noStrike" dirty="0">
                <a:solidFill>
                  <a:srgbClr val="9EA2FF"/>
                </a:solidFill>
                <a:effectLst/>
                <a:latin typeface="Segoe UI"/>
                <a:cs typeface="Segoe UI"/>
                <a:hlinkClick r:id="rId4"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20</a:t>
            </a:fld>
            <a:endParaRPr lang="en-GB" dirty="0"/>
          </a:p>
        </p:txBody>
      </p:sp>
    </p:spTree>
    <p:extLst>
      <p:ext uri="{BB962C8B-B14F-4D97-AF65-F5344CB8AC3E}">
        <p14:creationId xmlns:p14="http://schemas.microsoft.com/office/powerpoint/2010/main" val="3908610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intentionally left blank to divide sections of the pack.</a:t>
            </a: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21</a:t>
            </a:fld>
            <a:endParaRPr lang="en-GB" dirty="0"/>
          </a:p>
        </p:txBody>
      </p:sp>
    </p:spTree>
    <p:extLst>
      <p:ext uri="{BB962C8B-B14F-4D97-AF65-F5344CB8AC3E}">
        <p14:creationId xmlns:p14="http://schemas.microsoft.com/office/powerpoint/2010/main" val="4119959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p>
          <a:p>
            <a:endParaRPr lang="en-GB" dirty="0"/>
          </a:p>
          <a:p>
            <a:r>
              <a:rPr lang="en-GB" dirty="0"/>
              <a:t>Source: https://explore-education-statistics.service.gov.uk/find-statistics/attendance-in-education-and-early-years-settings-during-the-coronavirus-covid-19-outbreak/2021-week-48</a:t>
            </a:r>
          </a:p>
          <a:p>
            <a:endParaRPr lang="en-GB" dirty="0"/>
          </a:p>
          <a:p>
            <a:r>
              <a:rPr lang="en-GB" dirty="0"/>
              <a:t>Vulnerable children and young people include those who:</a:t>
            </a:r>
          </a:p>
          <a:p>
            <a:pPr marL="179114" indent="-179114">
              <a:buFont typeface="Arial" panose="020B0604020202020204" pitchFamily="34" charset="0"/>
              <a:buChar char="•"/>
            </a:pPr>
            <a:r>
              <a:rPr lang="en-GB" dirty="0"/>
              <a:t>are assessed as being in need under section 17 of the Children Act 1989, including children and young people who have a child in need plan, a child protection plan or who are a looked-after child</a:t>
            </a:r>
          </a:p>
          <a:p>
            <a:pPr marL="179114" indent="-179114">
              <a:buFont typeface="Arial" panose="020B0604020202020204" pitchFamily="34" charset="0"/>
              <a:buChar char="•"/>
            </a:pPr>
            <a:r>
              <a:rPr lang="en-GB" dirty="0"/>
              <a:t>have an education, health and care (EHC) plan</a:t>
            </a:r>
          </a:p>
          <a:p>
            <a:pPr marL="179114" indent="-179114">
              <a:buFont typeface="Arial" panose="020B0604020202020204" pitchFamily="34" charset="0"/>
              <a:buChar char="•"/>
            </a:pPr>
            <a:r>
              <a:rPr lang="en-GB" dirty="0"/>
              <a:t>have been identified as otherwise vulnerable by educational providers or local authorities (including children’s social care services)</a:t>
            </a:r>
          </a:p>
          <a:p>
            <a:r>
              <a:rPr lang="en-GB" dirty="0"/>
              <a:t>Definition source: https://www.gov.uk/government/publications/coronavirus-covid-19-maintaining-educational-provision/guidance-for-schools-colleges-and-local-authorities-on-maintaining-educational-provision</a:t>
            </a:r>
          </a:p>
          <a:p>
            <a:endParaRPr lang="en-GB" dirty="0"/>
          </a:p>
          <a:p>
            <a:r>
              <a:rPr lang="en-GB" dirty="0"/>
              <a:t>Estimates on the proportion of vulnerable children attending early years settings are not calculated by the DFE. Estimated proportions for vulnerable children attending all schools are available, but are noted to be an undercount since the estimate excludes “otherwise vulnerable” children. For more details see: https://explore-education-statistics.service.gov.uk/methodology/attendance-in-education-and-early-years-settings-during-the-coronavirus-covid-19-outbreak-methodology</a:t>
            </a:r>
          </a:p>
          <a:p>
            <a:endParaRPr lang="en-GB" dirty="0"/>
          </a:p>
          <a:p>
            <a:pPr algn="l"/>
            <a:r>
              <a:rPr lang="en-GB" sz="1300" dirty="0">
                <a:solidFill>
                  <a:srgbClr val="000000"/>
                </a:solidFill>
                <a:latin typeface="Segoe UI" panose="020B0502040204020203" pitchFamily="34" charset="0"/>
              </a:rPr>
              <a:t>Contact:</a:t>
            </a:r>
            <a:endParaRPr lang="en-GB" dirty="0">
              <a:solidFill>
                <a:srgbClr val="FFFFFF"/>
              </a:solidFill>
              <a:effectLst/>
              <a:latin typeface="Segoe UI" panose="020B0502040204020203" pitchFamily="34" charset="0"/>
            </a:endParaRPr>
          </a:p>
          <a:p>
            <a:pPr algn="l"/>
            <a:r>
              <a:rPr lang="en-GB" sz="1300" dirty="0">
                <a:solidFill>
                  <a:srgbClr val="000000"/>
                </a:solidFill>
                <a:latin typeface="Segoe UI" panose="020B0502040204020203" pitchFamily="34" charset="0"/>
              </a:rPr>
              <a:t>Cambridgeshire Research Group: Business Intelligence, Cambridgeshire County Council (</a:t>
            </a:r>
            <a:r>
              <a:rPr lang="en-GB" u="none" strike="noStrike" dirty="0">
                <a:solidFill>
                  <a:srgbClr val="9EA2FF"/>
                </a:solidFill>
                <a:effectLst/>
                <a:latin typeface="Segoe UI" panose="020B0502040204020203" pitchFamily="34" charset="0"/>
                <a:hlinkClick r:id="rId3" tooltip="mailto:research.group@cambridgeshire.gov.uk"/>
              </a:rPr>
              <a:t>Research.Group@cambridgeshire.gov.uk</a:t>
            </a:r>
            <a:r>
              <a:rPr lang="en-GB" sz="1300" dirty="0">
                <a:solidFill>
                  <a:srgbClr val="000000"/>
                </a:solidFill>
                <a:latin typeface="Segoe UI" panose="020B0502040204020203" pitchFamily="34" charset="0"/>
              </a:rPr>
              <a:t>)</a:t>
            </a:r>
            <a:endParaRPr lang="en-GB" dirty="0">
              <a:solidFill>
                <a:srgbClr val="FFFFFF"/>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C8A9C194-322B-41F9-95D7-9F12460CEA85}" type="slidenum">
              <a:rPr lang="en-GB" smtClean="0"/>
              <a:t>22</a:t>
            </a:fld>
            <a:endParaRPr lang="en-GB" dirty="0"/>
          </a:p>
        </p:txBody>
      </p:sp>
    </p:spTree>
    <p:extLst>
      <p:ext uri="{BB962C8B-B14F-4D97-AF65-F5344CB8AC3E}">
        <p14:creationId xmlns:p14="http://schemas.microsoft.com/office/powerpoint/2010/main" val="2462468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p>
          <a:p>
            <a:endParaRPr lang="en-GB" dirty="0"/>
          </a:p>
          <a:p>
            <a:r>
              <a:rPr lang="en-GB" dirty="0"/>
              <a:t>Source: </a:t>
            </a:r>
            <a:r>
              <a:rPr lang="en-GB" dirty="0">
                <a:hlinkClick r:id="rId3"/>
              </a:rPr>
              <a:t>Child and Maternal Health - Data - OHID (phe.org.uk)</a:t>
            </a:r>
          </a:p>
          <a:p>
            <a:endParaRPr lang="en-GB" dirty="0">
              <a:hlinkClick r:id="rId3"/>
            </a:endParaRPr>
          </a:p>
          <a:p>
            <a:pPr defTabSz="955274">
              <a:defRPr/>
            </a:pPr>
            <a:r>
              <a:rPr lang="en-GB" dirty="0"/>
              <a:t>Contact: Public Health Intelligence Team Cambridgeshire County Council and Peterborough City Council,  </a:t>
            </a:r>
            <a:r>
              <a:rPr lang="en-GB" dirty="0">
                <a:hlinkClick r:id="rId4"/>
              </a:rPr>
              <a:t>PHI-Team@cambridgeshire.gov.uk</a:t>
            </a:r>
            <a:endParaRPr lang="en-US" dirty="0"/>
          </a:p>
          <a:p>
            <a:endParaRPr lang="en-GB" dirty="0">
              <a:hlinkClick r:id="rId3"/>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23</a:t>
            </a:fld>
            <a:endParaRPr lang="en-GB" dirty="0"/>
          </a:p>
        </p:txBody>
      </p:sp>
    </p:spTree>
    <p:extLst>
      <p:ext uri="{BB962C8B-B14F-4D97-AF65-F5344CB8AC3E}">
        <p14:creationId xmlns:p14="http://schemas.microsoft.com/office/powerpoint/2010/main" val="2804945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intentionally left blank to divide sections of the pack.</a:t>
            </a:r>
          </a:p>
        </p:txBody>
      </p:sp>
      <p:sp>
        <p:nvSpPr>
          <p:cNvPr id="4" name="Slide Number Placeholder 3"/>
          <p:cNvSpPr>
            <a:spLocks noGrp="1"/>
          </p:cNvSpPr>
          <p:nvPr>
            <p:ph type="sldNum" sz="quarter" idx="5"/>
          </p:nvPr>
        </p:nvSpPr>
        <p:spPr/>
        <p:txBody>
          <a:bodyPr/>
          <a:lstStyle/>
          <a:p>
            <a:fld id="{A39CB4A8-86E7-4755-B998-8DEB3696C370}" type="slidenum">
              <a:rPr lang="en-GB" smtClean="0"/>
              <a:t>24</a:t>
            </a:fld>
            <a:endParaRPr lang="en-GB" dirty="0"/>
          </a:p>
        </p:txBody>
      </p:sp>
    </p:spTree>
    <p:extLst>
      <p:ext uri="{BB962C8B-B14F-4D97-AF65-F5344CB8AC3E}">
        <p14:creationId xmlns:p14="http://schemas.microsoft.com/office/powerpoint/2010/main" val="3039712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p>
          <a:p>
            <a:r>
              <a:rPr lang="en-GB" dirty="0"/>
              <a:t>Sources:</a:t>
            </a:r>
          </a:p>
          <a:p>
            <a:endParaRPr lang="en-GB" dirty="0"/>
          </a:p>
          <a:p>
            <a:r>
              <a:rPr lang="en-GB" dirty="0"/>
              <a:t>NHS Digital childhood vaccination coverage statistics, </a:t>
            </a:r>
            <a:r>
              <a:rPr lang="en-GB" dirty="0">
                <a:hlinkClick r:id="rId3"/>
              </a:rPr>
              <a:t>Childhood Vaccination Coverage Statistics - 2020-21 - NHS Digital</a:t>
            </a:r>
            <a:endParaRPr lang="en-GB" dirty="0"/>
          </a:p>
          <a:p>
            <a:endParaRPr lang="en-GB" dirty="0"/>
          </a:p>
          <a:p>
            <a:r>
              <a:rPr lang="en-GB" dirty="0"/>
              <a:t>Definitions: </a:t>
            </a:r>
          </a:p>
          <a:p>
            <a:r>
              <a:rPr lang="en-GB" dirty="0"/>
              <a:t>DTaP = Diphtheria Tetanus and Pertussis</a:t>
            </a:r>
          </a:p>
          <a:p>
            <a:r>
              <a:rPr lang="en-GB" dirty="0"/>
              <a:t>PCV = Pneumococcal Conjugate Vaccine</a:t>
            </a:r>
          </a:p>
          <a:p>
            <a:r>
              <a:rPr lang="en-GB" dirty="0"/>
              <a:t>MenB = Meningitis B</a:t>
            </a:r>
          </a:p>
          <a:p>
            <a:r>
              <a:rPr lang="en-GB" dirty="0"/>
              <a:t>IPV = Injected Polio Vaccine</a:t>
            </a:r>
          </a:p>
          <a:p>
            <a:r>
              <a:rPr lang="en-GB" dirty="0"/>
              <a:t>Hib = </a:t>
            </a:r>
            <a:r>
              <a:rPr lang="en-GB" b="0" i="0" dirty="0">
                <a:solidFill>
                  <a:srgbClr val="444444"/>
                </a:solidFill>
                <a:effectLst/>
                <a:latin typeface="Roboto" panose="02000000000000000000" pitchFamily="2" charset="0"/>
              </a:rPr>
              <a:t>Haemophilus influenzae type B</a:t>
            </a:r>
            <a:endParaRPr lang="en-GB" dirty="0"/>
          </a:p>
          <a:p>
            <a:r>
              <a:rPr lang="en-GB" dirty="0"/>
              <a:t>MMR = Measles Mumps and Rubella</a:t>
            </a:r>
          </a:p>
          <a:p>
            <a:r>
              <a:rPr lang="en-GB" dirty="0"/>
              <a:t>MenC = Meningitis C</a:t>
            </a:r>
          </a:p>
          <a:p>
            <a:endParaRPr lang="en-GB" dirty="0"/>
          </a:p>
          <a:p>
            <a:pPr defTabSz="955274">
              <a:defRPr/>
            </a:pPr>
            <a:r>
              <a:rPr lang="en-GB" dirty="0"/>
              <a:t>Contact: Public Health Intelligence Team Cambridgeshire County Council and Peterborough City Council,  PHI-Team@cambridgeshire.gov.uk</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38652825-A9A2-42A4-B98E-1E4205A6A6B5}" type="slidenum">
              <a:rPr lang="en-GB" smtClean="0"/>
              <a:t>25</a:t>
            </a:fld>
            <a:endParaRPr lang="en-GB" dirty="0"/>
          </a:p>
        </p:txBody>
      </p:sp>
      <p:sp>
        <p:nvSpPr>
          <p:cNvPr id="5" name="Header Placeholder 4">
            <a:extLst>
              <a:ext uri="{FF2B5EF4-FFF2-40B4-BE49-F238E27FC236}">
                <a16:creationId xmlns:a16="http://schemas.microsoft.com/office/drawing/2014/main" id="{BE3BF992-A058-43D3-A1BB-FDB09FAA6F92}"/>
              </a:ext>
            </a:extLst>
          </p:cNvPr>
          <p:cNvSpPr>
            <a:spLocks noGrp="1"/>
          </p:cNvSpPr>
          <p:nvPr>
            <p:ph type="hdr" sz="quarter"/>
          </p:nvPr>
        </p:nvSpPr>
        <p:spPr/>
        <p:txBody>
          <a:bodyPr/>
          <a:lstStyle/>
          <a:p>
            <a:endParaRPr lang="en-GB" dirty="0"/>
          </a:p>
        </p:txBody>
      </p:sp>
    </p:spTree>
    <p:extLst>
      <p:ext uri="{BB962C8B-B14F-4D97-AF65-F5344CB8AC3E}">
        <p14:creationId xmlns:p14="http://schemas.microsoft.com/office/powerpoint/2010/main" val="3479653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p>
          <a:p>
            <a:endParaRPr lang="en-GB" dirty="0"/>
          </a:p>
          <a:p>
            <a:r>
              <a:rPr lang="en-GB" dirty="0"/>
              <a:t>Source: National Child Measurement Programme; </a:t>
            </a:r>
            <a:r>
              <a:rPr lang="en-GB" dirty="0">
                <a:hlinkClick r:id="rId3"/>
              </a:rPr>
              <a:t>National Child Measurement Programme, England 2020/21 School Year - NHS Digital </a:t>
            </a:r>
            <a:r>
              <a:rPr lang="en-GB" dirty="0"/>
              <a:t>Part 1: Age, time series and sex.</a:t>
            </a:r>
            <a:endParaRPr lang="en-GB" dirty="0">
              <a:cs typeface="Calibri"/>
            </a:endParaRPr>
          </a:p>
          <a:p>
            <a:endParaRPr lang="en-GB" dirty="0"/>
          </a:p>
          <a:p>
            <a:r>
              <a:rPr lang="en-GB" dirty="0"/>
              <a:t>2020/21 figures are based on weighted data due to a smaller sample of measurements collected than previous years. See Methodology and Data Quality section for more information.</a:t>
            </a:r>
          </a:p>
          <a:p>
            <a:endParaRPr lang="en-GB" dirty="0">
              <a:cs typeface="Calibri"/>
            </a:endParaRPr>
          </a:p>
          <a:p>
            <a:r>
              <a:rPr lang="en-GB" dirty="0"/>
              <a:t>"Figures for 2020/21 are broadly comparable to previous years although some caution is advised about the exact size of the increase because 2020/21 is an incomplete year of data collection. However, it does appear to be clear that there has been an increase in obesity prevalence in 2020/21. More data is needed to know whether this is a longer term increase in childhood obesity prevalence. The picture will become clearer when data for 2021/22 and future years is available as that will cover the whole academic year and will represent periods when schooling was less disrupted." </a:t>
            </a:r>
            <a:r>
              <a:rPr lang="en-GB" dirty="0">
                <a:hlinkClick r:id="rId4"/>
              </a:rPr>
              <a:t>Part 1: Age, time series and sex - NHS Digital</a:t>
            </a:r>
          </a:p>
          <a:p>
            <a:endParaRPr lang="en-GB" dirty="0">
              <a:cs typeface="Calibri"/>
            </a:endParaRPr>
          </a:p>
          <a:p>
            <a:r>
              <a:rPr lang="en-GB" dirty="0"/>
              <a:t>Contact: Public Health Intelligence Team Cambridgeshire County Council and Peterborough City Council,  PHI-Team@cambridgeshire.gov.uk</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38652825-A9A2-42A4-B98E-1E4205A6A6B5}" type="slidenum">
              <a:rPr lang="en-GB" smtClean="0"/>
              <a:t>26</a:t>
            </a:fld>
            <a:endParaRPr lang="en-GB" dirty="0"/>
          </a:p>
        </p:txBody>
      </p:sp>
      <p:sp>
        <p:nvSpPr>
          <p:cNvPr id="5" name="Header Placeholder 4">
            <a:extLst>
              <a:ext uri="{FF2B5EF4-FFF2-40B4-BE49-F238E27FC236}">
                <a16:creationId xmlns:a16="http://schemas.microsoft.com/office/drawing/2014/main" id="{BE3BF992-A058-43D3-A1BB-FDB09FAA6F92}"/>
              </a:ext>
            </a:extLst>
          </p:cNvPr>
          <p:cNvSpPr>
            <a:spLocks noGrp="1"/>
          </p:cNvSpPr>
          <p:nvPr>
            <p:ph type="hdr" sz="quarter"/>
          </p:nvPr>
        </p:nvSpPr>
        <p:spPr/>
        <p:txBody>
          <a:bodyPr/>
          <a:lstStyle/>
          <a:p>
            <a:endParaRPr lang="en-GB" dirty="0"/>
          </a:p>
        </p:txBody>
      </p:sp>
    </p:spTree>
    <p:extLst>
      <p:ext uri="{BB962C8B-B14F-4D97-AF65-F5344CB8AC3E}">
        <p14:creationId xmlns:p14="http://schemas.microsoft.com/office/powerpoint/2010/main" val="1646871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p>
          <a:p>
            <a:endParaRPr lang="en-GB" dirty="0"/>
          </a:p>
          <a:p>
            <a:r>
              <a:rPr lang="en-GB" dirty="0"/>
              <a:t>Source: National Child Measurement Programme; </a:t>
            </a:r>
            <a:r>
              <a:rPr lang="en-GB" dirty="0">
                <a:hlinkClick r:id="rId3"/>
              </a:rPr>
              <a:t>National Child Measurement Programme, England 2020/21 School Year - NHS Digital </a:t>
            </a:r>
            <a:r>
              <a:rPr lang="en-GB" dirty="0">
                <a:cs typeface="Calibri" panose="020F0502020204030204"/>
              </a:rPr>
              <a:t>Part 4: Deprivation</a:t>
            </a:r>
            <a:endParaRPr lang="en-GB" dirty="0"/>
          </a:p>
          <a:p>
            <a:endParaRPr lang="en-GB" dirty="0"/>
          </a:p>
          <a:p>
            <a:r>
              <a:rPr lang="en-GB" dirty="0"/>
              <a:t>2020/21 figures are based on weighted data due to a smaller sample of measurements collected than previous years. See Methodology and Data Quality section for more information.</a:t>
            </a:r>
            <a:endParaRPr lang="en-US" dirty="0"/>
          </a:p>
          <a:p>
            <a:endParaRPr lang="en-GB" dirty="0"/>
          </a:p>
          <a:p>
            <a:r>
              <a:rPr lang="en-GB" dirty="0"/>
              <a:t>The Index of Multiple Deprivation (IMD) is the official measure of relative deprivation for small areas (lower super output areas) in England. IMD deciles range from the most deprived 10 per cent of small areas nationally (decile 1) to the least deprived 10 per cent of small areas nationally (decile 10). IMD 2019 has been used for 2019/20 and earlier years are based on IMD data that was available at the time. More information about IMD (</a:t>
            </a:r>
            <a:r>
              <a:rPr lang="en-GB" dirty="0">
                <a:hlinkClick r:id="rId4"/>
              </a:rPr>
              <a:t>Cambridgeshire Insight – Deprivation – Indices of Multiple Deprivation).</a:t>
            </a:r>
            <a:endParaRPr lang="en-GB" dirty="0">
              <a:cs typeface="Calibri"/>
            </a:endParaRPr>
          </a:p>
          <a:p>
            <a:endParaRPr lang="en-GB" dirty="0"/>
          </a:p>
          <a:p>
            <a:r>
              <a:rPr lang="en-GB" dirty="0"/>
              <a:t>Contact: Public Health Intelligence Team Cambridgeshire County Council and Peterborough City Council,  PHI-Team@cambridgeshire.gov.uk</a:t>
            </a:r>
            <a:endParaRPr lang="en-GB" dirty="0">
              <a:cs typeface="Calibri"/>
            </a:endParaRPr>
          </a:p>
          <a:p>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4F0A2CAB-BB30-4D6F-9F28-78DA1CD59242}" type="slidenum">
              <a:rPr lang="en-GB" smtClean="0"/>
              <a:t>27</a:t>
            </a:fld>
            <a:endParaRPr lang="en-GB" dirty="0"/>
          </a:p>
        </p:txBody>
      </p:sp>
    </p:spTree>
    <p:extLst>
      <p:ext uri="{BB962C8B-B14F-4D97-AF65-F5344CB8AC3E}">
        <p14:creationId xmlns:p14="http://schemas.microsoft.com/office/powerpoint/2010/main" val="1744051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 </a:t>
            </a:r>
          </a:p>
          <a:p>
            <a:endParaRPr lang="en-GB" dirty="0"/>
          </a:p>
          <a:p>
            <a:r>
              <a:rPr lang="en-GB" dirty="0"/>
              <a:t>Source: National Child Measurement Programme; </a:t>
            </a:r>
            <a:r>
              <a:rPr lang="en-GB" dirty="0">
                <a:hlinkClick r:id="rId3"/>
              </a:rPr>
              <a:t>National Child Measurement Programme, England 2020/21 School Year - NHS Digital </a:t>
            </a:r>
            <a:r>
              <a:rPr lang="en-GB" dirty="0"/>
              <a:t>Part 4: Deprivation</a:t>
            </a:r>
            <a:endParaRPr lang="en-GB" dirty="0">
              <a:cs typeface="Calibri"/>
            </a:endParaRPr>
          </a:p>
          <a:p>
            <a:endParaRPr lang="en-GB" dirty="0"/>
          </a:p>
          <a:p>
            <a:r>
              <a:rPr lang="en-GB" dirty="0"/>
              <a:t>2020/21 figures are based on weighted data due to a smaller sample of measurements collected than previous years. See Methodology and Data Quality section for more information.</a:t>
            </a:r>
            <a:endParaRPr lang="en-US" dirty="0"/>
          </a:p>
          <a:p>
            <a:endParaRPr lang="en-GB" dirty="0"/>
          </a:p>
          <a:p>
            <a:r>
              <a:rPr lang="en-GB" dirty="0"/>
              <a:t>The Index of Multiple Deprivation (IMD) is the official measure of relative deprivation for small areas (lower super output areas) in England. IMD deciles range from the most deprived 10 per cent of small areas nationally (decile 1) to the least deprived 10 per cent of small areas nationally (decile 10). IMD 2019 has been used for 2019/20 and earlier years are based on IMD data that was available at the time. More information about IMD (</a:t>
            </a:r>
            <a:r>
              <a:rPr lang="en-GB" dirty="0">
                <a:hlinkClick r:id="rId4"/>
              </a:rPr>
              <a:t>Cambridgeshire Insight – Deprivation – Indices of Multiple Deprivation).</a:t>
            </a:r>
            <a:endParaRPr lang="en-GB" dirty="0"/>
          </a:p>
          <a:p>
            <a:endParaRPr lang="en-GB" dirty="0">
              <a:cs typeface="Calibri"/>
            </a:endParaRPr>
          </a:p>
          <a:p>
            <a:r>
              <a:rPr lang="en-GB" dirty="0"/>
              <a:t>Contact: Public Health Intelligence Team Cambridgeshire County Council and Peterborough City Council,  PHI-Team@cambridgeshire.gov.uk</a:t>
            </a:r>
            <a:endParaRPr lang="en-GB" dirty="0">
              <a:cs typeface="Calibri"/>
            </a:endParaRPr>
          </a:p>
        </p:txBody>
      </p:sp>
      <p:sp>
        <p:nvSpPr>
          <p:cNvPr id="4" name="Slide Number Placeholder 3"/>
          <p:cNvSpPr>
            <a:spLocks noGrp="1"/>
          </p:cNvSpPr>
          <p:nvPr>
            <p:ph type="sldNum" sz="quarter" idx="5"/>
          </p:nvPr>
        </p:nvSpPr>
        <p:spPr/>
        <p:txBody>
          <a:bodyPr/>
          <a:lstStyle/>
          <a:p>
            <a:fld id="{4F0A2CAB-BB30-4D6F-9F28-78DA1CD59242}" type="slidenum">
              <a:rPr lang="en-GB" smtClean="0"/>
              <a:t>28</a:t>
            </a:fld>
            <a:endParaRPr lang="en-GB" dirty="0"/>
          </a:p>
        </p:txBody>
      </p:sp>
    </p:spTree>
    <p:extLst>
      <p:ext uri="{BB962C8B-B14F-4D97-AF65-F5344CB8AC3E}">
        <p14:creationId xmlns:p14="http://schemas.microsoft.com/office/powerpoint/2010/main" val="3130389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endParaRPr lang="en-GB" dirty="0">
              <a:ea typeface="Calibri"/>
              <a:cs typeface="Calibri"/>
            </a:endParaRPr>
          </a:p>
          <a:p>
            <a:endParaRPr lang="en-GB" dirty="0"/>
          </a:p>
          <a:p>
            <a:r>
              <a:rPr lang="en-GB" dirty="0"/>
              <a:t>Source: National Child Measurement Programme; </a:t>
            </a:r>
            <a:r>
              <a:rPr lang="en-GB" dirty="0">
                <a:hlinkClick r:id="rId3"/>
              </a:rPr>
              <a:t>National Child Measurement Programme, England 2020/21 School Year - NHS Digital </a:t>
            </a:r>
            <a:r>
              <a:rPr lang="en-GB" dirty="0"/>
              <a:t>Part 3: Ethnicity</a:t>
            </a:r>
            <a:endParaRPr lang="en-GB" dirty="0">
              <a:ea typeface="Calibri"/>
              <a:cs typeface="Calibri"/>
            </a:endParaRPr>
          </a:p>
          <a:p>
            <a:endParaRPr lang="en-GB" dirty="0">
              <a:cs typeface="Calibri"/>
            </a:endParaRPr>
          </a:p>
          <a:p>
            <a:r>
              <a:rPr lang="en-GB" dirty="0"/>
              <a:t>2020/21 figures are based on weighted data due to a smaller sample of measurements collected than previous years. See Methodology and Data Quality section for more information.</a:t>
            </a:r>
            <a:endParaRPr lang="en-GB" dirty="0">
              <a:ea typeface="Calibri"/>
              <a:cs typeface="Calibri"/>
            </a:endParaRPr>
          </a:p>
          <a:p>
            <a:r>
              <a:rPr lang="en-GB" dirty="0"/>
              <a:t>"Data quality checks have been undertaken to ensure that the dataset remains representative by ethnic group. Analyses indicate that the ethnicity data presented in this section is broadly comparable with previous years. See the Methodology and Data Quality section for more information." </a:t>
            </a:r>
            <a:r>
              <a:rPr lang="en-GB" dirty="0">
                <a:hlinkClick r:id="rId3"/>
              </a:rPr>
              <a:t>National Child Measurement Programme, England 2020/21 School Year - NHS Digital </a:t>
            </a:r>
            <a:endParaRPr lang="en-GB" dirty="0">
              <a:ea typeface="Calibri"/>
              <a:cs typeface="Calibri"/>
            </a:endParaRPr>
          </a:p>
          <a:p>
            <a:endParaRPr lang="en-GB" dirty="0"/>
          </a:p>
          <a:p>
            <a:r>
              <a:rPr lang="en-GB" dirty="0"/>
              <a:t>Contact: Public Health Intelligence Team Cambridgeshire County Council and Peterborough City Council,  PHI-Team@cambridgeshire.gov.uk</a:t>
            </a:r>
            <a:endParaRPr lang="en-GB" dirty="0">
              <a:cs typeface="Calibri"/>
            </a:endParaRPr>
          </a:p>
        </p:txBody>
      </p:sp>
      <p:sp>
        <p:nvSpPr>
          <p:cNvPr id="4" name="Slide Number Placeholder 3"/>
          <p:cNvSpPr>
            <a:spLocks noGrp="1"/>
          </p:cNvSpPr>
          <p:nvPr>
            <p:ph type="sldNum" sz="quarter" idx="5"/>
          </p:nvPr>
        </p:nvSpPr>
        <p:spPr/>
        <p:txBody>
          <a:bodyPr/>
          <a:lstStyle/>
          <a:p>
            <a:fld id="{4F0A2CAB-BB30-4D6F-9F28-78DA1CD59242}" type="slidenum">
              <a:rPr lang="en-GB" smtClean="0"/>
              <a:t>29</a:t>
            </a:fld>
            <a:endParaRPr lang="en-GB" dirty="0"/>
          </a:p>
        </p:txBody>
      </p:sp>
    </p:spTree>
    <p:extLst>
      <p:ext uri="{BB962C8B-B14F-4D97-AF65-F5344CB8AC3E}">
        <p14:creationId xmlns:p14="http://schemas.microsoft.com/office/powerpoint/2010/main" val="275333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type icons.</a:t>
            </a:r>
          </a:p>
        </p:txBody>
      </p:sp>
      <p:sp>
        <p:nvSpPr>
          <p:cNvPr id="4" name="Slide Number Placeholder 3"/>
          <p:cNvSpPr>
            <a:spLocks noGrp="1"/>
          </p:cNvSpPr>
          <p:nvPr>
            <p:ph type="sldNum" sz="quarter" idx="5"/>
          </p:nvPr>
        </p:nvSpPr>
        <p:spPr/>
        <p:txBody>
          <a:bodyPr/>
          <a:lstStyle/>
          <a:p>
            <a:fld id="{53FBE503-8E0F-4094-91E1-F40666112ACF}" type="slidenum">
              <a:rPr lang="en-GB"/>
              <a:t>3</a:t>
            </a:fld>
            <a:endParaRPr lang="en-GB" dirty="0"/>
          </a:p>
        </p:txBody>
      </p:sp>
    </p:spTree>
    <p:extLst>
      <p:ext uri="{BB962C8B-B14F-4D97-AF65-F5344CB8AC3E}">
        <p14:creationId xmlns:p14="http://schemas.microsoft.com/office/powerpoint/2010/main" val="1827925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p>
          <a:p>
            <a:endParaRPr lang="en-GB" dirty="0"/>
          </a:p>
          <a:p>
            <a:r>
              <a:rPr lang="en-GB" dirty="0"/>
              <a:t>Sources:</a:t>
            </a:r>
          </a:p>
          <a:p>
            <a:r>
              <a:rPr lang="en-GB" dirty="0"/>
              <a:t>Active Lives Children and Young People Survey Coronavirus (Covid-19) Report Mid-May to late-July 2020 (the summer term), published July 2021</a:t>
            </a:r>
          </a:p>
          <a:p>
            <a:r>
              <a:rPr lang="en-GB" dirty="0">
                <a:hlinkClick r:id="rId3"/>
              </a:rPr>
              <a:t>PowerPoint Presentation (sportengland-production-files.s3.eu-west-2.amazonaws.com)</a:t>
            </a:r>
            <a:endParaRPr lang="en-GB" dirty="0"/>
          </a:p>
          <a:p>
            <a:endParaRPr lang="en-GB" dirty="0"/>
          </a:p>
          <a:p>
            <a:endParaRPr lang="en-GB" dirty="0"/>
          </a:p>
          <a:p>
            <a:pPr defTabSz="955274">
              <a:defRPr/>
            </a:pPr>
            <a:r>
              <a:rPr lang="en-GB" dirty="0"/>
              <a:t>Contact: Public Health Intelligence Team Cambridgeshire County Council and Peterborough City Council,  PHI-Team@cambridgeshire.gov.uk</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38652825-A9A2-42A4-B98E-1E4205A6A6B5}" type="slidenum">
              <a:rPr lang="en-GB" smtClean="0"/>
              <a:t>30</a:t>
            </a:fld>
            <a:endParaRPr lang="en-GB" dirty="0"/>
          </a:p>
        </p:txBody>
      </p:sp>
      <p:sp>
        <p:nvSpPr>
          <p:cNvPr id="5" name="Header Placeholder 4">
            <a:extLst>
              <a:ext uri="{FF2B5EF4-FFF2-40B4-BE49-F238E27FC236}">
                <a16:creationId xmlns:a16="http://schemas.microsoft.com/office/drawing/2014/main" id="{BE3BF992-A058-43D3-A1BB-FDB09FAA6F92}"/>
              </a:ext>
            </a:extLst>
          </p:cNvPr>
          <p:cNvSpPr>
            <a:spLocks noGrp="1"/>
          </p:cNvSpPr>
          <p:nvPr>
            <p:ph type="hdr" sz="quarter"/>
          </p:nvPr>
        </p:nvSpPr>
        <p:spPr/>
        <p:txBody>
          <a:bodyPr/>
          <a:lstStyle/>
          <a:p>
            <a:endParaRPr lang="en-GB" dirty="0"/>
          </a:p>
        </p:txBody>
      </p:sp>
    </p:spTree>
    <p:extLst>
      <p:ext uri="{BB962C8B-B14F-4D97-AF65-F5344CB8AC3E}">
        <p14:creationId xmlns:p14="http://schemas.microsoft.com/office/powerpoint/2010/main" val="3077291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p>
          <a:p>
            <a:r>
              <a:rPr lang="en-GB" dirty="0"/>
              <a:t>Sources:</a:t>
            </a:r>
            <a:endParaRPr lang="en-GB" dirty="0">
              <a:cs typeface="Calibri"/>
            </a:endParaRPr>
          </a:p>
          <a:p>
            <a:endParaRPr lang="en-GB" dirty="0"/>
          </a:p>
          <a:p>
            <a:r>
              <a:rPr lang="en-GB" dirty="0"/>
              <a:t>Schools Health Education Unit (2021) The Cambridgeshire Children and Young People’s Health and Wellbeing Survey 2021</a:t>
            </a:r>
            <a:endParaRPr lang="en-GB" dirty="0">
              <a:cs typeface="Calibri" panose="020F0502020204030204"/>
            </a:endParaRPr>
          </a:p>
          <a:p>
            <a:r>
              <a:rPr lang="en-GB" dirty="0"/>
              <a:t>The Health-Related Behaviour Survey, developed by the Schools Health Education Unit, is designed for young people of primary and secondary school age. In 2021 in Cambridgeshire 8502 children took part from Years 8 and 10 of secondary school. </a:t>
            </a:r>
          </a:p>
          <a:p>
            <a:endParaRPr lang="en-GB" dirty="0">
              <a:cs typeface="Calibri" panose="020F0502020204030204"/>
            </a:endParaRPr>
          </a:p>
          <a:p>
            <a:r>
              <a:rPr lang="en-GB" dirty="0">
                <a:cs typeface="Calibri" panose="020F0502020204030204"/>
              </a:rPr>
              <a:t>(Peterborough did not partake in the 2021 survey)</a:t>
            </a:r>
          </a:p>
          <a:p>
            <a:endParaRPr lang="en-GB" dirty="0">
              <a:cs typeface="Calibri" panose="020F0502020204030204"/>
            </a:endParaRPr>
          </a:p>
          <a:p>
            <a:pPr defTabSz="955274">
              <a:defRPr/>
            </a:pPr>
            <a:r>
              <a:rPr lang="en-GB" dirty="0"/>
              <a:t>Contact: Public Health Intelligence Team Cambridgeshire County Council and Peterborough City Council,  PHI-Team@cambridgeshire.gov.uk</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38652825-A9A2-42A4-B98E-1E4205A6A6B5}" type="slidenum">
              <a:rPr lang="en-GB" smtClean="0"/>
              <a:t>31</a:t>
            </a:fld>
            <a:endParaRPr lang="en-GB" dirty="0"/>
          </a:p>
        </p:txBody>
      </p:sp>
      <p:sp>
        <p:nvSpPr>
          <p:cNvPr id="5" name="Header Placeholder 4">
            <a:extLst>
              <a:ext uri="{FF2B5EF4-FFF2-40B4-BE49-F238E27FC236}">
                <a16:creationId xmlns:a16="http://schemas.microsoft.com/office/drawing/2014/main" id="{BE3BF992-A058-43D3-A1BB-FDB09FAA6F92}"/>
              </a:ext>
            </a:extLst>
          </p:cNvPr>
          <p:cNvSpPr>
            <a:spLocks noGrp="1"/>
          </p:cNvSpPr>
          <p:nvPr>
            <p:ph type="hdr" sz="quarter"/>
          </p:nvPr>
        </p:nvSpPr>
        <p:spPr/>
        <p:txBody>
          <a:bodyPr/>
          <a:lstStyle/>
          <a:p>
            <a:endParaRPr lang="en-GB" dirty="0"/>
          </a:p>
        </p:txBody>
      </p:sp>
    </p:spTree>
    <p:extLst>
      <p:ext uri="{BB962C8B-B14F-4D97-AF65-F5344CB8AC3E}">
        <p14:creationId xmlns:p14="http://schemas.microsoft.com/office/powerpoint/2010/main" val="2525062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endParaRPr lang="en-US" dirty="0"/>
          </a:p>
          <a:p>
            <a:endParaRPr lang="en-GB" dirty="0"/>
          </a:p>
          <a:p>
            <a:r>
              <a:rPr lang="en-GB" dirty="0"/>
              <a:t>Sources:</a:t>
            </a:r>
            <a:endParaRPr lang="en-GB" dirty="0">
              <a:cs typeface="Calibri"/>
            </a:endParaRPr>
          </a:p>
          <a:p>
            <a:endParaRPr lang="en-GB" dirty="0"/>
          </a:p>
          <a:p>
            <a:r>
              <a:rPr lang="en-GB" dirty="0"/>
              <a:t>Schools Health Education Unit (2021) The Cambridgeshire Children and Young People’s Health and Wellbeing Survey 2021</a:t>
            </a:r>
            <a:endParaRPr lang="en-GB" dirty="0">
              <a:cs typeface="Calibri" panose="020F0502020204030204"/>
            </a:endParaRPr>
          </a:p>
          <a:p>
            <a:r>
              <a:rPr lang="en-GB" dirty="0"/>
              <a:t>The Health-Related Behaviour Survey, developed by the Schools Health Education Unit, is designed for young people of primary and secondary school age. In 2021 in Cambridgeshire 8502 children took part from Years 8 and 10 of secondary school. </a:t>
            </a:r>
          </a:p>
          <a:p>
            <a:endParaRPr lang="en-GB" dirty="0">
              <a:cs typeface="Calibri"/>
            </a:endParaRPr>
          </a:p>
          <a:p>
            <a:r>
              <a:rPr lang="en-GB" dirty="0">
                <a:cs typeface="Calibri"/>
              </a:rPr>
              <a:t>(Peterborough did not partake in the 2021 survey)</a:t>
            </a:r>
          </a:p>
          <a:p>
            <a:endParaRPr lang="en-GB" dirty="0">
              <a:cs typeface="Calibri"/>
            </a:endParaRPr>
          </a:p>
          <a:p>
            <a:pPr defTabSz="955274">
              <a:defRPr/>
            </a:pPr>
            <a:r>
              <a:rPr lang="en-GB" dirty="0"/>
              <a:t>Contact: Public Health Intelligence Team Cambridgeshire County Council and Peterborough City Council,  PHI-Team@cambridgeshire.gov.uk</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32</a:t>
            </a:fld>
            <a:endParaRPr lang="en-GB" dirty="0"/>
          </a:p>
        </p:txBody>
      </p:sp>
    </p:spTree>
    <p:extLst>
      <p:ext uri="{BB962C8B-B14F-4D97-AF65-F5344CB8AC3E}">
        <p14:creationId xmlns:p14="http://schemas.microsoft.com/office/powerpoint/2010/main" val="3187155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intentionally left blank to divide sections of the pack.</a:t>
            </a: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33</a:t>
            </a:fld>
            <a:endParaRPr lang="en-GB" dirty="0"/>
          </a:p>
        </p:txBody>
      </p:sp>
    </p:spTree>
    <p:extLst>
      <p:ext uri="{BB962C8B-B14F-4D97-AF65-F5344CB8AC3E}">
        <p14:creationId xmlns:p14="http://schemas.microsoft.com/office/powerpoint/2010/main" val="436807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p>
          <a:p>
            <a:endParaRPr lang="en-GB" dirty="0"/>
          </a:p>
          <a:p>
            <a:r>
              <a:rPr lang="en-GB" dirty="0"/>
              <a:t>Sources:</a:t>
            </a:r>
            <a:endParaRPr lang="en-GB" dirty="0">
              <a:cs typeface="Calibri"/>
            </a:endParaRPr>
          </a:p>
          <a:p>
            <a:endParaRPr lang="en-GB" dirty="0"/>
          </a:p>
          <a:p>
            <a:r>
              <a:rPr lang="en-GB" dirty="0"/>
              <a:t>First bullet point: F. Bu, A. Steptoe, and D. Fancourt, Who is lonely in lockdown? Cross-cohort analyses of predictors of loneliness before and during the COVID-19 pandemic, Public Health September 2020 https://www.sciencedirect.com/science/article/pii/S0033350620302742?via%3Dihub, https://www.ons.gov.uk/peoplepopulationandcommunity/birthsdeathsandmarriages/ageing/articles/coronavirusandthesocialimpactsonyoungpeopleingreatbritain/3aprilto10may2020?mc_cid=29060f9fe0&amp;mc_eid=65ff89c91d#impacts-on-well-being</a:t>
            </a:r>
            <a:endParaRPr lang="en-GB" dirty="0">
              <a:cs typeface="Calibri"/>
            </a:endParaRPr>
          </a:p>
          <a:p>
            <a:endParaRPr lang="en-GB" dirty="0"/>
          </a:p>
          <a:p>
            <a:r>
              <a:rPr lang="en-GB" dirty="0"/>
              <a:t>Bu et al: pre-pandemic survey data used is the UK Household Longitudinal Study, collected between January 2017 and June 2019 with a sample of 34,976 participants. Pandemic survey data used is UCL Covid-19 Social Study collected from 21 March 2020 to 21 May 2020 with a sample of 67,142 participants.</a:t>
            </a:r>
            <a:endParaRPr lang="en-GB" dirty="0">
              <a:cs typeface="Calibri"/>
            </a:endParaRPr>
          </a:p>
          <a:p>
            <a:endParaRPr lang="en-GB" dirty="0"/>
          </a:p>
          <a:p>
            <a:pPr defTabSz="955274">
              <a:defRPr/>
            </a:pPr>
            <a:r>
              <a:rPr lang="en-GB" dirty="0"/>
              <a:t>ONS: ONS Opinions and Lifestyle Survey was a weekly survey used to collect data on the impact of Covid-19 on day-to-day life in Great Britain. The results are weighted to be nationally represented. The data referenced in this slide is from the survey conducted from 3 April to 10 May 2020, with a sample of 6,400 adults.</a:t>
            </a:r>
            <a:endParaRPr lang="en-GB" dirty="0">
              <a:cs typeface="Calibri"/>
            </a:endParaRPr>
          </a:p>
          <a:p>
            <a:endParaRPr lang="en-GB" dirty="0"/>
          </a:p>
          <a:p>
            <a:r>
              <a:rPr lang="en-GB" dirty="0"/>
              <a:t>Second bullet point: https://files.digital.nhs.uk/97/B09EF8/mhcyp_2021_rep.pdf</a:t>
            </a:r>
            <a:endParaRPr lang="en-GB" dirty="0">
              <a:cs typeface="Calibri"/>
            </a:endParaRPr>
          </a:p>
          <a:p>
            <a:r>
              <a:rPr lang="en-GB" dirty="0"/>
              <a:t>The Mental Health of Children and Young People survey provides England’s official statistics on trends in child mental health. It compares face-to-face survey data collected in 2017 (from children aged 2 to 19 years old and their parents) with online survey data collected in Summer 2020 and Spring 2021 from participants who took part in the original 2017 survey and consented to take part in future research. 9,117 children took part in the 2017 survey, 3,570 took part in the 2020 survey and 3,667 took part in the 2021 survey.</a:t>
            </a:r>
            <a:endParaRPr lang="en-GB" dirty="0">
              <a:cs typeface="Calibri"/>
            </a:endParaRPr>
          </a:p>
          <a:p>
            <a:endParaRPr lang="en-GB" dirty="0"/>
          </a:p>
          <a:p>
            <a:pPr>
              <a:defRPr/>
            </a:pPr>
            <a:r>
              <a:rPr lang="en-GB" dirty="0"/>
              <a:t>Third and fourth bullet point, and chart: </a:t>
            </a:r>
            <a:r>
              <a:rPr lang="en-GB" dirty="0">
                <a:hlinkClick r:id="rId3"/>
              </a:rPr>
              <a:t>https://www.childrenssociety.org.uk/information/professionals/resources/life-on-hold</a:t>
            </a:r>
            <a:r>
              <a:rPr lang="en-GB" dirty="0"/>
              <a:t> ; </a:t>
            </a:r>
            <a:r>
              <a:rPr lang="en-GB" dirty="0">
                <a:hlinkClick r:id="rId4"/>
              </a:rPr>
              <a:t>life-on-hold-childrens-well-being-and-covid-19.pdf (childrenssociety.org.uk)</a:t>
            </a:r>
          </a:p>
          <a:p>
            <a:pPr defTabSz="955274">
              <a:defRPr/>
            </a:pPr>
            <a:r>
              <a:rPr lang="en-GB" dirty="0"/>
              <a:t>The Children’s Society household survey was carried out in April to June 2020, covering 2,000 parents and their children aged 10 to 17 from all four nations of the UK. Children were selected to closely match the demographic and socio-economic make-up of the wider population. Survey findings complemented by an online consultation with 150 young people aged 8 to 19 years old.</a:t>
            </a:r>
          </a:p>
          <a:p>
            <a:pPr defTabSz="955274">
              <a:defRPr/>
            </a:pPr>
            <a:r>
              <a:rPr lang="en-GB" dirty="0">
                <a:cs typeface="Calibri"/>
              </a:rPr>
              <a:t>Children scored the Coronavirus changes on a 0 to 10 scale (where 0 indicated they had not coped very well and 10 that they had coped very well). References to the midpoint on this scale refer to a score of 5.</a:t>
            </a:r>
          </a:p>
          <a:p>
            <a:pPr defTabSz="955274">
              <a:defRPr/>
            </a:pPr>
            <a:endParaRPr lang="en-GB" dirty="0"/>
          </a:p>
          <a:p>
            <a:pPr algn="l"/>
            <a:r>
              <a:rPr lang="en-GB" sz="1300" dirty="0">
                <a:solidFill>
                  <a:srgbClr val="000000"/>
                </a:solidFill>
                <a:latin typeface="Segoe UI"/>
                <a:cs typeface="Segoe UI"/>
              </a:rPr>
              <a:t>Contact: Cambridgeshire Research Group: Business Intelligence, Cambridgeshire County Council (</a:t>
            </a:r>
            <a:r>
              <a:rPr lang="en-GB" u="none" strike="noStrike" dirty="0">
                <a:solidFill>
                  <a:srgbClr val="9EA2FF"/>
                </a:solidFill>
                <a:effectLst/>
                <a:latin typeface="Segoe UI"/>
                <a:cs typeface="Segoe UI"/>
                <a:hlinkClick r:id="rId5"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pPr defTabSz="955274">
              <a:defRPr/>
            </a:pPr>
            <a:endParaRPr lang="en-GB" dirty="0"/>
          </a:p>
        </p:txBody>
      </p:sp>
      <p:sp>
        <p:nvSpPr>
          <p:cNvPr id="4" name="Slide Number Placeholder 3"/>
          <p:cNvSpPr>
            <a:spLocks noGrp="1"/>
          </p:cNvSpPr>
          <p:nvPr>
            <p:ph type="sldNum" sz="quarter" idx="5"/>
          </p:nvPr>
        </p:nvSpPr>
        <p:spPr/>
        <p:txBody>
          <a:bodyPr/>
          <a:lstStyle/>
          <a:p>
            <a:fld id="{38652825-A9A2-42A4-B98E-1E4205A6A6B5}" type="slidenum">
              <a:rPr lang="en-GB" smtClean="0"/>
              <a:t>34</a:t>
            </a:fld>
            <a:endParaRPr lang="en-GB" dirty="0"/>
          </a:p>
        </p:txBody>
      </p:sp>
      <p:sp>
        <p:nvSpPr>
          <p:cNvPr id="5" name="Header Placeholder 4">
            <a:extLst>
              <a:ext uri="{FF2B5EF4-FFF2-40B4-BE49-F238E27FC236}">
                <a16:creationId xmlns:a16="http://schemas.microsoft.com/office/drawing/2014/main" id="{BE3BF992-A058-43D3-A1BB-FDB09FAA6F92}"/>
              </a:ext>
            </a:extLst>
          </p:cNvPr>
          <p:cNvSpPr>
            <a:spLocks noGrp="1"/>
          </p:cNvSpPr>
          <p:nvPr>
            <p:ph type="hdr" sz="quarter"/>
          </p:nvPr>
        </p:nvSpPr>
        <p:spPr/>
        <p:txBody>
          <a:bodyPr/>
          <a:lstStyle/>
          <a:p>
            <a:endParaRPr lang="en-GB" dirty="0"/>
          </a:p>
        </p:txBody>
      </p:sp>
    </p:spTree>
    <p:extLst>
      <p:ext uri="{BB962C8B-B14F-4D97-AF65-F5344CB8AC3E}">
        <p14:creationId xmlns:p14="http://schemas.microsoft.com/office/powerpoint/2010/main" val="1451663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p>
          <a:p>
            <a:endParaRPr lang="en-GB" dirty="0"/>
          </a:p>
          <a:p>
            <a:r>
              <a:rPr lang="en-GB" dirty="0"/>
              <a:t>Sources:</a:t>
            </a:r>
            <a:endParaRPr lang="en-GB" dirty="0">
              <a:cs typeface="Calibri" panose="020F0502020204030204"/>
            </a:endParaRPr>
          </a:p>
          <a:p>
            <a:endParaRPr lang="en-GB" dirty="0"/>
          </a:p>
          <a:p>
            <a:r>
              <a:rPr lang="en-GB" dirty="0"/>
              <a:t>Schools Health Education Unit (2021) The Cambridgeshire Children and Young People’s Health and Wellbeing Survey 2021</a:t>
            </a:r>
            <a:endParaRPr lang="en-GB" dirty="0">
              <a:cs typeface="Calibri" panose="020F0502020204030204"/>
            </a:endParaRPr>
          </a:p>
          <a:p>
            <a:r>
              <a:rPr lang="en-GB" dirty="0"/>
              <a:t>The Health-Related Behaviour Survey, developed by the Schools Health Education Unit, is designed for young people of primary and secondary school age. In 2021, in Cambridgeshire 8502 children took part from  Years 8 and 10 of secondary school.  </a:t>
            </a:r>
          </a:p>
          <a:p>
            <a:pPr defTabSz="955274">
              <a:defRPr/>
            </a:pPr>
            <a:endParaRPr lang="en-GB" dirty="0">
              <a:cs typeface="Calibri" panose="020F0502020204030204"/>
            </a:endParaRPr>
          </a:p>
          <a:p>
            <a:pPr defTabSz="955274">
              <a:defRPr/>
            </a:pPr>
            <a:r>
              <a:rPr lang="en-GB" dirty="0">
                <a:cs typeface="Calibri" panose="020F0502020204030204"/>
              </a:rPr>
              <a:t>(Peterborough did not partake in the 2021 survey)</a:t>
            </a:r>
          </a:p>
          <a:p>
            <a:endParaRPr lang="en-GB" dirty="0"/>
          </a:p>
          <a:p>
            <a:endParaRPr lang="en-GB" dirty="0"/>
          </a:p>
          <a:p>
            <a:pPr defTabSz="955274">
              <a:defRPr/>
            </a:pPr>
            <a:r>
              <a:rPr lang="en-GB" sz="1300" dirty="0">
                <a:solidFill>
                  <a:srgbClr val="000000"/>
                </a:solidFill>
                <a:latin typeface="Segoe UI"/>
                <a:cs typeface="Segoe UI"/>
              </a:rPr>
              <a:t>Contact: Cambridgeshire Research Group: Business Intelligence, Cambridgeshire County Council (</a:t>
            </a:r>
            <a:r>
              <a:rPr lang="en-GB" u="none" strike="noStrike" dirty="0">
                <a:solidFill>
                  <a:srgbClr val="9EA2FF"/>
                </a:solidFill>
                <a:effectLst/>
                <a:latin typeface="Segoe UI"/>
                <a:cs typeface="Segoe UI"/>
                <a:hlinkClick r:id="rId3"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pPr>
              <a:defRPr/>
            </a:pPr>
            <a:endParaRPr lang="en-GB" dirty="0"/>
          </a:p>
        </p:txBody>
      </p:sp>
      <p:sp>
        <p:nvSpPr>
          <p:cNvPr id="4" name="Slide Number Placeholder 3"/>
          <p:cNvSpPr>
            <a:spLocks noGrp="1"/>
          </p:cNvSpPr>
          <p:nvPr>
            <p:ph type="sldNum" sz="quarter" idx="5"/>
          </p:nvPr>
        </p:nvSpPr>
        <p:spPr/>
        <p:txBody>
          <a:bodyPr/>
          <a:lstStyle/>
          <a:p>
            <a:fld id="{38652825-A9A2-42A4-B98E-1E4205A6A6B5}" type="slidenum">
              <a:rPr lang="en-GB" smtClean="0"/>
              <a:t>35</a:t>
            </a:fld>
            <a:endParaRPr lang="en-GB" dirty="0"/>
          </a:p>
        </p:txBody>
      </p:sp>
      <p:sp>
        <p:nvSpPr>
          <p:cNvPr id="5" name="Header Placeholder 4">
            <a:extLst>
              <a:ext uri="{FF2B5EF4-FFF2-40B4-BE49-F238E27FC236}">
                <a16:creationId xmlns:a16="http://schemas.microsoft.com/office/drawing/2014/main" id="{BE3BF992-A058-43D3-A1BB-FDB09FAA6F92}"/>
              </a:ext>
            </a:extLst>
          </p:cNvPr>
          <p:cNvSpPr>
            <a:spLocks noGrp="1"/>
          </p:cNvSpPr>
          <p:nvPr>
            <p:ph type="hdr" sz="quarter"/>
          </p:nvPr>
        </p:nvSpPr>
        <p:spPr/>
        <p:txBody>
          <a:bodyPr/>
          <a:lstStyle/>
          <a:p>
            <a:endParaRPr lang="en-GB" dirty="0"/>
          </a:p>
        </p:txBody>
      </p:sp>
    </p:spTree>
    <p:extLst>
      <p:ext uri="{BB962C8B-B14F-4D97-AF65-F5344CB8AC3E}">
        <p14:creationId xmlns:p14="http://schemas.microsoft.com/office/powerpoint/2010/main" val="3189756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TECHNICAL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Source:</a:t>
            </a:r>
          </a:p>
          <a:p>
            <a:r>
              <a:rPr lang="en-GB" dirty="0"/>
              <a:t>Schools Health Education Unit (2021) The Cambridgeshire Children and Young People’s Health and Wellbeing Survey 2021</a:t>
            </a:r>
          </a:p>
          <a:p>
            <a:endParaRPr lang="en-GB" dirty="0"/>
          </a:p>
          <a:p>
            <a:pPr defTabSz="955274">
              <a:defRPr/>
            </a:pPr>
            <a:r>
              <a:rPr lang="en-GB" dirty="0">
                <a:cs typeface="Calibri" panose="020F0502020204030204"/>
              </a:rPr>
              <a:t>(Peterborough did not partake in the 2021 survey)</a:t>
            </a:r>
          </a:p>
          <a:p>
            <a:endParaRPr lang="en-GB" dirty="0"/>
          </a:p>
          <a:p>
            <a:endParaRPr lang="en-GB" dirty="0"/>
          </a:p>
          <a:p>
            <a:pPr defTabSz="955274">
              <a:defRPr/>
            </a:pPr>
            <a:r>
              <a:rPr lang="en-GB" dirty="0"/>
              <a:t>Contact: Public Health Intelligence Team Cambridgeshire County Council and Peterborough City Council,  PHI-Team@cambridgeshire.gov.uk</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36</a:t>
            </a:fld>
            <a:endParaRPr lang="en-GB" dirty="0"/>
          </a:p>
        </p:txBody>
      </p:sp>
    </p:spTree>
    <p:extLst>
      <p:ext uri="{BB962C8B-B14F-4D97-AF65-F5344CB8AC3E}">
        <p14:creationId xmlns:p14="http://schemas.microsoft.com/office/powerpoint/2010/main" val="3911602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55274" rtl="0" eaLnBrk="1" fontAlgn="auto" latinLnBrk="0" hangingPunct="1">
              <a:lnSpc>
                <a:spcPct val="100000"/>
              </a:lnSpc>
              <a:spcBef>
                <a:spcPts val="0"/>
              </a:spcBef>
              <a:spcAft>
                <a:spcPts val="0"/>
              </a:spcAft>
              <a:buClrTx/>
              <a:buSzTx/>
              <a:buFontTx/>
              <a:buNone/>
              <a:tabLst/>
              <a:defRPr/>
            </a:pPr>
            <a:r>
              <a:rPr lang="en-GB" dirty="0"/>
              <a:t>TECHNICAL NOTES:</a:t>
            </a:r>
          </a:p>
          <a:p>
            <a:pPr defTabSz="955274">
              <a:defRPr/>
            </a:pPr>
            <a:endParaRPr lang="en-GB" dirty="0"/>
          </a:p>
          <a:p>
            <a:pPr defTabSz="955274">
              <a:defRPr/>
            </a:pPr>
            <a:r>
              <a:rPr lang="en-GB" dirty="0"/>
              <a:t>Source: January 2022 Early Help Quarterly Report; CCC business intelligence</a:t>
            </a:r>
          </a:p>
          <a:p>
            <a:pPr defTabSz="955274">
              <a:defRPr/>
            </a:pPr>
            <a:endParaRPr lang="en-GB" dirty="0"/>
          </a:p>
          <a:p>
            <a:pPr defTabSz="955274">
              <a:defRPr/>
            </a:pPr>
            <a:r>
              <a:rPr lang="en-GB" dirty="0"/>
              <a:t>Across Cambridgeshire and Peterborough there are approximately 3500 families with Early Help support from the local authorities.  This support is provided where there are needs in the family but the risk of harm to the child is not high enough to warrant statutory intervention by Children’s Social Care.</a:t>
            </a:r>
          </a:p>
          <a:p>
            <a:endParaRPr lang="en-GB" dirty="0"/>
          </a:p>
          <a:p>
            <a:r>
              <a:rPr lang="en-GB" dirty="0"/>
              <a:t>Table of Factors in open Early Help Assessments in Cambridgeshire (January 2022) shows Top Ten Needs on Open Episodes at Last Quarter End, based on data from each Latest Assessment.</a:t>
            </a:r>
          </a:p>
          <a:p>
            <a:endParaRPr lang="en-GB" dirty="0"/>
          </a:p>
          <a:p>
            <a:endParaRPr lang="en-GB" dirty="0"/>
          </a:p>
          <a:p>
            <a:endParaRPr lang="en-GB" dirty="0"/>
          </a:p>
          <a:p>
            <a:pPr defTabSz="955274">
              <a:defRPr/>
            </a:pPr>
            <a:r>
              <a:rPr lang="en-GB" sz="1200" dirty="0">
                <a:solidFill>
                  <a:srgbClr val="000000"/>
                </a:solidFill>
                <a:latin typeface="Segoe UI"/>
                <a:cs typeface="Segoe UI"/>
              </a:rPr>
              <a:t>Contact: Cambridgeshire Research Group: Business Intelligence, Cambridgeshire County Council (</a:t>
            </a:r>
            <a:r>
              <a:rPr lang="en-GB" u="none" strike="noStrike" dirty="0">
                <a:solidFill>
                  <a:srgbClr val="9EA2FF"/>
                </a:solidFill>
                <a:effectLst/>
                <a:latin typeface="Segoe UI"/>
                <a:cs typeface="Segoe UI"/>
                <a:hlinkClick r:id="rId3" tooltip="mailto:research.group@cambridgeshire.gov.uk"/>
              </a:rPr>
              <a:t>Research.Group@cambridgeshire.gov.uk</a:t>
            </a:r>
            <a:r>
              <a:rPr lang="en-GB" sz="1200" dirty="0">
                <a:solidFill>
                  <a:srgbClr val="000000"/>
                </a:solidFill>
                <a:latin typeface="Segoe UI"/>
                <a:cs typeface="Segoe UI"/>
              </a:rPr>
              <a:t>)</a:t>
            </a:r>
            <a:endParaRPr lang="en-GB" dirty="0">
              <a:solidFill>
                <a:srgbClr val="FFFFFF"/>
              </a:solidFill>
              <a:effectLst/>
              <a:latin typeface="Segoe UI"/>
              <a:cs typeface="Segoe UI"/>
            </a:endParaRP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37</a:t>
            </a:fld>
            <a:endParaRPr lang="en-GB" dirty="0"/>
          </a:p>
        </p:txBody>
      </p:sp>
    </p:spTree>
    <p:extLst>
      <p:ext uri="{BB962C8B-B14F-4D97-AF65-F5344CB8AC3E}">
        <p14:creationId xmlns:p14="http://schemas.microsoft.com/office/powerpoint/2010/main" val="1122017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55274" rtl="0" eaLnBrk="1" fontAlgn="auto" latinLnBrk="0" hangingPunct="1">
              <a:lnSpc>
                <a:spcPct val="100000"/>
              </a:lnSpc>
              <a:spcBef>
                <a:spcPts val="0"/>
              </a:spcBef>
              <a:spcAft>
                <a:spcPts val="0"/>
              </a:spcAft>
              <a:buClrTx/>
              <a:buSzTx/>
              <a:buFontTx/>
              <a:buNone/>
              <a:tabLst/>
              <a:defRPr/>
            </a:pPr>
            <a:r>
              <a:rPr lang="en-GB" dirty="0"/>
              <a:t>TECHNICAL NOTES:</a:t>
            </a:r>
          </a:p>
          <a:p>
            <a:pPr defTabSz="955274">
              <a:defRPr/>
            </a:pPr>
            <a:endParaRPr lang="en-GB" dirty="0"/>
          </a:p>
          <a:p>
            <a:pPr defTabSz="955274">
              <a:defRPr/>
            </a:pPr>
            <a:r>
              <a:rPr lang="en-GB" dirty="0"/>
              <a:t>Source: PCC business intelligence</a:t>
            </a:r>
          </a:p>
          <a:p>
            <a:pPr defTabSz="955274">
              <a:defRPr/>
            </a:pPr>
            <a:endParaRPr lang="en-GB" dirty="0"/>
          </a:p>
          <a:p>
            <a:pPr defTabSz="955274">
              <a:defRPr/>
            </a:pPr>
            <a:r>
              <a:rPr lang="en-GB" dirty="0"/>
              <a:t>Across Cambridgeshire and Peterborough there are approximately 3500 families with Early Help support from the local authorities.  This support is provided where there are needs in the family but the risk of harm to the child is not high enough to warrant statutory intervention by Children’s Social Care.</a:t>
            </a:r>
          </a:p>
          <a:p>
            <a:endParaRPr lang="en-GB" dirty="0"/>
          </a:p>
          <a:p>
            <a:r>
              <a:rPr lang="en-GB" dirty="0"/>
              <a:t>Table of Factors in open Early Help Assessments in Cambridgeshire (January 2022) shows Top Ten Needs on Open Episodes at Last Quarter End, based on data from each Latest Assessment.</a:t>
            </a:r>
          </a:p>
          <a:p>
            <a:endParaRPr lang="en-GB" dirty="0"/>
          </a:p>
          <a:p>
            <a:endParaRPr lang="en-GB" dirty="0"/>
          </a:p>
          <a:p>
            <a:endParaRPr lang="en-GB" dirty="0"/>
          </a:p>
          <a:p>
            <a:pPr defTabSz="955274">
              <a:defRPr/>
            </a:pPr>
            <a:r>
              <a:rPr lang="en-GB" sz="1200" dirty="0">
                <a:solidFill>
                  <a:srgbClr val="000000"/>
                </a:solidFill>
                <a:latin typeface="Segoe UI"/>
                <a:cs typeface="Segoe UI"/>
              </a:rPr>
              <a:t>Contact: Cambridgeshire Research Group: Business Intelligence, Cambridgeshire County Council (</a:t>
            </a:r>
            <a:r>
              <a:rPr lang="en-GB" u="none" strike="noStrike" dirty="0">
                <a:solidFill>
                  <a:srgbClr val="9EA2FF"/>
                </a:solidFill>
                <a:effectLst/>
                <a:latin typeface="Segoe UI"/>
                <a:cs typeface="Segoe UI"/>
                <a:hlinkClick r:id="rId3" tooltip="mailto:research.group@cambridgeshire.gov.uk"/>
              </a:rPr>
              <a:t>Research.Group@cambridgeshire.gov.uk</a:t>
            </a:r>
            <a:r>
              <a:rPr lang="en-GB" sz="1200" dirty="0">
                <a:solidFill>
                  <a:srgbClr val="000000"/>
                </a:solidFill>
                <a:latin typeface="Segoe UI"/>
                <a:cs typeface="Segoe UI"/>
              </a:rPr>
              <a:t>)</a:t>
            </a:r>
            <a:endParaRPr lang="en-GB" dirty="0">
              <a:solidFill>
                <a:srgbClr val="FFFFFF"/>
              </a:solidFill>
              <a:effectLst/>
              <a:latin typeface="Segoe UI"/>
              <a:cs typeface="Segoe UI"/>
            </a:endParaRP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38</a:t>
            </a:fld>
            <a:endParaRPr lang="en-GB" dirty="0"/>
          </a:p>
        </p:txBody>
      </p:sp>
    </p:spTree>
    <p:extLst>
      <p:ext uri="{BB962C8B-B14F-4D97-AF65-F5344CB8AC3E}">
        <p14:creationId xmlns:p14="http://schemas.microsoft.com/office/powerpoint/2010/main" val="2495764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intentionally left blank to divide sections of the pack.</a:t>
            </a: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39</a:t>
            </a:fld>
            <a:endParaRPr lang="en-GB" dirty="0"/>
          </a:p>
        </p:txBody>
      </p:sp>
    </p:spTree>
    <p:extLst>
      <p:ext uri="{BB962C8B-B14F-4D97-AF65-F5344CB8AC3E}">
        <p14:creationId xmlns:p14="http://schemas.microsoft.com/office/powerpoint/2010/main" val="410238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intentionally left blank to divide sections of the pack.</a:t>
            </a:r>
          </a:p>
        </p:txBody>
      </p:sp>
      <p:sp>
        <p:nvSpPr>
          <p:cNvPr id="4" name="Slide Number Placeholder 3"/>
          <p:cNvSpPr>
            <a:spLocks noGrp="1"/>
          </p:cNvSpPr>
          <p:nvPr>
            <p:ph type="sldNum" sz="quarter" idx="5"/>
          </p:nvPr>
        </p:nvSpPr>
        <p:spPr/>
        <p:txBody>
          <a:bodyPr/>
          <a:lstStyle/>
          <a:p>
            <a:fld id="{A39CB4A8-86E7-4755-B998-8DEB3696C370}" type="slidenum">
              <a:rPr lang="en-GB" smtClean="0"/>
              <a:t>4</a:t>
            </a:fld>
            <a:endParaRPr lang="en-GB" dirty="0"/>
          </a:p>
        </p:txBody>
      </p:sp>
    </p:spTree>
    <p:extLst>
      <p:ext uri="{BB962C8B-B14F-4D97-AF65-F5344CB8AC3E}">
        <p14:creationId xmlns:p14="http://schemas.microsoft.com/office/powerpoint/2010/main" val="1474347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B0C0C"/>
                </a:solidFill>
                <a:effectLst/>
                <a:latin typeface="GDS Transport"/>
              </a:rPr>
              <a:t>TECHNICAL NOTES:</a:t>
            </a:r>
          </a:p>
          <a:p>
            <a:pPr algn="l"/>
            <a:endParaRPr lang="en-GB" b="0" i="0" dirty="0">
              <a:solidFill>
                <a:srgbClr val="0B0C0C"/>
              </a:solidFill>
              <a:effectLst/>
              <a:latin typeface="GDS Transport"/>
            </a:endParaRPr>
          </a:p>
          <a:p>
            <a:r>
              <a:rPr lang="en-GB" dirty="0">
                <a:solidFill>
                  <a:srgbClr val="0B0C0C"/>
                </a:solidFill>
                <a:latin typeface="GDS Transport"/>
              </a:rPr>
              <a:t>Note that some of the year on year percentage changes are from a small base. For example Anonymous source referrals were both under 100 in the year ending March 2020 for Cambridgeshire and Peterborough. </a:t>
            </a:r>
            <a:endParaRPr lang="en-GB" b="0" i="0" dirty="0">
              <a:solidFill>
                <a:srgbClr val="0B0C0C"/>
              </a:solidFill>
              <a:effectLst/>
              <a:latin typeface="GDS Transport"/>
            </a:endParaRPr>
          </a:p>
          <a:p>
            <a:endParaRPr lang="en-GB" dirty="0">
              <a:solidFill>
                <a:srgbClr val="0B0C0C"/>
              </a:solidFill>
              <a:latin typeface="GDS Transport"/>
            </a:endParaRPr>
          </a:p>
          <a:p>
            <a:pPr algn="l"/>
            <a:r>
              <a:rPr lang="en-GB" b="0" i="0" dirty="0">
                <a:solidFill>
                  <a:srgbClr val="0B0C0C"/>
                </a:solidFill>
                <a:effectLst/>
                <a:latin typeface="GDS Transport"/>
              </a:rPr>
              <a:t>Source:</a:t>
            </a:r>
          </a:p>
          <a:p>
            <a:pPr marL="238818" indent="-238818">
              <a:buAutoNum type="arabicParenR"/>
            </a:pPr>
            <a:r>
              <a:rPr lang="en-GB" dirty="0">
                <a:hlinkClick r:id="rId3"/>
              </a:rPr>
              <a:t>Characteristics of children in need, Reporting Year 2021 </a:t>
            </a:r>
            <a:endParaRPr lang="en-GB" dirty="0"/>
          </a:p>
          <a:p>
            <a:endParaRPr lang="en-GB" dirty="0">
              <a:cs typeface="Calibri" panose="020F0502020204030204"/>
            </a:endParaRPr>
          </a:p>
          <a:p>
            <a:pPr marL="238818" indent="-238818">
              <a:buAutoNum type="arabicParenR"/>
            </a:pPr>
            <a:r>
              <a:rPr lang="en-GB" b="0" i="0" dirty="0">
                <a:solidFill>
                  <a:schemeClr val="tx1"/>
                </a:solidFill>
                <a:effectLst/>
                <a:latin typeface="+mn-lt"/>
              </a:rPr>
              <a:t>https://explore-education-statistics.service.gov.uk/find-statistics/characteristics-of-children-in-need</a:t>
            </a:r>
            <a:r>
              <a:rPr lang="en-GB" dirty="0"/>
              <a:t> </a:t>
            </a:r>
            <a:endParaRPr lang="en-GB" b="0" i="0" dirty="0">
              <a:solidFill>
                <a:schemeClr val="tx1"/>
              </a:solidFill>
              <a:effectLst/>
              <a:latin typeface="+mn-lt"/>
              <a:cs typeface="Calibri"/>
            </a:endParaRPr>
          </a:p>
          <a:p>
            <a:r>
              <a:rPr lang="en-GB" b="0" i="0" dirty="0">
                <a:solidFill>
                  <a:srgbClr val="0B0C0C"/>
                </a:solidFill>
                <a:effectLst/>
                <a:latin typeface="GDS Transport"/>
              </a:rPr>
              <a:t>A </a:t>
            </a:r>
            <a:r>
              <a:rPr lang="en-GB" b="1" i="0" dirty="0">
                <a:solidFill>
                  <a:srgbClr val="0B0C0C"/>
                </a:solidFill>
                <a:effectLst/>
                <a:latin typeface="GDS Transport"/>
              </a:rPr>
              <a:t>referral</a:t>
            </a:r>
            <a:r>
              <a:rPr lang="en-GB" b="0" i="0" dirty="0">
                <a:solidFill>
                  <a:srgbClr val="0B0C0C"/>
                </a:solidFill>
                <a:effectLst/>
                <a:latin typeface="GDS Transport"/>
              </a:rPr>
              <a:t> is defined as a request for services to be provided by children’s social care and is in respect of a child who is not currently in need. A</a:t>
            </a:r>
            <a:r>
              <a:rPr lang="en-GB" b="1" i="0" dirty="0">
                <a:solidFill>
                  <a:srgbClr val="0B0C0C"/>
                </a:solidFill>
                <a:effectLst/>
                <a:latin typeface="GDS Transport"/>
              </a:rPr>
              <a:t> re-referral</a:t>
            </a:r>
            <a:r>
              <a:rPr lang="en-GB" b="0" i="0" dirty="0">
                <a:solidFill>
                  <a:srgbClr val="0B0C0C"/>
                </a:solidFill>
                <a:effectLst/>
                <a:latin typeface="GDS Transport"/>
              </a:rPr>
              <a:t> occurs where a child has been referred within 12 months of a previous referral.</a:t>
            </a:r>
          </a:p>
          <a:p>
            <a:pPr algn="l"/>
            <a:r>
              <a:rPr lang="en-GB" b="0" i="0" dirty="0">
                <a:solidFill>
                  <a:srgbClr val="0B0C0C"/>
                </a:solidFill>
                <a:effectLst/>
                <a:latin typeface="GDS Transport"/>
              </a:rPr>
              <a:t>In (the year ending 31 March) 2021, the number of referrals had the sharpest fall in the series and is now at its lowest point since 2013. This was driven by a fall in referrals from schools (see “Source of referrals”). The number of re-referrals also decreased and is now at its lowest point in the series.</a:t>
            </a:r>
          </a:p>
          <a:p>
            <a:endParaRPr lang="en-GB" dirty="0"/>
          </a:p>
          <a:p>
            <a:r>
              <a:rPr lang="en-GB" dirty="0"/>
              <a:t>‘</a:t>
            </a:r>
            <a:r>
              <a:rPr lang="en-GB" b="0" i="0" dirty="0">
                <a:solidFill>
                  <a:srgbClr val="0B0C0C"/>
                </a:solidFill>
                <a:effectLst/>
                <a:latin typeface="GDS Transport"/>
              </a:rPr>
              <a:t>This is the first release in the series to be fully impacted by the coronavirus (COVID-19) pandemic. In the year ending 31 March 2021, there was a 31% decrease in referrals from schools (a fall of just under 36,000 referrals), reflective of the restrictions on school attendance in place for parts of the year.’</a:t>
            </a:r>
          </a:p>
          <a:p>
            <a:endParaRPr lang="en-GB" b="0" i="0" dirty="0">
              <a:solidFill>
                <a:srgbClr val="0B0C0C"/>
              </a:solidFill>
              <a:effectLst/>
              <a:latin typeface="GDS Transport"/>
            </a:endParaRPr>
          </a:p>
          <a:p>
            <a:endParaRPr lang="en-GB" b="0" i="0" dirty="0">
              <a:solidFill>
                <a:srgbClr val="0B0C0C"/>
              </a:solidFill>
              <a:effectLst/>
              <a:latin typeface="GDS Transport"/>
            </a:endParaRPr>
          </a:p>
          <a:p>
            <a:r>
              <a:rPr lang="en-GB" dirty="0"/>
              <a:t>2) CCC Children's Services CIN Census Report (Cambridgeshire County Council Business Intelligence) 2021.</a:t>
            </a:r>
            <a:endParaRPr lang="en-GB" dirty="0">
              <a:cs typeface="Calibri"/>
            </a:endParaRPr>
          </a:p>
          <a:p>
            <a:endParaRPr lang="en-GB" dirty="0">
              <a:cs typeface="Calibri"/>
            </a:endParaRPr>
          </a:p>
          <a:p>
            <a:r>
              <a:rPr lang="en-GB" dirty="0"/>
              <a:t>Contact:</a:t>
            </a:r>
            <a:endParaRPr lang="en-US" dirty="0"/>
          </a:p>
          <a:p>
            <a:r>
              <a:rPr lang="en-GB" dirty="0"/>
              <a:t>Cambridgeshire Research Group: Business Intelligence, Cambridgeshire County Council (</a:t>
            </a:r>
            <a:r>
              <a:rPr lang="en-GB" dirty="0">
                <a:hlinkClick r:id="rId4"/>
              </a:rPr>
              <a:t>Research.Group@cambridgeshire.gov.uk</a:t>
            </a:r>
            <a:r>
              <a:rPr lang="en-GB" dirty="0"/>
              <a:t>)</a:t>
            </a:r>
            <a:endParaRPr lang="en-US" dirty="0"/>
          </a:p>
          <a:p>
            <a:endParaRPr lang="en-US" dirty="0"/>
          </a:p>
          <a:p>
            <a:endParaRPr lang="en-GB" dirty="0">
              <a:cs typeface="Calibri"/>
            </a:endParaRPr>
          </a:p>
        </p:txBody>
      </p:sp>
      <p:sp>
        <p:nvSpPr>
          <p:cNvPr id="4" name="Slide Number Placeholder 3"/>
          <p:cNvSpPr>
            <a:spLocks noGrp="1"/>
          </p:cNvSpPr>
          <p:nvPr>
            <p:ph type="sldNum" sz="quarter" idx="5"/>
          </p:nvPr>
        </p:nvSpPr>
        <p:spPr/>
        <p:txBody>
          <a:bodyPr/>
          <a:lstStyle/>
          <a:p>
            <a:fld id="{C8A9C194-322B-41F9-95D7-9F12460CEA85}" type="slidenum">
              <a:rPr lang="en-GB" smtClean="0"/>
              <a:t>40</a:t>
            </a:fld>
            <a:endParaRPr lang="en-GB" dirty="0"/>
          </a:p>
        </p:txBody>
      </p:sp>
    </p:spTree>
    <p:extLst>
      <p:ext uri="{BB962C8B-B14F-4D97-AF65-F5344CB8AC3E}">
        <p14:creationId xmlns:p14="http://schemas.microsoft.com/office/powerpoint/2010/main" val="2456534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TECHNICAL NOTES:</a:t>
            </a:r>
          </a:p>
          <a:p>
            <a:pPr>
              <a:defRPr/>
            </a:pPr>
            <a:endParaRPr lang="en-GB" dirty="0"/>
          </a:p>
          <a:p>
            <a:pPr>
              <a:defRPr/>
            </a:pPr>
            <a:r>
              <a:rPr lang="en-GB" dirty="0"/>
              <a:t>Source: </a:t>
            </a:r>
            <a:endParaRPr lang="en-US" dirty="0"/>
          </a:p>
          <a:p>
            <a:pPr>
              <a:defRPr/>
            </a:pPr>
            <a:endParaRPr lang="en-GB" dirty="0"/>
          </a:p>
          <a:p>
            <a:pPr>
              <a:defRPr/>
            </a:pPr>
            <a:r>
              <a:rPr lang="en-GB" dirty="0"/>
              <a:t>Service Director Report – Children and Safeguarding (Cambridgeshire County Council Children’s Services) 14 September 2021: https://cambridgeshire.cmis.uk.com/CCC_live/Document.ashx?czJKcaeAi5tUFL1DTL2UE4zNRBcoShgo=rV5cU62Brt9fr5l%2fkcYASD2i4GCnkZnfzJpw84GDgmJ8ddXxX%2bDIdQ%3d%3d&amp;rUzwRPf%2bZ3zd4E7Ikn8Lyw%3d%3d=pwRE6AGJFLDNlh225F5QMaQWCtPHwdhUfCZ%2fLUQzgA2uL5jNRG4jdQ%3d%3d&amp;mCTIbCubSFfXsDGW9IXnlg%3d%3d=hFflUdN3100%3d&amp;kCx1AnS9%2fpWZQ40DXFvdEw%3d%3d=hFflUdN3100%3d&amp;uJovDxwdjMPoYv%2bAJvYtyA%3d%3d=ctNJFf55vVA%3d&amp;FgPlIEJYlotS%2bYGoBi5olA%3d%3d=NHdURQburHA%3d&amp;d9Qjj0ag1Pd993jsyOJqFvmyB7X0CSQK=ctNJFf55vVA%3d&amp;WGewmoAfeNR9xqBux0r1Q8Za60lavYmz=ctNJFf55vVA%3d&amp;WGewmoAfeNQ16B2MHuCpMRKZMwaG1PaO=ctNJFf55vVA%3d</a:t>
            </a:r>
          </a:p>
          <a:p>
            <a:pPr defTabSz="955274">
              <a:defRPr/>
            </a:pPr>
            <a:endParaRPr lang="en-GB" dirty="0"/>
          </a:p>
          <a:p>
            <a:pPr defTabSz="955274">
              <a:defRPr/>
            </a:pPr>
            <a:r>
              <a:rPr lang="en-GB" dirty="0"/>
              <a:t>Length of time that children have been subject to a child protection plan in England: https://explore-education-statistics.service.gov.uk/find-statistics/characteristics-of-children-in-need</a:t>
            </a:r>
          </a:p>
          <a:p>
            <a:pPr defTabSz="955274">
              <a:defRPr/>
            </a:pPr>
            <a:endParaRPr lang="en-GB" dirty="0"/>
          </a:p>
          <a:p>
            <a:pPr defTabSz="955274">
              <a:defRPr/>
            </a:pPr>
            <a:r>
              <a:rPr lang="en-GB" b="0" i="0" dirty="0">
                <a:solidFill>
                  <a:srgbClr val="0B0C0C"/>
                </a:solidFill>
                <a:effectLst/>
                <a:latin typeface="GDS Transport"/>
              </a:rPr>
              <a:t>A child becomes the subject of a child protection plan if they are assessed as being at risk of harm, at an initial child protection conference. Once a child becomes the subject of a child protection plan, their plan should be reviewed within the first 3 months and then at intervals of not more than 6 months. Definition source: https://explore-education-statistics.service.gov.uk/methodology/characteristics-of-children-in-need-methodology</a:t>
            </a:r>
            <a:endParaRPr lang="en-GB" dirty="0"/>
          </a:p>
          <a:p>
            <a:pPr defTabSz="955274">
              <a:defRPr/>
            </a:pPr>
            <a:endParaRPr lang="en-GB" dirty="0">
              <a:cs typeface="Calibri"/>
            </a:endParaRPr>
          </a:p>
          <a:p>
            <a:pPr algn="l"/>
            <a:r>
              <a:rPr lang="en-GB" sz="1300" dirty="0">
                <a:solidFill>
                  <a:srgbClr val="000000"/>
                </a:solidFill>
                <a:latin typeface="Segoe UI" panose="020B0502040204020203" pitchFamily="34" charset="0"/>
              </a:rPr>
              <a:t>Contact:</a:t>
            </a:r>
            <a:endParaRPr lang="en-GB" dirty="0">
              <a:solidFill>
                <a:srgbClr val="FFFFFF"/>
              </a:solidFill>
              <a:effectLst/>
              <a:latin typeface="Segoe UI" panose="020B0502040204020203" pitchFamily="34" charset="0"/>
            </a:endParaRPr>
          </a:p>
          <a:p>
            <a:pPr algn="l"/>
            <a:r>
              <a:rPr lang="en-GB" sz="1300" dirty="0">
                <a:solidFill>
                  <a:srgbClr val="000000"/>
                </a:solidFill>
                <a:latin typeface="Segoe UI" panose="020B0502040204020203" pitchFamily="34" charset="0"/>
              </a:rPr>
              <a:t>Cambridgeshire Research Group: Business Intelligence, Cambridgeshire County Council (</a:t>
            </a:r>
            <a:r>
              <a:rPr lang="en-GB" u="none" strike="noStrike" dirty="0">
                <a:solidFill>
                  <a:srgbClr val="9EA2FF"/>
                </a:solidFill>
                <a:effectLst/>
                <a:latin typeface="Segoe UI" panose="020B0502040204020203" pitchFamily="34" charset="0"/>
                <a:hlinkClick r:id="rId3" tooltip="mailto:research.group@cambridgeshire.gov.uk"/>
              </a:rPr>
              <a:t>Research.Group@cambridgeshire.gov.uk</a:t>
            </a:r>
            <a:r>
              <a:rPr lang="en-GB" sz="1300" dirty="0">
                <a:solidFill>
                  <a:srgbClr val="000000"/>
                </a:solidFill>
                <a:latin typeface="Segoe UI" panose="020B0502040204020203" pitchFamily="34" charset="0"/>
              </a:rPr>
              <a:t>)</a:t>
            </a:r>
            <a:endParaRPr lang="en-GB" dirty="0">
              <a:solidFill>
                <a:srgbClr val="FFFFFF"/>
              </a:solidFill>
              <a:effectLst/>
              <a:latin typeface="Segoe UI" panose="020B0502040204020203" pitchFamily="34" charset="0"/>
            </a:endParaRPr>
          </a:p>
          <a:p>
            <a:pPr defTabSz="955274">
              <a:defRPr/>
            </a:pPr>
            <a:endParaRPr lang="en-GB" dirty="0">
              <a:cs typeface="Calibri"/>
            </a:endParaRPr>
          </a:p>
          <a:p>
            <a:pPr defTabSz="955274">
              <a:defRPr/>
            </a:pPr>
            <a:endParaRPr lang="en-GB" dirty="0"/>
          </a:p>
        </p:txBody>
      </p:sp>
      <p:sp>
        <p:nvSpPr>
          <p:cNvPr id="4" name="Slide Number Placeholder 3"/>
          <p:cNvSpPr>
            <a:spLocks noGrp="1"/>
          </p:cNvSpPr>
          <p:nvPr>
            <p:ph type="sldNum" sz="quarter" idx="5"/>
          </p:nvPr>
        </p:nvSpPr>
        <p:spPr/>
        <p:txBody>
          <a:bodyPr/>
          <a:lstStyle/>
          <a:p>
            <a:fld id="{C8A9C194-322B-41F9-95D7-9F12460CEA85}" type="slidenum">
              <a:rPr lang="en-GB" smtClean="0"/>
              <a:t>41</a:t>
            </a:fld>
            <a:endParaRPr lang="en-GB" dirty="0"/>
          </a:p>
        </p:txBody>
      </p:sp>
    </p:spTree>
    <p:extLst>
      <p:ext uri="{BB962C8B-B14F-4D97-AF65-F5344CB8AC3E}">
        <p14:creationId xmlns:p14="http://schemas.microsoft.com/office/powerpoint/2010/main" val="866536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TECHNICAL NOTES:</a:t>
            </a:r>
          </a:p>
          <a:p>
            <a:pPr>
              <a:defRPr/>
            </a:pPr>
            <a:endParaRPr lang="en-GB" dirty="0"/>
          </a:p>
          <a:p>
            <a:pPr>
              <a:defRPr/>
            </a:pPr>
            <a:r>
              <a:rPr lang="en-GB" dirty="0"/>
              <a:t>Source: Peterborough City Council Business Intelligence analysis completed Jan 2022.</a:t>
            </a:r>
            <a:endParaRPr lang="en-US" dirty="0"/>
          </a:p>
          <a:p>
            <a:pPr>
              <a:defRPr/>
            </a:pPr>
            <a:endParaRPr lang="en-GB" dirty="0"/>
          </a:p>
          <a:p>
            <a:pPr defTabSz="955274">
              <a:defRPr/>
            </a:pPr>
            <a:r>
              <a:rPr lang="en-GB" dirty="0"/>
              <a:t>Length of time that children have been subject to a child protection plan in England: https://explore-education-statistics.service.gov.uk/find-statistics/characteristics-of-children-in-need</a:t>
            </a:r>
            <a:endParaRPr lang="en-GB" dirty="0">
              <a:cs typeface="Calibri"/>
            </a:endParaRPr>
          </a:p>
          <a:p>
            <a:pPr defTabSz="955274">
              <a:defRPr/>
            </a:pPr>
            <a:endParaRPr lang="en-GB" dirty="0"/>
          </a:p>
          <a:p>
            <a:pPr defTabSz="955274">
              <a:defRPr/>
            </a:pPr>
            <a:r>
              <a:rPr lang="en-GB" b="0" i="0" dirty="0">
                <a:solidFill>
                  <a:srgbClr val="0B0C0C"/>
                </a:solidFill>
                <a:effectLst/>
                <a:latin typeface="GDS Transport"/>
              </a:rPr>
              <a:t>A child becomes the subject of a child protection plan if they are assessed as being at risk of harm, at an initial child protection conference. Once a child becomes the subject of a child protection plan, their plan should be reviewed within the first 3 months and then at intervals of not more than 6 months. Definition source: https://explore-education-statistics.service.gov.uk/methodology/characteristics-of-children-in-need-methodology</a:t>
            </a:r>
            <a:endParaRPr lang="en-GB" dirty="0"/>
          </a:p>
          <a:p>
            <a:pPr defTabSz="955274">
              <a:defRPr/>
            </a:pPr>
            <a:endParaRPr lang="en-GB" dirty="0">
              <a:cs typeface="Calibri"/>
            </a:endParaRPr>
          </a:p>
          <a:p>
            <a:pPr algn="l"/>
            <a:r>
              <a:rPr lang="en-GB" sz="1300" dirty="0">
                <a:solidFill>
                  <a:srgbClr val="000000"/>
                </a:solidFill>
                <a:latin typeface="Segoe UI"/>
                <a:cs typeface="Segoe UI"/>
              </a:rPr>
              <a:t>Contact:</a:t>
            </a:r>
            <a:endParaRPr lang="en-GB" dirty="0">
              <a:solidFill>
                <a:srgbClr val="FFFFFF"/>
              </a:solidFill>
              <a:effectLst/>
              <a:latin typeface="Segoe UI"/>
              <a:cs typeface="Segoe UI"/>
            </a:endParaRPr>
          </a:p>
          <a:p>
            <a:pPr algn="l"/>
            <a:r>
              <a:rPr lang="en-GB" sz="1300" dirty="0">
                <a:solidFill>
                  <a:srgbClr val="000000"/>
                </a:solidFill>
                <a:latin typeface="Segoe UI"/>
                <a:cs typeface="Segoe UI"/>
              </a:rPr>
              <a:t>Cambridgeshire Research Group: Business Intelligence, Cambridgeshire County Council (</a:t>
            </a:r>
            <a:r>
              <a:rPr lang="en-GB" u="none" strike="noStrike" dirty="0">
                <a:solidFill>
                  <a:srgbClr val="9EA2FF"/>
                </a:solidFill>
                <a:effectLst/>
                <a:latin typeface="Segoe UI"/>
                <a:cs typeface="Segoe UI"/>
                <a:hlinkClick r:id="rId3"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pPr defTabSz="955274">
              <a:defRPr/>
            </a:pPr>
            <a:endParaRPr lang="en-GB" dirty="0">
              <a:cs typeface="Calibri"/>
            </a:endParaRPr>
          </a:p>
          <a:p>
            <a:pPr defTabSz="955274">
              <a:defRPr/>
            </a:pPr>
            <a:endParaRPr lang="en-GB" dirty="0"/>
          </a:p>
        </p:txBody>
      </p:sp>
      <p:sp>
        <p:nvSpPr>
          <p:cNvPr id="4" name="Slide Number Placeholder 3"/>
          <p:cNvSpPr>
            <a:spLocks noGrp="1"/>
          </p:cNvSpPr>
          <p:nvPr>
            <p:ph type="sldNum" sz="quarter" idx="5"/>
          </p:nvPr>
        </p:nvSpPr>
        <p:spPr/>
        <p:txBody>
          <a:bodyPr/>
          <a:lstStyle/>
          <a:p>
            <a:fld id="{C8A9C194-322B-41F9-95D7-9F12460CEA85}" type="slidenum">
              <a:rPr lang="en-GB" smtClean="0"/>
              <a:t>42</a:t>
            </a:fld>
            <a:endParaRPr lang="en-GB" dirty="0"/>
          </a:p>
        </p:txBody>
      </p:sp>
    </p:spTree>
    <p:extLst>
      <p:ext uri="{BB962C8B-B14F-4D97-AF65-F5344CB8AC3E}">
        <p14:creationId xmlns:p14="http://schemas.microsoft.com/office/powerpoint/2010/main" val="866536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intentionally left blank to divide sections of the pack.</a:t>
            </a: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43</a:t>
            </a:fld>
            <a:endParaRPr lang="en-GB" dirty="0"/>
          </a:p>
        </p:txBody>
      </p:sp>
    </p:spTree>
    <p:extLst>
      <p:ext uri="{BB962C8B-B14F-4D97-AF65-F5344CB8AC3E}">
        <p14:creationId xmlns:p14="http://schemas.microsoft.com/office/powerpoint/2010/main" val="3700122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endParaRPr lang="en-US" dirty="0"/>
          </a:p>
          <a:p>
            <a:r>
              <a:rPr lang="en-GB" b="1" dirty="0"/>
              <a:t>Going missing from home or care is  a known risk factor for exploitation of young people i.e. CCE and CSE.</a:t>
            </a:r>
            <a:endParaRPr lang="en-US" dirty="0"/>
          </a:p>
          <a:p>
            <a:r>
              <a:rPr lang="en-GB" b="1" dirty="0"/>
              <a:t>This risk can be:</a:t>
            </a:r>
            <a:endParaRPr lang="en-GB" dirty="0"/>
          </a:p>
          <a:p>
            <a:pPr marL="716455" lvl="1" indent="-238818">
              <a:buAutoNum type="arabicPeriod"/>
            </a:pPr>
            <a:r>
              <a:rPr lang="en-GB" b="1" dirty="0"/>
              <a:t> Because a child is going missing as they are already being exploited.</a:t>
            </a:r>
            <a:endParaRPr lang="en-GB" dirty="0"/>
          </a:p>
          <a:p>
            <a:pPr marL="716455" lvl="1" indent="-238818">
              <a:buAutoNum type="arabicPeriod"/>
            </a:pPr>
            <a:r>
              <a:rPr lang="en-GB" b="1" dirty="0"/>
              <a:t> Because of  fewer protective factors when a child goes missing, meaning they are more at risk of being exploited whilst missing. </a:t>
            </a:r>
            <a:endParaRPr lang="en-GB" dirty="0"/>
          </a:p>
          <a:p>
            <a:endParaRPr lang="en-GB" dirty="0"/>
          </a:p>
          <a:p>
            <a:endParaRPr lang="en-GB" dirty="0">
              <a:cs typeface="Calibri"/>
            </a:endParaRPr>
          </a:p>
          <a:p>
            <a:r>
              <a:rPr lang="en-US" dirty="0"/>
              <a:t>Sources:</a:t>
            </a:r>
            <a:endParaRPr lang="en-US" dirty="0">
              <a:cs typeface="Calibri"/>
            </a:endParaRPr>
          </a:p>
          <a:p>
            <a:r>
              <a:rPr lang="en-US" dirty="0"/>
              <a:t>Data sourced from CCC BI team.</a:t>
            </a:r>
            <a:endParaRPr lang="en-US" dirty="0">
              <a:cs typeface="Calibri"/>
            </a:endParaRPr>
          </a:p>
          <a:p>
            <a:endParaRPr lang="en-US" dirty="0">
              <a:cs typeface="Calibri"/>
            </a:endParaRPr>
          </a:p>
          <a:p>
            <a:r>
              <a:rPr lang="en-GB" dirty="0"/>
              <a:t>Contact:</a:t>
            </a:r>
            <a:endParaRPr lang="en-US" dirty="0"/>
          </a:p>
          <a:p>
            <a:r>
              <a:rPr lang="en-GB" dirty="0"/>
              <a:t>Cambridgeshire Research Group: Business Intelligence, Cambridgeshire County Council (</a:t>
            </a:r>
            <a:r>
              <a:rPr lang="en-GB" dirty="0">
                <a:hlinkClick r:id="rId3"/>
              </a:rPr>
              <a:t>Research.Group@cambridgeshire.gov.uk</a:t>
            </a:r>
            <a:r>
              <a:rPr lang="en-GB" dirty="0"/>
              <a:t>)</a:t>
            </a:r>
            <a:endParaRPr lang="en-GB" dirty="0">
              <a:cs typeface="Calibri"/>
            </a:endParaRPr>
          </a:p>
        </p:txBody>
      </p:sp>
      <p:sp>
        <p:nvSpPr>
          <p:cNvPr id="4" name="Slide Number Placeholder 3"/>
          <p:cNvSpPr>
            <a:spLocks noGrp="1"/>
          </p:cNvSpPr>
          <p:nvPr>
            <p:ph type="sldNum" sz="quarter" idx="5"/>
          </p:nvPr>
        </p:nvSpPr>
        <p:spPr/>
        <p:txBody>
          <a:bodyPr/>
          <a:lstStyle/>
          <a:p>
            <a:fld id="{C8A9C194-322B-41F9-95D7-9F12460CEA85}" type="slidenum">
              <a:rPr lang="en-GB" smtClean="0"/>
              <a:t>44</a:t>
            </a:fld>
            <a:endParaRPr lang="en-GB" dirty="0"/>
          </a:p>
        </p:txBody>
      </p:sp>
    </p:spTree>
    <p:extLst>
      <p:ext uri="{BB962C8B-B14F-4D97-AF65-F5344CB8AC3E}">
        <p14:creationId xmlns:p14="http://schemas.microsoft.com/office/powerpoint/2010/main" val="2734557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endParaRPr lang="en-US" dirty="0"/>
          </a:p>
          <a:p>
            <a:r>
              <a:rPr lang="en-GB" b="1" dirty="0"/>
              <a:t>Going missing from home or care is  a known risk factor for exploitation of young people i.e. CCE and CSE.</a:t>
            </a:r>
            <a:endParaRPr lang="en-US" dirty="0"/>
          </a:p>
          <a:p>
            <a:r>
              <a:rPr lang="en-GB" b="1" dirty="0"/>
              <a:t>This risk can be:</a:t>
            </a:r>
            <a:endParaRPr lang="en-GB" dirty="0"/>
          </a:p>
          <a:p>
            <a:pPr marL="716455" lvl="1" indent="-238818">
              <a:buAutoNum type="arabicPeriod"/>
            </a:pPr>
            <a:r>
              <a:rPr lang="en-GB" b="1" dirty="0"/>
              <a:t> Because a child is going missing as they are already being exploited.</a:t>
            </a:r>
            <a:endParaRPr lang="en-GB" dirty="0"/>
          </a:p>
          <a:p>
            <a:pPr marL="716455" lvl="1" indent="-238818">
              <a:buAutoNum type="arabicPeriod"/>
            </a:pPr>
            <a:r>
              <a:rPr lang="en-GB" b="1" dirty="0"/>
              <a:t> Because of  fewer protective factors when a child goes missing, meaning they are more at risk of being exploited whilst missing. </a:t>
            </a:r>
            <a:endParaRPr lang="en-GB" dirty="0"/>
          </a:p>
          <a:p>
            <a:r>
              <a:rPr lang="en-US" dirty="0"/>
              <a:t>Sources:</a:t>
            </a:r>
            <a:endParaRPr lang="en-US" dirty="0">
              <a:cs typeface="Calibri"/>
            </a:endParaRPr>
          </a:p>
          <a:p>
            <a:r>
              <a:rPr lang="en-US" dirty="0"/>
              <a:t>Exploitation Data sourced from PCC BI team. </a:t>
            </a:r>
            <a:endParaRPr lang="en-US" dirty="0">
              <a:cs typeface="Calibri"/>
            </a:endParaRPr>
          </a:p>
          <a:p>
            <a:endParaRPr lang="en-US" dirty="0"/>
          </a:p>
          <a:p>
            <a:r>
              <a:rPr lang="en-GB" dirty="0"/>
              <a:t>Contact:</a:t>
            </a:r>
            <a:endParaRPr lang="en-US" dirty="0"/>
          </a:p>
          <a:p>
            <a:r>
              <a:rPr lang="en-GB" dirty="0"/>
              <a:t>Cambridgeshire Research Group: Business Intelligence, Cambridgeshire County Council (</a:t>
            </a:r>
            <a:r>
              <a:rPr lang="en-GB" dirty="0">
                <a:hlinkClick r:id="rId3"/>
              </a:rPr>
              <a:t>Research.Group@cambridgeshire.gov.uk</a:t>
            </a:r>
            <a:r>
              <a:rPr lang="en-GB" dirty="0"/>
              <a:t>)</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C8A9C194-322B-41F9-95D7-9F12460CEA85}" type="slidenum">
              <a:rPr lang="en-GB" smtClean="0"/>
              <a:t>45</a:t>
            </a:fld>
            <a:endParaRPr lang="en-GB" dirty="0"/>
          </a:p>
        </p:txBody>
      </p:sp>
    </p:spTree>
    <p:extLst>
      <p:ext uri="{BB962C8B-B14F-4D97-AF65-F5344CB8AC3E}">
        <p14:creationId xmlns:p14="http://schemas.microsoft.com/office/powerpoint/2010/main" val="4154355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TECHNICAL NOTES:</a:t>
            </a:r>
          </a:p>
          <a:p>
            <a:endParaRPr lang="en-GB" b="1" dirty="0"/>
          </a:p>
          <a:p>
            <a:r>
              <a:rPr lang="en-GB" b="1" dirty="0"/>
              <a:t>Child sexual exploitation: A form of child sexual abuse where an individual or group takes advantage of an imbalance of power to coerce, manipulate, or deceive a child or young person under the age of 18 years into sexual activity in exchange for something the victim needs or wants and/or for the financial advantage or increased status of the perpetrator or facilitator. The victim may have been sexually exploited even if the sexual activity appears consensual. Child sexual exploitation does not always involve physical contact; it can also occur through the use of technology. Definition</a:t>
            </a:r>
            <a:r>
              <a:rPr lang="en-GB" dirty="0"/>
              <a:t> of Child Sexual Exploitation:</a:t>
            </a:r>
            <a:endParaRPr lang="en-US" dirty="0"/>
          </a:p>
          <a:p>
            <a:r>
              <a:rPr lang="en-GB" b="0" i="0" dirty="0">
                <a:solidFill>
                  <a:srgbClr val="323132"/>
                </a:solidFill>
                <a:effectLst/>
                <a:latin typeface="open sans"/>
                <a:ea typeface="open sans"/>
                <a:cs typeface="open sans"/>
              </a:rPr>
              <a:t>Child sexual exploitation is a form of child sexual abuse where an individual or group takes advantage of an imbalance of power to coerce, manipulate, or deceive a child or young person under the age of 18 years into sexual activity in exchange for something the victim needs or wants and/or for the financial advantage or increased status of the perpetrator or facilitator. The victim may have been sexually exploited even if the sexual activity appears consensual. Child sexual exploitation does not always involve physical contact; it can also occur through the use of technology. (source: ONS </a:t>
            </a:r>
            <a:r>
              <a:rPr lang="en-GB" dirty="0">
                <a:hlinkClick r:id="rId3"/>
              </a:rPr>
              <a:t>Child abuse in England and Wales - Office for National Statistics (ons.gov.uk)</a:t>
            </a:r>
            <a:r>
              <a:rPr lang="en-GB" dirty="0"/>
              <a:t>)</a:t>
            </a:r>
            <a:endParaRPr lang="en-GB" dirty="0">
              <a:cs typeface="Calibri"/>
            </a:endParaRPr>
          </a:p>
          <a:p>
            <a:endParaRPr lang="en-GB" dirty="0"/>
          </a:p>
          <a:p>
            <a:endParaRPr lang="en-GB" dirty="0"/>
          </a:p>
          <a:p>
            <a:r>
              <a:rPr lang="en-GB" dirty="0"/>
              <a:t>Source: </a:t>
            </a:r>
            <a:endParaRPr lang="en-GB" dirty="0">
              <a:cs typeface="Calibri"/>
            </a:endParaRPr>
          </a:p>
          <a:p>
            <a:r>
              <a:rPr lang="en-GB" dirty="0"/>
              <a:t>1. Child Abuse in England and Wales, ONS 2019 </a:t>
            </a:r>
            <a:r>
              <a:rPr lang="en-GB" dirty="0">
                <a:hlinkClick r:id="rId3"/>
              </a:rPr>
              <a:t>Child abuse in England and Wales - Office for National Statistics (ons.gov.uk; </a:t>
            </a:r>
            <a:r>
              <a:rPr lang="en-GB" b="1" dirty="0"/>
              <a:t>Child abuse in England and Wales: March 2020 Appendix </a:t>
            </a:r>
            <a:r>
              <a:rPr lang="en-GB" dirty="0"/>
              <a:t>Table 35b: Number of offences flagged as child sexual exploitation (CSE), by offence, year ending March 2018 to year ending March 2019; Data for offences where child sexual exploitation is not specified in the definition of the offence have been extracted using the CSE flag. This information is not always provided, therefore it is not possible to identify all CSE offences recorded by the police. However, the CSE flag has the potential to identify offences which would otherwise not be distinguishable as constituting child sexual exploitation</a:t>
            </a:r>
            <a:endParaRPr lang="en-GB" dirty="0">
              <a:hlinkClick r:id="rId3"/>
            </a:endParaRPr>
          </a:p>
          <a:p>
            <a:endParaRPr lang="en-GB" dirty="0">
              <a:cs typeface="Calibri"/>
            </a:endParaRPr>
          </a:p>
          <a:p>
            <a:r>
              <a:rPr lang="en-GB" dirty="0"/>
              <a:t>2.  Cambridgeshire Constabulary data  sourced Oct 2021 (CCC Research Group analysis); data extracted selecting all crimes which have a CSE flag.</a:t>
            </a:r>
            <a:endParaRPr lang="en-GB" dirty="0">
              <a:cs typeface="Calibri"/>
            </a:endParaRPr>
          </a:p>
          <a:p>
            <a:endParaRPr lang="en-GB" dirty="0"/>
          </a:p>
          <a:p>
            <a:r>
              <a:rPr lang="en-GB" dirty="0"/>
              <a:t>Contact:</a:t>
            </a:r>
            <a:endParaRPr lang="en-US" dirty="0"/>
          </a:p>
          <a:p>
            <a:r>
              <a:rPr lang="en-GB" dirty="0"/>
              <a:t>Cambridgeshire Research Group: Business Intelligence, Cambridgeshire County Council (</a:t>
            </a:r>
            <a:r>
              <a:rPr lang="en-GB" dirty="0">
                <a:hlinkClick r:id="rId4"/>
              </a:rPr>
              <a:t>Research.Group@cambridgeshire.gov.uk</a:t>
            </a:r>
            <a:r>
              <a:rPr lang="en-GB" dirty="0"/>
              <a:t>)</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C8A9C194-322B-41F9-95D7-9F12460CEA85}" type="slidenum">
              <a:rPr lang="en-GB" smtClean="0"/>
              <a:t>46</a:t>
            </a:fld>
            <a:endParaRPr lang="en-GB" dirty="0"/>
          </a:p>
        </p:txBody>
      </p:sp>
    </p:spTree>
    <p:extLst>
      <p:ext uri="{BB962C8B-B14F-4D97-AF65-F5344CB8AC3E}">
        <p14:creationId xmlns:p14="http://schemas.microsoft.com/office/powerpoint/2010/main" val="9363307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TECHNICAL NOTES:</a:t>
            </a:r>
          </a:p>
          <a:p>
            <a:endParaRPr lang="en-GB" dirty="0"/>
          </a:p>
          <a:p>
            <a:r>
              <a:rPr lang="en-GB" dirty="0"/>
              <a:t>Figure sourced from pg. 21 of NCA Strategic Assessment of Serious and Organised Crime 2021. (URL: </a:t>
            </a:r>
          </a:p>
          <a:p>
            <a:r>
              <a:rPr lang="en-GB" dirty="0"/>
              <a:t>https://nationalcrimeagency.gov.uk/who-we-are/publications/533-national-strategic-assessment-of-serious-and-organised-crime-2021) </a:t>
            </a:r>
          </a:p>
          <a:p>
            <a:endParaRPr lang="en-GB" dirty="0"/>
          </a:p>
          <a:p>
            <a:endParaRPr lang="en-GB" dirty="0"/>
          </a:p>
          <a:p>
            <a:r>
              <a:rPr lang="en-GB" dirty="0">
                <a:hlinkClick r:id="rId3"/>
              </a:rPr>
              <a:t>Isolated and struggling: social isolation and the risk of child maltreatment, in lockdown and beyond (nspcc.org.uk)</a:t>
            </a:r>
          </a:p>
          <a:p>
            <a:endParaRPr lang="en-GB" dirty="0"/>
          </a:p>
          <a:p>
            <a:r>
              <a:rPr lang="en-GB" dirty="0"/>
              <a:t>Contact:</a:t>
            </a:r>
            <a:endParaRPr lang="en-US" dirty="0"/>
          </a:p>
          <a:p>
            <a:r>
              <a:rPr lang="en-GB" dirty="0"/>
              <a:t>Cambridgeshire Research Group: Business Intelligence, Cambridgeshire County Council (</a:t>
            </a:r>
            <a:r>
              <a:rPr lang="en-GB" dirty="0">
                <a:hlinkClick r:id="rId4"/>
              </a:rPr>
              <a:t>Research.Group@cambridgeshire.gov.uk</a:t>
            </a:r>
            <a:r>
              <a:rPr lang="en-GB" dirty="0"/>
              <a:t>)</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C8A9C194-322B-41F9-95D7-9F12460CEA85}" type="slidenum">
              <a:rPr lang="en-GB" smtClean="0"/>
              <a:t>47</a:t>
            </a:fld>
            <a:endParaRPr lang="en-GB" dirty="0"/>
          </a:p>
        </p:txBody>
      </p:sp>
    </p:spTree>
    <p:extLst>
      <p:ext uri="{BB962C8B-B14F-4D97-AF65-F5344CB8AC3E}">
        <p14:creationId xmlns:p14="http://schemas.microsoft.com/office/powerpoint/2010/main" val="3402706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TECHNICAL NOTES:</a:t>
            </a:r>
          </a:p>
          <a:p>
            <a:endParaRPr lang="en-GB" dirty="0"/>
          </a:p>
          <a:p>
            <a:r>
              <a:rPr lang="en-GB" dirty="0"/>
              <a:t>Definition of Child Criminal Exploitation:</a:t>
            </a:r>
          </a:p>
          <a:p>
            <a:r>
              <a:rPr lang="en-GB" b="0" i="0" dirty="0">
                <a:solidFill>
                  <a:srgbClr val="000000"/>
                </a:solidFill>
                <a:effectLst/>
                <a:latin typeface="Roboto" panose="02000000000000000000" pitchFamily="2" charset="0"/>
              </a:rPr>
              <a:t>Child Criminal Exploitation is common in </a:t>
            </a:r>
            <a:r>
              <a:rPr lang="en-GB" b="0" i="0" u="none" strike="noStrike" dirty="0">
                <a:solidFill>
                  <a:srgbClr val="000000"/>
                </a:solidFill>
                <a:effectLst/>
                <a:latin typeface="Roboto" panose="02000000000000000000" pitchFamily="2" charset="0"/>
                <a:hlinkClick r:id="rId3"/>
              </a:rPr>
              <a:t>county lines</a:t>
            </a:r>
            <a:r>
              <a:rPr lang="en-GB" b="0" i="0" dirty="0">
                <a:solidFill>
                  <a:srgbClr val="000000"/>
                </a:solidFill>
                <a:effectLst/>
                <a:latin typeface="Roboto" panose="02000000000000000000" pitchFamily="2" charset="0"/>
              </a:rPr>
              <a:t> and occurs where an individual, or group, takes advantage of an imbalance of power to coerce, control, manipulate or deceive a child or young person </a:t>
            </a:r>
            <a:r>
              <a:rPr lang="en-GB" b="1" i="0" dirty="0">
                <a:solidFill>
                  <a:srgbClr val="000000"/>
                </a:solidFill>
                <a:effectLst/>
                <a:latin typeface="Roboto" panose="02000000000000000000" pitchFamily="2" charset="0"/>
              </a:rPr>
              <a:t>under the age of 18</a:t>
            </a:r>
            <a:r>
              <a:rPr lang="en-GB" b="0" i="0" dirty="0">
                <a:solidFill>
                  <a:srgbClr val="000000"/>
                </a:solidFill>
                <a:effectLst/>
                <a:latin typeface="Roboto" panose="02000000000000000000" pitchFamily="2" charset="0"/>
              </a:rPr>
              <a:t>. The victim may have been criminally exploited even if the activity </a:t>
            </a:r>
            <a:r>
              <a:rPr lang="en-GB" b="1" i="0" dirty="0">
                <a:solidFill>
                  <a:srgbClr val="000000"/>
                </a:solidFill>
                <a:effectLst/>
                <a:latin typeface="Roboto" panose="02000000000000000000" pitchFamily="2" charset="0"/>
              </a:rPr>
              <a:t>appears consensual.</a:t>
            </a:r>
            <a:r>
              <a:rPr lang="en-GB" b="0" i="0" dirty="0">
                <a:solidFill>
                  <a:srgbClr val="000000"/>
                </a:solidFill>
                <a:effectLst/>
                <a:latin typeface="Roboto" panose="02000000000000000000" pitchFamily="2" charset="0"/>
              </a:rPr>
              <a:t> Child Criminal Exploitation does not always involve physical contact; it can also occur through the use of technology.</a:t>
            </a:r>
          </a:p>
          <a:p>
            <a:r>
              <a:rPr lang="en-GB" b="0" i="0" dirty="0">
                <a:solidFill>
                  <a:srgbClr val="000000"/>
                </a:solidFill>
                <a:effectLst/>
                <a:latin typeface="Roboto" panose="02000000000000000000" pitchFamily="2" charset="0"/>
              </a:rPr>
              <a:t>(Source: </a:t>
            </a:r>
            <a:r>
              <a:rPr lang="en-GB" dirty="0">
                <a:hlinkClick r:id="rId4"/>
              </a:rPr>
              <a:t>Child Exploitation Strategy 2021-2025 | Cambridgeshire and Peterborough Safeguarding Partnership Board (safeguardingcambspeterborough.org.uk)</a:t>
            </a:r>
            <a:r>
              <a:rPr lang="en-GB" b="0" i="0" dirty="0">
                <a:solidFill>
                  <a:srgbClr val="000000"/>
                </a:solidFill>
                <a:effectLst/>
                <a:latin typeface="Roboto" panose="02000000000000000000" pitchFamily="2" charset="0"/>
              </a:rPr>
              <a:t>)</a:t>
            </a:r>
          </a:p>
          <a:p>
            <a:endParaRPr lang="en-GB" b="1" dirty="0"/>
          </a:p>
          <a:p>
            <a:r>
              <a:rPr lang="en-GB" b="1" dirty="0"/>
              <a:t>NRM (National Referral Mechanism)</a:t>
            </a:r>
          </a:p>
          <a:p>
            <a:pPr algn="l"/>
            <a:r>
              <a:rPr lang="en-GB" b="0" i="0" dirty="0">
                <a:solidFill>
                  <a:srgbClr val="0B0C0C"/>
                </a:solidFill>
                <a:effectLst/>
                <a:latin typeface="GDS Transport"/>
              </a:rPr>
              <a:t>Modern slavery is a term that includes any form of human trafficking, slavery, servitude or forced labour, as set out in the Modern Slavery Act 2015. Potential victims of modern slavery in the UK that come to the attention of authorised ‘first responder’ organisations are referred to the NRM. When referred to the NRM, the SCA within the Home Office makes a ‘reasonable grounds’ decision on whether an individual could be a victim of modern slavery.</a:t>
            </a:r>
          </a:p>
          <a:p>
            <a:pPr algn="l"/>
            <a:r>
              <a:rPr lang="en-GB" b="0" i="0" dirty="0">
                <a:solidFill>
                  <a:srgbClr val="0B0C0C"/>
                </a:solidFill>
                <a:effectLst/>
                <a:latin typeface="GDS Transport"/>
              </a:rPr>
              <a:t>Adults given a positive reasonable grounds decision can have access to support (including accommodation, subsistence, legal aid and counselling) pending a ‘conclusive grounds’ decision on their case. Local authorities support children.</a:t>
            </a:r>
          </a:p>
          <a:p>
            <a:endParaRPr lang="en-GB" dirty="0"/>
          </a:p>
          <a:p>
            <a:r>
              <a:rPr lang="en-GB" dirty="0"/>
              <a:t>Figure source:  </a:t>
            </a:r>
            <a:r>
              <a:rPr lang="en-GB" dirty="0">
                <a:hlinkClick r:id="rId5"/>
              </a:rPr>
              <a:t>Modern Slavery: National Referral Mechanism and Duty to Notify statistics UK, Quarter 3 2021 – July to September - GOV.UK (www.gov.uk)</a:t>
            </a:r>
            <a:endParaRPr lang="en-GB" dirty="0"/>
          </a:p>
          <a:p>
            <a:r>
              <a:rPr lang="en-GB" b="1" i="0" dirty="0">
                <a:solidFill>
                  <a:srgbClr val="0B0C0C"/>
                </a:solidFill>
                <a:effectLst/>
                <a:latin typeface="GDS Transport"/>
              </a:rPr>
              <a:t>Figure 2: Number of quarterly NRM referrals by age group of exploitation</a:t>
            </a:r>
          </a:p>
          <a:p>
            <a:endParaRPr lang="en-GB" b="1" i="0" dirty="0">
              <a:solidFill>
                <a:srgbClr val="0B0C0C"/>
              </a:solidFill>
              <a:effectLst/>
              <a:latin typeface="GDS Transport"/>
            </a:endParaRPr>
          </a:p>
          <a:p>
            <a:endParaRPr lang="en-GB" b="1" i="0" dirty="0">
              <a:solidFill>
                <a:srgbClr val="0B0C0C"/>
              </a:solidFill>
              <a:effectLst/>
              <a:latin typeface="GDS Transport"/>
            </a:endParaRPr>
          </a:p>
          <a:p>
            <a:r>
              <a:rPr lang="en-GB" dirty="0"/>
              <a:t>Contact:</a:t>
            </a:r>
            <a:endParaRPr lang="en-US" dirty="0"/>
          </a:p>
          <a:p>
            <a:r>
              <a:rPr lang="en-GB" dirty="0"/>
              <a:t>Cambridgeshire Research Group: Business Intelligence, Cambridgeshire County Council (</a:t>
            </a:r>
            <a:r>
              <a:rPr lang="en-GB" dirty="0">
                <a:hlinkClick r:id="rId6"/>
              </a:rPr>
              <a:t>Research.Group@cambridgeshire.gov.uk</a:t>
            </a:r>
            <a:r>
              <a:rPr lang="en-GB" dirty="0"/>
              <a:t>)</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C8A9C194-322B-41F9-95D7-9F12460CEA85}" type="slidenum">
              <a:rPr lang="en-GB" smtClean="0"/>
              <a:t>48</a:t>
            </a:fld>
            <a:endParaRPr lang="en-GB" dirty="0"/>
          </a:p>
        </p:txBody>
      </p:sp>
    </p:spTree>
    <p:extLst>
      <p:ext uri="{BB962C8B-B14F-4D97-AF65-F5344CB8AC3E}">
        <p14:creationId xmlns:p14="http://schemas.microsoft.com/office/powerpoint/2010/main" val="968637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TECHNICAL NOTES:</a:t>
            </a:r>
          </a:p>
          <a:p>
            <a:endParaRPr lang="en-GB" dirty="0"/>
          </a:p>
          <a:p>
            <a:r>
              <a:rPr lang="en-GB" dirty="0"/>
              <a:t>Definition of Child Criminal Exploitation:</a:t>
            </a:r>
          </a:p>
          <a:p>
            <a:r>
              <a:rPr lang="en-GB" b="0" i="0" dirty="0">
                <a:solidFill>
                  <a:srgbClr val="000000"/>
                </a:solidFill>
                <a:effectLst/>
                <a:latin typeface="Roboto"/>
                <a:ea typeface="Roboto"/>
              </a:rPr>
              <a:t>Child Criminal Exploitation is common in </a:t>
            </a:r>
            <a:r>
              <a:rPr lang="en-GB" b="0" i="0" u="none" strike="noStrike" dirty="0">
                <a:solidFill>
                  <a:srgbClr val="000000"/>
                </a:solidFill>
                <a:effectLst/>
                <a:latin typeface="Roboto"/>
                <a:ea typeface="Roboto"/>
                <a:hlinkClick r:id="rId3"/>
              </a:rPr>
              <a:t>county lines</a:t>
            </a:r>
            <a:r>
              <a:rPr lang="en-GB" b="0" i="0" dirty="0">
                <a:solidFill>
                  <a:srgbClr val="000000"/>
                </a:solidFill>
                <a:effectLst/>
                <a:latin typeface="Roboto"/>
                <a:ea typeface="Roboto"/>
              </a:rPr>
              <a:t> and occurs where an individual, or group, takes advantage of an imbalance of power to coerce, control, manipulate or deceive a child or young person </a:t>
            </a:r>
            <a:r>
              <a:rPr lang="en-GB" b="1" i="0" dirty="0">
                <a:solidFill>
                  <a:srgbClr val="000000"/>
                </a:solidFill>
                <a:effectLst/>
                <a:latin typeface="Roboto"/>
                <a:ea typeface="Roboto"/>
              </a:rPr>
              <a:t>under the age of 18</a:t>
            </a:r>
            <a:r>
              <a:rPr lang="en-GB" b="0" i="0" dirty="0">
                <a:solidFill>
                  <a:srgbClr val="000000"/>
                </a:solidFill>
                <a:effectLst/>
                <a:latin typeface="Roboto"/>
                <a:ea typeface="Roboto"/>
              </a:rPr>
              <a:t>. The victim may have been criminally exploited even if the activity </a:t>
            </a:r>
            <a:r>
              <a:rPr lang="en-GB" b="1" i="0" dirty="0">
                <a:solidFill>
                  <a:srgbClr val="000000"/>
                </a:solidFill>
                <a:effectLst/>
                <a:latin typeface="Roboto"/>
                <a:ea typeface="Roboto"/>
              </a:rPr>
              <a:t>appears consensual.</a:t>
            </a:r>
            <a:r>
              <a:rPr lang="en-GB" b="0" i="0" dirty="0">
                <a:solidFill>
                  <a:srgbClr val="000000"/>
                </a:solidFill>
                <a:effectLst/>
                <a:latin typeface="Roboto"/>
                <a:ea typeface="Roboto"/>
              </a:rPr>
              <a:t> Child Criminal Exploitation does not always involve physical contact; it can also occur through the use of technology.</a:t>
            </a:r>
          </a:p>
          <a:p>
            <a:r>
              <a:rPr lang="en-GB" b="0" i="0" dirty="0">
                <a:solidFill>
                  <a:srgbClr val="000000"/>
                </a:solidFill>
                <a:effectLst/>
                <a:latin typeface="Roboto"/>
                <a:ea typeface="Roboto"/>
              </a:rPr>
              <a:t>(Source: </a:t>
            </a:r>
            <a:r>
              <a:rPr lang="en-GB" dirty="0">
                <a:hlinkClick r:id="rId4"/>
              </a:rPr>
              <a:t>Child Exploitation Strategy 2021-2025 | Cambridgeshire and Peterborough Safeguarding Partnership Board (safeguardingcambspeterborough.org.uk)</a:t>
            </a:r>
            <a:r>
              <a:rPr lang="en-GB" b="0" i="0" dirty="0">
                <a:solidFill>
                  <a:srgbClr val="000000"/>
                </a:solidFill>
                <a:effectLst/>
                <a:latin typeface="Roboto"/>
                <a:ea typeface="Roboto"/>
              </a:rPr>
              <a:t>)</a:t>
            </a:r>
          </a:p>
          <a:p>
            <a:endParaRPr lang="en-GB" b="1" dirty="0"/>
          </a:p>
          <a:p>
            <a:r>
              <a:rPr lang="en-GB" b="1" dirty="0"/>
              <a:t>NRM (National Referral Mechanism)</a:t>
            </a:r>
            <a:endParaRPr lang="en-GB" b="1" dirty="0">
              <a:cs typeface="Calibri"/>
            </a:endParaRPr>
          </a:p>
          <a:p>
            <a:pPr algn="l"/>
            <a:r>
              <a:rPr lang="en-GB" b="0" i="0" dirty="0">
                <a:solidFill>
                  <a:srgbClr val="0B0C0C"/>
                </a:solidFill>
                <a:effectLst/>
                <a:latin typeface="GDS Transport"/>
              </a:rPr>
              <a:t>Modern slavery is a term that includes any form of human trafficking, slavery, servitude or forced labour, as set out in the Modern Slavery Act 2015. Potential victims of modern slavery in the UK that come to the attention of authorised ‘first responder’ organisations are referred to the NRM. When referred to the NRM, the SCA within the Home Office makes a ‘reasonable grounds’ decision on whether an individual could be a victim of modern slavery.</a:t>
            </a:r>
          </a:p>
          <a:p>
            <a:pPr algn="l"/>
            <a:r>
              <a:rPr lang="en-GB" b="0" i="0" dirty="0">
                <a:solidFill>
                  <a:srgbClr val="0B0C0C"/>
                </a:solidFill>
                <a:effectLst/>
                <a:latin typeface="GDS Transport"/>
              </a:rPr>
              <a:t>Adults given a positive reasonable grounds decision can have access to support (including accommodation, subsistence, legal aid and counselling) pending a ‘conclusive grounds’ decision on their case. Local authorities support children.</a:t>
            </a:r>
          </a:p>
          <a:p>
            <a:endParaRPr lang="en-GB" dirty="0"/>
          </a:p>
          <a:p>
            <a:r>
              <a:rPr lang="en-GB" dirty="0"/>
              <a:t>Figure source: </a:t>
            </a:r>
            <a:r>
              <a:rPr lang="en-GB" dirty="0">
                <a:solidFill>
                  <a:srgbClr val="000000"/>
                </a:solidFill>
                <a:latin typeface="Calibri" panose="020F0502020204030204"/>
                <a:cs typeface="Calibri" panose="020F0502020204030204"/>
              </a:rPr>
              <a:t> </a:t>
            </a:r>
          </a:p>
          <a:p>
            <a:r>
              <a:rPr lang="en-GB" dirty="0">
                <a:cs typeface="Calibri"/>
              </a:rPr>
              <a:t>Cambridgeshire Constabulary  - referrals will mainly be from police as first responder but other partner first responder organisation referrals are included in these figures.</a:t>
            </a:r>
          </a:p>
          <a:p>
            <a:r>
              <a:rPr lang="en-GB" dirty="0">
                <a:cs typeface="Calibri"/>
              </a:rPr>
              <a:t>Figures here do not exclude re-referrals.  Data only available from 2017 onwards.</a:t>
            </a:r>
          </a:p>
          <a:p>
            <a:endParaRPr lang="en-GB" dirty="0">
              <a:cs typeface="Calibri"/>
            </a:endParaRPr>
          </a:p>
          <a:p>
            <a:r>
              <a:rPr lang="en-GB" dirty="0"/>
              <a:t>Contact:</a:t>
            </a:r>
            <a:endParaRPr lang="en-US" dirty="0"/>
          </a:p>
          <a:p>
            <a:r>
              <a:rPr lang="en-GB" dirty="0"/>
              <a:t>Cambridgeshire Research Group: Business Intelligence, Cambridgeshire County Council (</a:t>
            </a:r>
            <a:r>
              <a:rPr lang="en-GB" dirty="0">
                <a:hlinkClick r:id="rId5"/>
              </a:rPr>
              <a:t>Research.Group@cambridgeshire.gov.uk</a:t>
            </a:r>
            <a:r>
              <a:rPr lang="en-GB" dirty="0"/>
              <a:t>)</a:t>
            </a:r>
            <a:endParaRPr lang="en-GB" dirty="0">
              <a:cs typeface="Calibri"/>
            </a:endParaRPr>
          </a:p>
          <a:p>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C8A9C194-322B-41F9-95D7-9F12460CEA85}" type="slidenum">
              <a:rPr lang="en-GB" smtClean="0"/>
              <a:t>49</a:t>
            </a:fld>
            <a:endParaRPr lang="en-GB" dirty="0"/>
          </a:p>
        </p:txBody>
      </p:sp>
    </p:spTree>
    <p:extLst>
      <p:ext uri="{BB962C8B-B14F-4D97-AF65-F5344CB8AC3E}">
        <p14:creationId xmlns:p14="http://schemas.microsoft.com/office/powerpoint/2010/main" val="418629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Source:</a:t>
            </a:r>
          </a:p>
          <a:p>
            <a:pPr defTabSz="955274" eaLnBrk="0" fontAlgn="base" hangingPunct="0">
              <a:spcBef>
                <a:spcPct val="0"/>
              </a:spcBef>
              <a:spcAft>
                <a:spcPct val="0"/>
              </a:spcAft>
            </a:pPr>
            <a:r>
              <a:rPr lang="en-GB" altLang="en-US" sz="1300" i="1" dirty="0">
                <a:latin typeface="Arial" panose="020B0604020202020204" pitchFamily="34" charset="0"/>
                <a:ea typeface="Calibri" panose="020F0502020204030204" pitchFamily="34" charset="0"/>
              </a:rPr>
              <a:t>Source: ONS, calendar year birth registrations</a:t>
            </a:r>
          </a:p>
          <a:p>
            <a:pPr defTabSz="955274" eaLnBrk="0" fontAlgn="base" hangingPunct="0">
              <a:spcBef>
                <a:spcPct val="0"/>
              </a:spcBef>
              <a:spcAft>
                <a:spcPct val="0"/>
              </a:spcAft>
            </a:pPr>
            <a:endParaRPr lang="en-GB" altLang="en-US" sz="1300" i="1" dirty="0">
              <a:latin typeface="Arial" panose="020B0604020202020204" pitchFamily="34" charset="0"/>
            </a:endParaRPr>
          </a:p>
          <a:p>
            <a:pPr algn="l"/>
            <a:r>
              <a:rPr lang="en-GB" sz="900" dirty="0">
                <a:solidFill>
                  <a:srgbClr val="000000"/>
                </a:solidFill>
                <a:latin typeface="Segoe UI" panose="020B0502040204020203" pitchFamily="34" charset="0"/>
              </a:rPr>
              <a:t>Contact:</a:t>
            </a:r>
            <a:endParaRPr lang="en-GB" sz="900" dirty="0">
              <a:solidFill>
                <a:srgbClr val="FFFFFF"/>
              </a:solidFill>
              <a:latin typeface="Segoe UI" panose="020B0502040204020203" pitchFamily="34" charset="0"/>
            </a:endParaRPr>
          </a:p>
          <a:p>
            <a:pPr algn="l"/>
            <a:r>
              <a:rPr lang="en-GB" sz="900" dirty="0">
                <a:solidFill>
                  <a:srgbClr val="000000"/>
                </a:solidFill>
                <a:latin typeface="Segoe UI" panose="020B0502040204020203" pitchFamily="34" charset="0"/>
              </a:rPr>
              <a:t>Cambridgeshire Research Group: Business Intelligence, Cambridgeshire County Council (</a:t>
            </a:r>
            <a:r>
              <a:rPr lang="en-GB" sz="900" dirty="0">
                <a:solidFill>
                  <a:srgbClr val="9EA2FF"/>
                </a:solidFill>
                <a:latin typeface="Segoe UI" panose="020B0502040204020203" pitchFamily="34" charset="0"/>
                <a:hlinkClick r:id="rId3" tooltip="mailto:research.group@cambridgeshire.gov.uk"/>
              </a:rPr>
              <a:t>Research.Group@cambridgeshire.gov.uk</a:t>
            </a:r>
            <a:r>
              <a:rPr lang="en-GB" sz="900" dirty="0">
                <a:solidFill>
                  <a:srgbClr val="000000"/>
                </a:solidFill>
                <a:latin typeface="Segoe UI" panose="020B0502040204020203" pitchFamily="34" charset="0"/>
              </a:rPr>
              <a:t>)</a:t>
            </a:r>
            <a:endParaRPr lang="en-GB" sz="900" dirty="0">
              <a:solidFill>
                <a:srgbClr val="FFFFFF"/>
              </a:solidFill>
              <a:latin typeface="Segoe UI" panose="020B0502040204020203" pitchFamily="34" charset="0"/>
            </a:endParaRPr>
          </a:p>
          <a:p>
            <a:pPr defTabSz="955274" eaLnBrk="0" fontAlgn="base" hangingPunct="0">
              <a:spcBef>
                <a:spcPct val="0"/>
              </a:spcBef>
              <a:spcAft>
                <a:spcPct val="0"/>
              </a:spcAft>
            </a:pPr>
            <a:endParaRPr lang="en-GB" altLang="en-US" sz="9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8A9C194-322B-41F9-95D7-9F12460CEA85}" type="slidenum">
              <a:rPr lang="en-GB" smtClean="0"/>
              <a:t>5</a:t>
            </a:fld>
            <a:endParaRPr lang="en-GB" dirty="0"/>
          </a:p>
        </p:txBody>
      </p:sp>
    </p:spTree>
    <p:extLst>
      <p:ext uri="{BB962C8B-B14F-4D97-AF65-F5344CB8AC3E}">
        <p14:creationId xmlns:p14="http://schemas.microsoft.com/office/powerpoint/2010/main" val="1604718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intentionally left blank to divide sections of the pack.</a:t>
            </a: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50</a:t>
            </a:fld>
            <a:endParaRPr lang="en-GB" dirty="0"/>
          </a:p>
        </p:txBody>
      </p:sp>
    </p:spTree>
    <p:extLst>
      <p:ext uri="{BB962C8B-B14F-4D97-AF65-F5344CB8AC3E}">
        <p14:creationId xmlns:p14="http://schemas.microsoft.com/office/powerpoint/2010/main" val="19434810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55274" rtl="0" eaLnBrk="1" fontAlgn="auto" latinLnBrk="0" hangingPunct="1">
              <a:lnSpc>
                <a:spcPct val="100000"/>
              </a:lnSpc>
              <a:spcBef>
                <a:spcPts val="0"/>
              </a:spcBef>
              <a:spcAft>
                <a:spcPts val="0"/>
              </a:spcAft>
              <a:buClrTx/>
              <a:buSzTx/>
              <a:buFontTx/>
              <a:buNone/>
              <a:tabLst/>
              <a:defRPr/>
            </a:pPr>
            <a:r>
              <a:rPr lang="en-GB" dirty="0"/>
              <a:t>TECHNICAL NOTES:</a:t>
            </a:r>
          </a:p>
          <a:p>
            <a:pPr defTabSz="955274">
              <a:defRPr/>
            </a:pPr>
            <a:endParaRPr lang="en-GB" b="0" i="0" dirty="0">
              <a:solidFill>
                <a:srgbClr val="0B0C0C"/>
              </a:solidFill>
              <a:effectLst/>
              <a:latin typeface="GDS Transport"/>
            </a:endParaRPr>
          </a:p>
          <a:p>
            <a:pPr defTabSz="955274">
              <a:defRPr/>
            </a:pPr>
            <a:r>
              <a:rPr lang="en-GB" b="0" i="0" dirty="0">
                <a:solidFill>
                  <a:srgbClr val="0B0C0C"/>
                </a:solidFill>
                <a:effectLst/>
                <a:latin typeface="GDS Transport"/>
              </a:rPr>
              <a:t>A Domestic Homicide Review (DHR) is a multi-agency review, commissioned by a community safety partnership, of the circumstances in which the death of a person aged 16 or over has, or appears to have, resulted from violence, abuse or neglect by a person to whom they were related or with whom they were, or had been, in an intimate personal relationship, or a member of the same household. </a:t>
            </a:r>
            <a:endParaRPr lang="en-GB" dirty="0"/>
          </a:p>
          <a:p>
            <a:endParaRPr lang="en-GB" dirty="0"/>
          </a:p>
          <a:p>
            <a:endParaRPr lang="en-GB" dirty="0"/>
          </a:p>
          <a:p>
            <a:r>
              <a:rPr lang="en-GB" dirty="0"/>
              <a:t>Bullet 1 - Source: https://www.ons.gov.uk/peoplepopulationandcommunity/crimeandjustice/articles/domesticabusevictimcharacteristicsenglandandwales/yearendingmarch2020#household-structure </a:t>
            </a:r>
          </a:p>
          <a:p>
            <a:endParaRPr lang="en-GB" dirty="0"/>
          </a:p>
          <a:p>
            <a:r>
              <a:rPr lang="en-GB" dirty="0"/>
              <a:t>Bullet 2 –  Source: </a:t>
            </a:r>
            <a:r>
              <a:rPr lang="en-GB" dirty="0">
                <a:hlinkClick r:id="rId3"/>
              </a:rPr>
              <a:t>Key findings from analysis of domestic homicide reviews - GOV.UK (www.gov.uk)</a:t>
            </a:r>
            <a:endParaRPr lang="en-GB" dirty="0"/>
          </a:p>
          <a:p>
            <a:endParaRPr lang="en-GB" dirty="0"/>
          </a:p>
          <a:p>
            <a:endParaRPr lang="en-GB" dirty="0"/>
          </a:p>
          <a:p>
            <a:endParaRPr lang="en-GB" dirty="0"/>
          </a:p>
          <a:p>
            <a:r>
              <a:rPr lang="en-GB" dirty="0"/>
              <a:t>Contact:</a:t>
            </a:r>
            <a:endParaRPr lang="en-US" dirty="0"/>
          </a:p>
          <a:p>
            <a:r>
              <a:rPr lang="en-GB" dirty="0"/>
              <a:t>Cambridgeshire Research Group: Business Intelligence, Cambridgeshire County Council (</a:t>
            </a:r>
            <a:r>
              <a:rPr lang="en-GB" dirty="0">
                <a:hlinkClick r:id="rId4"/>
              </a:rPr>
              <a:t>Research.Group@cambridgeshire.gov.uk</a:t>
            </a:r>
            <a:r>
              <a:rPr lang="en-GB" dirty="0"/>
              <a:t>)</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51</a:t>
            </a:fld>
            <a:endParaRPr lang="en-GB" dirty="0"/>
          </a:p>
        </p:txBody>
      </p:sp>
    </p:spTree>
    <p:extLst>
      <p:ext uri="{BB962C8B-B14F-4D97-AF65-F5344CB8AC3E}">
        <p14:creationId xmlns:p14="http://schemas.microsoft.com/office/powerpoint/2010/main" val="37997057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NOTES: </a:t>
            </a:r>
          </a:p>
          <a:p>
            <a:endParaRPr lang="en-US" dirty="0">
              <a:cs typeface="Calibri" panose="020F0502020204030204"/>
            </a:endParaRPr>
          </a:p>
          <a:p>
            <a:r>
              <a:rPr lang="en-US" dirty="0">
                <a:cs typeface="Calibri" panose="020F0502020204030204"/>
              </a:rPr>
              <a:t>Explanation on DASH referrals and risk levels: </a:t>
            </a:r>
            <a:r>
              <a:rPr lang="en-US" dirty="0">
                <a:hlinkClick r:id="rId3"/>
              </a:rPr>
              <a:t>Welcome to Cambridgeshire DASV Partnership (cambsdasv.org.uk)</a:t>
            </a:r>
            <a:endParaRPr lang="en-US" dirty="0">
              <a:cs typeface="Calibri" panose="020F0502020204030204"/>
            </a:endParaRPr>
          </a:p>
          <a:p>
            <a:endParaRPr lang="en-US" dirty="0">
              <a:cs typeface="Calibri" panose="020F0502020204030204"/>
            </a:endParaRPr>
          </a:p>
          <a:p>
            <a:r>
              <a:rPr lang="en-US" dirty="0">
                <a:cs typeface="Calibri" panose="020F0502020204030204"/>
              </a:rPr>
              <a:t>Source:</a:t>
            </a:r>
            <a:endParaRPr lang="en-US" dirty="0"/>
          </a:p>
          <a:p>
            <a:r>
              <a:rPr lang="en-US" dirty="0"/>
              <a:t>Domestic Abuse Team -</a:t>
            </a:r>
            <a:r>
              <a:rPr lang="en-US" dirty="0">
                <a:cs typeface="Calibri" panose="020F0502020204030204"/>
              </a:rPr>
              <a:t> Quarterly DA Performance Report, Cambridgeshire and Peterborough (2019-2021) </a:t>
            </a:r>
          </a:p>
          <a:p>
            <a:endParaRPr lang="en-US" dirty="0"/>
          </a:p>
          <a:p>
            <a:r>
              <a:rPr lang="en-GB" dirty="0"/>
              <a:t>Contact:</a:t>
            </a:r>
            <a:endParaRPr lang="en-US" dirty="0">
              <a:cs typeface="Calibri"/>
            </a:endParaRPr>
          </a:p>
          <a:p>
            <a:r>
              <a:rPr lang="en-GB" dirty="0"/>
              <a:t>Cambridgeshire Research Group: Business Intelligence, Cambridgeshire County Council (</a:t>
            </a:r>
            <a:r>
              <a:rPr lang="en-GB" dirty="0">
                <a:hlinkClick r:id="rId4"/>
              </a:rPr>
              <a:t>Research.Group@cambridgeshire.gov.uk</a:t>
            </a:r>
            <a:r>
              <a:rPr lang="en-GB" dirty="0"/>
              <a: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52</a:t>
            </a:fld>
            <a:endParaRPr lang="en-GB" dirty="0"/>
          </a:p>
        </p:txBody>
      </p:sp>
    </p:spTree>
    <p:extLst>
      <p:ext uri="{BB962C8B-B14F-4D97-AF65-F5344CB8AC3E}">
        <p14:creationId xmlns:p14="http://schemas.microsoft.com/office/powerpoint/2010/main" val="3531328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intentionally left blank to divide sections of the pack.</a:t>
            </a: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53</a:t>
            </a:fld>
            <a:endParaRPr lang="en-GB" dirty="0"/>
          </a:p>
        </p:txBody>
      </p:sp>
    </p:spTree>
    <p:extLst>
      <p:ext uri="{BB962C8B-B14F-4D97-AF65-F5344CB8AC3E}">
        <p14:creationId xmlns:p14="http://schemas.microsoft.com/office/powerpoint/2010/main" val="35561958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endParaRPr lang="en-US" dirty="0"/>
          </a:p>
          <a:p>
            <a:endParaRPr lang="en-GB" dirty="0"/>
          </a:p>
          <a:p>
            <a:r>
              <a:rPr lang="en-GB" dirty="0"/>
              <a:t>Source: </a:t>
            </a:r>
            <a:endParaRPr lang="en-GB" dirty="0">
              <a:solidFill>
                <a:srgbClr val="FFFFFF"/>
              </a:solidFill>
              <a:latin typeface="Segoe UI"/>
              <a:cs typeface="Segoe UI"/>
            </a:endParaRPr>
          </a:p>
          <a:p>
            <a:pPr defTabSz="955274">
              <a:defRPr/>
            </a:pPr>
            <a:r>
              <a:rPr lang="en-GB" dirty="0">
                <a:solidFill>
                  <a:srgbClr val="000000"/>
                </a:solidFill>
                <a:latin typeface="Segoe UI"/>
                <a:cs typeface="Segoe UI"/>
              </a:rPr>
              <a:t>DfE Local Authority NEET comparison tables</a:t>
            </a:r>
          </a:p>
          <a:p>
            <a:endParaRPr lang="en-GB" dirty="0">
              <a:solidFill>
                <a:srgbClr val="000000"/>
              </a:solidFill>
              <a:latin typeface="Segoe UI"/>
              <a:cs typeface="Segoe UI"/>
            </a:endParaRPr>
          </a:p>
          <a:p>
            <a:r>
              <a:rPr lang="en-GB" dirty="0">
                <a:solidFill>
                  <a:srgbClr val="000000"/>
                </a:solidFill>
                <a:latin typeface="Segoe UI"/>
                <a:cs typeface="Segoe UI"/>
              </a:rPr>
              <a:t>Contact</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pPr algn="l"/>
            <a:r>
              <a:rPr lang="en-GB" sz="1300" dirty="0">
                <a:solidFill>
                  <a:srgbClr val="000000"/>
                </a:solidFill>
                <a:latin typeface="Segoe UI"/>
                <a:cs typeface="Segoe UI"/>
              </a:rPr>
              <a:t>Cambridgeshire Research Group: Business Intelligence, Cambridgeshire County Council (</a:t>
            </a:r>
            <a:r>
              <a:rPr lang="en-GB" u="none" strike="noStrike" dirty="0">
                <a:solidFill>
                  <a:srgbClr val="9EA2FF"/>
                </a:solidFill>
                <a:effectLst/>
                <a:latin typeface="Segoe UI"/>
                <a:cs typeface="Segoe UI"/>
                <a:hlinkClick r:id="rId3"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54</a:t>
            </a:fld>
            <a:endParaRPr lang="en-GB" dirty="0"/>
          </a:p>
        </p:txBody>
      </p:sp>
    </p:spTree>
    <p:extLst>
      <p:ext uri="{BB962C8B-B14F-4D97-AF65-F5344CB8AC3E}">
        <p14:creationId xmlns:p14="http://schemas.microsoft.com/office/powerpoint/2010/main" val="52275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NOTES:</a:t>
            </a:r>
            <a:endParaRPr lang="en-US" dirty="0"/>
          </a:p>
          <a:p>
            <a:endParaRPr lang="en-GB" dirty="0"/>
          </a:p>
          <a:p>
            <a:r>
              <a:rPr lang="en-GB" dirty="0"/>
              <a:t>Source: </a:t>
            </a:r>
            <a:endParaRPr lang="en-GB" dirty="0">
              <a:solidFill>
                <a:srgbClr val="FFFFFF"/>
              </a:solidFill>
              <a:latin typeface="Segoe UI"/>
              <a:cs typeface="Segoe UI"/>
            </a:endParaRPr>
          </a:p>
          <a:p>
            <a:r>
              <a:rPr lang="en-GB" dirty="0">
                <a:solidFill>
                  <a:srgbClr val="000000"/>
                </a:solidFill>
                <a:latin typeface="Segoe UI"/>
                <a:cs typeface="Segoe UI"/>
              </a:rPr>
              <a:t>DfE Local Authority NEET comparison tables</a:t>
            </a:r>
          </a:p>
          <a:p>
            <a:endParaRPr lang="en-GB" dirty="0">
              <a:solidFill>
                <a:srgbClr val="000000"/>
              </a:solidFill>
              <a:latin typeface="Segoe UI"/>
              <a:cs typeface="Segoe UI"/>
            </a:endParaRPr>
          </a:p>
          <a:p>
            <a:r>
              <a:rPr lang="en-GB" dirty="0">
                <a:solidFill>
                  <a:srgbClr val="000000"/>
                </a:solidFill>
                <a:latin typeface="Segoe UI"/>
                <a:cs typeface="Segoe UI"/>
              </a:rPr>
              <a:t>Contact</a:t>
            </a:r>
            <a:r>
              <a:rPr lang="en-GB" sz="1300" dirty="0">
                <a:solidFill>
                  <a:srgbClr val="000000"/>
                </a:solidFill>
                <a:latin typeface="Segoe UI"/>
                <a:cs typeface="Segoe UI"/>
              </a:rPr>
              <a:t>:</a:t>
            </a:r>
            <a:r>
              <a:rPr lang="en-GB" dirty="0">
                <a:solidFill>
                  <a:srgbClr val="000000"/>
                </a:solidFill>
                <a:latin typeface="Segoe UI"/>
                <a:cs typeface="Segoe UI"/>
              </a:rPr>
              <a:t> </a:t>
            </a:r>
            <a:r>
              <a:rPr lang="en-GB" sz="1300" dirty="0">
                <a:solidFill>
                  <a:srgbClr val="000000"/>
                </a:solidFill>
                <a:latin typeface="Segoe UI"/>
                <a:cs typeface="Segoe UI"/>
              </a:rPr>
              <a:t>Cambridgeshire Research Group: Business Intelligence, Cambridgeshire County Council (</a:t>
            </a:r>
            <a:r>
              <a:rPr lang="en-GB" u="none" strike="noStrike" dirty="0">
                <a:solidFill>
                  <a:srgbClr val="9EA2FF"/>
                </a:solidFill>
                <a:effectLst/>
                <a:latin typeface="Segoe UI"/>
                <a:cs typeface="Segoe UI"/>
                <a:hlinkClick r:id="rId3"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55</a:t>
            </a:fld>
            <a:endParaRPr lang="en-GB" dirty="0"/>
          </a:p>
        </p:txBody>
      </p:sp>
    </p:spTree>
    <p:extLst>
      <p:ext uri="{BB962C8B-B14F-4D97-AF65-F5344CB8AC3E}">
        <p14:creationId xmlns:p14="http://schemas.microsoft.com/office/powerpoint/2010/main" val="41232024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NOTES:</a:t>
            </a:r>
            <a:endParaRPr lang="en-GB" dirty="0"/>
          </a:p>
          <a:p>
            <a:endParaRPr lang="en-GB" dirty="0"/>
          </a:p>
          <a:p>
            <a:r>
              <a:rPr lang="en-GB" dirty="0"/>
              <a:t>Sources:</a:t>
            </a:r>
            <a:endParaRPr lang="en-US" dirty="0"/>
          </a:p>
          <a:p>
            <a:r>
              <a:rPr lang="en-GB" dirty="0"/>
              <a:t>1. Annual Population Survey, ONS</a:t>
            </a:r>
            <a:endParaRPr lang="en-US" dirty="0"/>
          </a:p>
          <a:p>
            <a:r>
              <a:rPr lang="en-GB" dirty="0">
                <a:ea typeface="Calibri"/>
                <a:cs typeface="Calibri"/>
              </a:rPr>
              <a:t>2. </a:t>
            </a:r>
            <a:r>
              <a:rPr lang="en-GB" dirty="0"/>
              <a:t>Coronavirus Job Retention Scheme statistics, HM Revenue &amp; Customs. </a:t>
            </a:r>
          </a:p>
          <a:p>
            <a:r>
              <a:rPr lang="en-GB" dirty="0"/>
              <a:t>3. Facing the future: Employment prospects for young people after Coronavirus, Princes Trust, March 2021. </a:t>
            </a:r>
            <a:r>
              <a:rPr lang="en-GB" dirty="0">
                <a:hlinkClick r:id="rId3"/>
              </a:rPr>
              <a:t>Facing the future: employment prospects for young people after coronavirus (princes-trust.org.uk)</a:t>
            </a:r>
            <a:endParaRPr lang="en-GB" dirty="0">
              <a:ea typeface="Calibri"/>
              <a:cs typeface="Calibri"/>
            </a:endParaRPr>
          </a:p>
          <a:p>
            <a:r>
              <a:rPr lang="en-GB" dirty="0">
                <a:ea typeface="Calibri"/>
                <a:cs typeface="Calibri"/>
              </a:rPr>
              <a:t>4. Labour Force Survey 2020, ONS</a:t>
            </a:r>
            <a:endParaRPr lang="en-GB" dirty="0"/>
          </a:p>
          <a:p>
            <a:endParaRPr lang="en-GB" dirty="0">
              <a:solidFill>
                <a:srgbClr val="000000"/>
              </a:solidFill>
              <a:latin typeface="Calibri"/>
              <a:ea typeface="Calibri"/>
              <a:cs typeface="Calibri"/>
            </a:endParaRPr>
          </a:p>
          <a:p>
            <a:pPr algn="l"/>
            <a:r>
              <a:rPr lang="en-GB" sz="1300" dirty="0">
                <a:solidFill>
                  <a:srgbClr val="000000"/>
                </a:solidFill>
                <a:latin typeface="Segoe UI"/>
                <a:cs typeface="Segoe UI"/>
              </a:rPr>
              <a:t>Contact:</a:t>
            </a:r>
            <a:endParaRPr lang="en-GB" dirty="0">
              <a:solidFill>
                <a:srgbClr val="FFFFFF"/>
              </a:solidFill>
              <a:effectLst/>
              <a:latin typeface="Segoe UI"/>
              <a:cs typeface="Segoe UI"/>
            </a:endParaRPr>
          </a:p>
          <a:p>
            <a:pPr algn="l"/>
            <a:r>
              <a:rPr lang="en-GB" sz="1300" dirty="0">
                <a:solidFill>
                  <a:srgbClr val="000000"/>
                </a:solidFill>
                <a:latin typeface="Segoe UI"/>
                <a:cs typeface="Segoe UI"/>
              </a:rPr>
              <a:t>Cambridgeshire Research Group: Business Intelligence, Cambridgeshire County Council (</a:t>
            </a:r>
            <a:r>
              <a:rPr lang="en-GB" u="none" strike="noStrike" dirty="0">
                <a:solidFill>
                  <a:srgbClr val="9EA2FF"/>
                </a:solidFill>
                <a:effectLst/>
                <a:latin typeface="Segoe UI"/>
                <a:cs typeface="Segoe UI"/>
                <a:hlinkClick r:id="rId4"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56</a:t>
            </a:fld>
            <a:endParaRPr lang="en-GB" dirty="0"/>
          </a:p>
        </p:txBody>
      </p:sp>
    </p:spTree>
    <p:extLst>
      <p:ext uri="{BB962C8B-B14F-4D97-AF65-F5344CB8AC3E}">
        <p14:creationId xmlns:p14="http://schemas.microsoft.com/office/powerpoint/2010/main" val="85559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NOTES:</a:t>
            </a:r>
            <a:endParaRPr lang="en-GB" dirty="0"/>
          </a:p>
          <a:p>
            <a:endParaRPr lang="en-GB" dirty="0"/>
          </a:p>
          <a:p>
            <a:r>
              <a:rPr lang="en-GB" dirty="0"/>
              <a:t>Sources:</a:t>
            </a:r>
            <a:endParaRPr lang="en-GB" dirty="0">
              <a:ea typeface="Calibri"/>
              <a:cs typeface="Calibri"/>
            </a:endParaRPr>
          </a:p>
          <a:p>
            <a:r>
              <a:rPr lang="en-GB" dirty="0">
                <a:ea typeface="Calibri"/>
                <a:cs typeface="Calibri"/>
              </a:rPr>
              <a:t>1. </a:t>
            </a:r>
            <a:r>
              <a:rPr lang="en-GB" dirty="0"/>
              <a:t>ONS Mid-2020 population estimates.</a:t>
            </a:r>
          </a:p>
          <a:p>
            <a:r>
              <a:rPr lang="en-GB" dirty="0"/>
              <a:t>2. Annual Population Survey, Employment Rate by age</a:t>
            </a:r>
            <a:endParaRPr lang="en-US" dirty="0"/>
          </a:p>
          <a:p>
            <a:r>
              <a:rPr lang="en-GB" dirty="0">
                <a:ea typeface="Calibri"/>
                <a:cs typeface="Calibri"/>
              </a:rPr>
              <a:t>3.</a:t>
            </a:r>
            <a:r>
              <a:rPr lang="en-GB" dirty="0"/>
              <a:t>Annual Population Survey, Economic inactivity rate by age </a:t>
            </a:r>
            <a:endParaRPr lang="en-GB" dirty="0">
              <a:ea typeface="Calibri"/>
              <a:cs typeface="Calibri"/>
            </a:endParaRPr>
          </a:p>
          <a:p>
            <a:r>
              <a:rPr lang="en-GB" dirty="0">
                <a:solidFill>
                  <a:srgbClr val="000000"/>
                </a:solidFill>
                <a:latin typeface="Calibri" panose="020F0502020204030204"/>
                <a:ea typeface="Calibri" panose="020F0502020204030204"/>
                <a:cs typeface="Calibri"/>
              </a:rPr>
              <a:t>4.</a:t>
            </a:r>
            <a:r>
              <a:rPr lang="en-GB" dirty="0"/>
              <a:t>Claimant count by sex and age, Office for National Statistics. </a:t>
            </a:r>
            <a:endParaRPr lang="en-GB" dirty="0">
              <a:ea typeface="Calibri"/>
              <a:cs typeface="Calibri"/>
            </a:endParaRPr>
          </a:p>
          <a:p>
            <a:endParaRPr lang="en-US" dirty="0">
              <a:solidFill>
                <a:srgbClr val="000000"/>
              </a:solidFill>
              <a:latin typeface="Calibri" panose="020F0502020204030204"/>
              <a:ea typeface="Calibri" panose="020F0502020204030204"/>
              <a:cs typeface="Calibri"/>
            </a:endParaRPr>
          </a:p>
          <a:p>
            <a:pPr algn="l"/>
            <a:r>
              <a:rPr lang="en-GB" sz="1300" dirty="0">
                <a:solidFill>
                  <a:srgbClr val="000000"/>
                </a:solidFill>
                <a:latin typeface="Segoe UI"/>
                <a:cs typeface="Segoe UI"/>
              </a:rPr>
              <a:t>Contact:</a:t>
            </a:r>
            <a:endParaRPr lang="en-GB" dirty="0">
              <a:solidFill>
                <a:srgbClr val="FFFFFF"/>
              </a:solidFill>
              <a:effectLst/>
              <a:latin typeface="Segoe UI"/>
              <a:cs typeface="Segoe UI"/>
            </a:endParaRPr>
          </a:p>
          <a:p>
            <a:pPr algn="l"/>
            <a:r>
              <a:rPr lang="en-GB" sz="1300" dirty="0">
                <a:solidFill>
                  <a:srgbClr val="000000"/>
                </a:solidFill>
                <a:latin typeface="Segoe UI"/>
                <a:cs typeface="Segoe UI"/>
              </a:rPr>
              <a:t>Cambridgeshire Research Group: Business Intelligence, Cambridgeshire County Council (</a:t>
            </a:r>
            <a:r>
              <a:rPr lang="en-GB" u="none" strike="noStrike" dirty="0">
                <a:solidFill>
                  <a:srgbClr val="9EA2FF"/>
                </a:solidFill>
                <a:effectLst/>
                <a:latin typeface="Segoe UI"/>
                <a:cs typeface="Segoe UI"/>
                <a:hlinkClick r:id="rId3"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endParaRPr lang="en-US" dirty="0">
              <a:cs typeface="Calibri"/>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57</a:t>
            </a:fld>
            <a:endParaRPr lang="en-GB" dirty="0"/>
          </a:p>
        </p:txBody>
      </p:sp>
    </p:spTree>
    <p:extLst>
      <p:ext uri="{BB962C8B-B14F-4D97-AF65-F5344CB8AC3E}">
        <p14:creationId xmlns:p14="http://schemas.microsoft.com/office/powerpoint/2010/main" val="4243929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NOTES:</a:t>
            </a:r>
          </a:p>
          <a:p>
            <a:endParaRPr lang="en-GB" dirty="0"/>
          </a:p>
          <a:p>
            <a:r>
              <a:rPr lang="en-GB" dirty="0"/>
              <a:t>Sources</a:t>
            </a:r>
            <a:endParaRPr lang="en-US" dirty="0"/>
          </a:p>
          <a:p>
            <a:r>
              <a:rPr lang="en-GB" dirty="0">
                <a:ea typeface="Calibri"/>
                <a:cs typeface="Calibri"/>
              </a:rPr>
              <a:t>1.</a:t>
            </a:r>
            <a:r>
              <a:rPr lang="en-GB" dirty="0"/>
              <a:t> Annual Population Survey, Economic Activity of those aged 18-24, ONS</a:t>
            </a:r>
            <a:endParaRPr lang="en-GB" dirty="0">
              <a:ea typeface="Calibri"/>
              <a:cs typeface="Calibri"/>
            </a:endParaRPr>
          </a:p>
          <a:p>
            <a:r>
              <a:rPr lang="en-GB" dirty="0">
                <a:ea typeface="Calibri"/>
                <a:cs typeface="Calibri"/>
              </a:rPr>
              <a:t>2.</a:t>
            </a:r>
            <a:r>
              <a:rPr lang="en-GB" dirty="0"/>
              <a:t>Apprenticeships and Traineeships, Academic year 2020/21. Department for Education.</a:t>
            </a:r>
            <a:endParaRPr lang="en-GB" dirty="0">
              <a:ea typeface="Calibri"/>
              <a:cs typeface="Calibri"/>
            </a:endParaRPr>
          </a:p>
          <a:p>
            <a:endParaRPr lang="en-GB" dirty="0">
              <a:solidFill>
                <a:srgbClr val="000000"/>
              </a:solidFill>
              <a:latin typeface="Calibri"/>
              <a:ea typeface="Calibri"/>
              <a:cs typeface="Calibri"/>
            </a:endParaRPr>
          </a:p>
          <a:p>
            <a:pPr algn="l"/>
            <a:r>
              <a:rPr lang="en-GB" sz="1300" dirty="0">
                <a:solidFill>
                  <a:srgbClr val="000000"/>
                </a:solidFill>
                <a:latin typeface="Segoe UI"/>
                <a:cs typeface="Segoe UI"/>
              </a:rPr>
              <a:t>Contact:</a:t>
            </a:r>
            <a:endParaRPr lang="en-GB" dirty="0">
              <a:solidFill>
                <a:srgbClr val="FFFFFF"/>
              </a:solidFill>
              <a:effectLst/>
              <a:latin typeface="Segoe UI"/>
              <a:cs typeface="Segoe UI"/>
            </a:endParaRPr>
          </a:p>
          <a:p>
            <a:pPr algn="l"/>
            <a:r>
              <a:rPr lang="en-GB" sz="1300" dirty="0">
                <a:solidFill>
                  <a:srgbClr val="000000"/>
                </a:solidFill>
                <a:latin typeface="Segoe UI"/>
                <a:cs typeface="Segoe UI"/>
              </a:rPr>
              <a:t>Cambridgeshire Research Group: Business Intelligence, Cambridgeshire County Council (</a:t>
            </a:r>
            <a:r>
              <a:rPr lang="en-GB" u="none" strike="noStrike" dirty="0">
                <a:solidFill>
                  <a:srgbClr val="9EA2FF"/>
                </a:solidFill>
                <a:effectLst/>
                <a:latin typeface="Segoe UI"/>
                <a:cs typeface="Segoe UI"/>
                <a:hlinkClick r:id="rId3" tooltip="mailto:research.group@cambridgeshire.gov.uk"/>
              </a:rPr>
              <a:t>Research.Group@cambridgeshire.gov.uk</a:t>
            </a:r>
            <a:r>
              <a:rPr lang="en-GB" sz="1300" dirty="0">
                <a:solidFill>
                  <a:srgbClr val="000000"/>
                </a:solidFill>
                <a:latin typeface="Segoe UI"/>
                <a:cs typeface="Segoe UI"/>
              </a:rPr>
              <a:t>)</a:t>
            </a:r>
            <a:endParaRPr lang="en-GB" dirty="0">
              <a:solidFill>
                <a:srgbClr val="FFFFFF"/>
              </a:solidFill>
              <a:effectLst/>
              <a:latin typeface="Segoe UI"/>
              <a:cs typeface="Segoe U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58</a:t>
            </a:fld>
            <a:endParaRPr lang="en-GB" dirty="0"/>
          </a:p>
        </p:txBody>
      </p:sp>
    </p:spTree>
    <p:extLst>
      <p:ext uri="{BB962C8B-B14F-4D97-AF65-F5344CB8AC3E}">
        <p14:creationId xmlns:p14="http://schemas.microsoft.com/office/powerpoint/2010/main" val="382690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TECHNICAL NOTES:</a:t>
            </a:r>
          </a:p>
          <a:p>
            <a:endParaRPr lang="en-US" sz="900" dirty="0">
              <a:cs typeface="Calibri"/>
            </a:endParaRPr>
          </a:p>
          <a:p>
            <a:r>
              <a:rPr lang="en-US" sz="900" dirty="0">
                <a:solidFill>
                  <a:srgbClr val="000000"/>
                </a:solidFill>
                <a:latin typeface="Calibri" panose="020F0502020204030204"/>
                <a:cs typeface="Calibri"/>
              </a:rPr>
              <a:t>Source/Contact:</a:t>
            </a:r>
          </a:p>
          <a:p>
            <a:r>
              <a:rPr lang="en-US" sz="900" dirty="0"/>
              <a:t>Data on number of maternities in Cambridgeshire and Peterborough CCG-registered patients. Data is from Smoking at the Time of Delivery data source - Cambridgeshire &amp; Peterborough Clinical Commissioning Group, </a:t>
            </a:r>
          </a:p>
          <a:p>
            <a:endParaRPr lang="en-US" altLang="en-US" sz="900" dirty="0">
              <a:latin typeface="Arial" panose="020B0604020202020204" pitchFamily="34" charset="0"/>
            </a:endParaRPr>
          </a:p>
          <a:p>
            <a:pPr defTabSz="955274">
              <a:defRPr/>
            </a:pPr>
            <a:r>
              <a:rPr lang="en-GB" sz="900" dirty="0"/>
              <a:t>Contact: Public Health Intelligence Team Cambridgeshire County Council and Peterborough City Council,  </a:t>
            </a:r>
            <a:r>
              <a:rPr lang="en-GB" sz="900" dirty="0">
                <a:hlinkClick r:id="rId3"/>
              </a:rPr>
              <a:t>PHI-Team@cambridgeshire.gov.uk</a:t>
            </a:r>
            <a:endParaRPr lang="en-GB" sz="900" dirty="0"/>
          </a:p>
          <a:p>
            <a:endParaRPr lang="en-GB" altLang="en-US" sz="9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8A9C194-322B-41F9-95D7-9F12460CEA85}" type="slidenum">
              <a:rPr lang="en-GB" smtClean="0"/>
              <a:t>6</a:t>
            </a:fld>
            <a:endParaRPr lang="en-GB" dirty="0"/>
          </a:p>
        </p:txBody>
      </p:sp>
    </p:spTree>
    <p:extLst>
      <p:ext uri="{BB962C8B-B14F-4D97-AF65-F5344CB8AC3E}">
        <p14:creationId xmlns:p14="http://schemas.microsoft.com/office/powerpoint/2010/main" val="292235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TECHNICAL NOTES:</a:t>
            </a:r>
          </a:p>
          <a:p>
            <a:endParaRPr lang="en-US" dirty="0">
              <a:cs typeface="Calibri"/>
            </a:endParaRPr>
          </a:p>
          <a:p>
            <a:r>
              <a:rPr lang="en-US" dirty="0">
                <a:cs typeface="Calibri"/>
              </a:rPr>
              <a:t>Population estimates are a mid-year estimate of the resident population of Cambridgeshire or Peterborough. The definition of resident population is the same as that used in the 2011 Census: students are counted as resident at their term-time address and the estimate includes persons living in communal establishments as well as those in private households.</a:t>
            </a:r>
          </a:p>
          <a:p>
            <a:endParaRPr lang="en-US" dirty="0">
              <a:cs typeface="Calibri"/>
            </a:endParaRPr>
          </a:p>
          <a:p>
            <a:r>
              <a:rPr lang="en-US" dirty="0">
                <a:cs typeface="Calibri"/>
              </a:rPr>
              <a:t>Population forecasts are potential future population levels of Cambridgeshire or Peterborough. These forecasts are ‘policy-led’, </a:t>
            </a:r>
            <a:r>
              <a:rPr lang="en-GB" dirty="0">
                <a:cs typeface="Calibri"/>
              </a:rPr>
              <a:t>so that they are consistent with planned levels of house-building. The Cambridgeshire forecast is based on data from 2018, so the forecast begins from 2019. The Peterborough forecast is based on data from 2019, so the forecast begins from 2020.</a:t>
            </a:r>
          </a:p>
          <a:p>
            <a:endParaRPr lang="en-GB" dirty="0">
              <a:cs typeface="Calibri"/>
            </a:endParaRPr>
          </a:p>
          <a:p>
            <a:r>
              <a:rPr lang="en-GB" dirty="0">
                <a:cs typeface="Calibri"/>
              </a:rPr>
              <a:t>Please note that the charts are not to the same scale as the total population size of Cambridgeshire is higher than Peterborough. </a:t>
            </a:r>
          </a:p>
          <a:p>
            <a:endParaRPr lang="en-GB" dirty="0">
              <a:cs typeface="Calibri"/>
            </a:endParaRPr>
          </a:p>
          <a:p>
            <a:r>
              <a:rPr lang="en-GB" dirty="0">
                <a:cs typeface="Calibri"/>
              </a:rPr>
              <a:t>For more information on our local population estimates and forecasts visit: https://cambridgeshireinsight.org.uk/population/population-forecasts/</a:t>
            </a:r>
          </a:p>
          <a:p>
            <a:endParaRPr lang="en-GB" dirty="0">
              <a:cs typeface="Calibri"/>
            </a:endParaRPr>
          </a:p>
          <a:p>
            <a:pPr algn="l"/>
            <a:r>
              <a:rPr lang="en-GB" sz="1900" dirty="0">
                <a:solidFill>
                  <a:srgbClr val="000000"/>
                </a:solidFill>
                <a:latin typeface="Segoe UI" panose="020B0502040204020203" pitchFamily="34" charset="0"/>
              </a:rPr>
              <a:t>Contact:</a:t>
            </a:r>
            <a:endParaRPr lang="en-GB" dirty="0">
              <a:solidFill>
                <a:srgbClr val="FFFFFF"/>
              </a:solidFill>
              <a:effectLst/>
              <a:latin typeface="Segoe UI" panose="020B0502040204020203" pitchFamily="34" charset="0"/>
            </a:endParaRPr>
          </a:p>
          <a:p>
            <a:pPr algn="l"/>
            <a:r>
              <a:rPr lang="en-GB" sz="1900" dirty="0">
                <a:solidFill>
                  <a:srgbClr val="000000"/>
                </a:solidFill>
                <a:latin typeface="Segoe UI" panose="020B0502040204020203" pitchFamily="34" charset="0"/>
              </a:rPr>
              <a:t>Cambridgeshire Research Group: Business Intelligence, Cambridgeshire County Council (</a:t>
            </a:r>
            <a:r>
              <a:rPr lang="en-GB" u="none" strike="noStrike" dirty="0">
                <a:solidFill>
                  <a:srgbClr val="9EA2FF"/>
                </a:solidFill>
                <a:effectLst/>
                <a:latin typeface="Segoe UI" panose="020B0502040204020203" pitchFamily="34" charset="0"/>
                <a:hlinkClick r:id="rId3" tooltip="mailto:research.group@cambridgeshire.gov.uk"/>
              </a:rPr>
              <a:t>Research.Group@cambridgeshire.gov.uk</a:t>
            </a:r>
            <a:r>
              <a:rPr lang="en-GB" sz="1900" dirty="0">
                <a:solidFill>
                  <a:srgbClr val="000000"/>
                </a:solidFill>
                <a:latin typeface="Segoe UI" panose="020B0502040204020203" pitchFamily="34" charset="0"/>
              </a:rPr>
              <a:t>)</a:t>
            </a:r>
            <a:endParaRPr lang="en-GB" dirty="0">
              <a:solidFill>
                <a:srgbClr val="FFFFFF"/>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A39CB4A8-86E7-4755-B998-8DEB3696C370}" type="slidenum">
              <a:rPr lang="en-GB" smtClean="0"/>
              <a:t>7</a:t>
            </a:fld>
            <a:endParaRPr lang="en-GB" dirty="0"/>
          </a:p>
        </p:txBody>
      </p:sp>
    </p:spTree>
    <p:extLst>
      <p:ext uri="{BB962C8B-B14F-4D97-AF65-F5344CB8AC3E}">
        <p14:creationId xmlns:p14="http://schemas.microsoft.com/office/powerpoint/2010/main" val="147311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intentionally left blank to divide sections of the pack.</a:t>
            </a:r>
          </a:p>
          <a:p>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8</a:t>
            </a:fld>
            <a:endParaRPr lang="en-GB" dirty="0"/>
          </a:p>
        </p:txBody>
      </p:sp>
    </p:spTree>
    <p:extLst>
      <p:ext uri="{BB962C8B-B14F-4D97-AF65-F5344CB8AC3E}">
        <p14:creationId xmlns:p14="http://schemas.microsoft.com/office/powerpoint/2010/main" val="73233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274">
              <a:defRPr/>
            </a:pPr>
            <a:r>
              <a:rPr lang="en-US" dirty="0"/>
              <a:t>TECHNICAL NOTES:</a:t>
            </a:r>
          </a:p>
          <a:p>
            <a:r>
              <a:rPr lang="en-GB" dirty="0">
                <a:ea typeface="Calibri"/>
                <a:cs typeface="Calibri"/>
              </a:rPr>
              <a:t>Data from 1/Sept/2020 - 19/Jan/2022, extracted January 2022</a:t>
            </a:r>
            <a:endParaRPr lang="en-GB" dirty="0"/>
          </a:p>
          <a:p>
            <a:r>
              <a:rPr lang="en-GB" dirty="0"/>
              <a:t>Official Source. Coronavirus.data.gov.uk</a:t>
            </a:r>
            <a:endParaRPr lang="en-GB" dirty="0">
              <a:cs typeface="Calibri"/>
            </a:endParaRPr>
          </a:p>
          <a:p>
            <a:endParaRPr lang="en-GB" dirty="0">
              <a:ea typeface="Calibri"/>
              <a:cs typeface="Calibri"/>
            </a:endParaRPr>
          </a:p>
          <a:p>
            <a:endParaRPr lang="en-GB" dirty="0"/>
          </a:p>
          <a:p>
            <a:r>
              <a:rPr lang="en-GB" dirty="0"/>
              <a:t>Contact: Public Health Intelligence Team Cambridgeshire County Council and Peterborough City Council,  </a:t>
            </a:r>
            <a:r>
              <a:rPr lang="en-GB" dirty="0">
                <a:hlinkClick r:id="rId3"/>
              </a:rPr>
              <a:t>PHI-Team@cambridgeshire.gov.uk</a:t>
            </a:r>
            <a:endParaRPr lang="en-GB" dirty="0"/>
          </a:p>
        </p:txBody>
      </p:sp>
      <p:sp>
        <p:nvSpPr>
          <p:cNvPr id="4" name="Slide Number Placeholder 3"/>
          <p:cNvSpPr>
            <a:spLocks noGrp="1"/>
          </p:cNvSpPr>
          <p:nvPr>
            <p:ph type="sldNum" sz="quarter" idx="5"/>
          </p:nvPr>
        </p:nvSpPr>
        <p:spPr/>
        <p:txBody>
          <a:bodyPr/>
          <a:lstStyle/>
          <a:p>
            <a:fld id="{A39CB4A8-86E7-4755-B998-8DEB3696C370}" type="slidenum">
              <a:rPr lang="en-GB" smtClean="0"/>
              <a:t>9</a:t>
            </a:fld>
            <a:endParaRPr lang="en-GB" dirty="0"/>
          </a:p>
        </p:txBody>
      </p:sp>
    </p:spTree>
    <p:extLst>
      <p:ext uri="{BB962C8B-B14F-4D97-AF65-F5344CB8AC3E}">
        <p14:creationId xmlns:p14="http://schemas.microsoft.com/office/powerpoint/2010/main" val="1567134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border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F74D7D-714C-44E0-BBB8-28881B75C07B}"/>
              </a:ext>
            </a:extLst>
          </p:cNvPr>
          <p:cNvSpPr>
            <a:spLocks noGrp="1"/>
          </p:cNvSpPr>
          <p:nvPr>
            <p:ph type="sldNum" sz="quarter" idx="10"/>
          </p:nvPr>
        </p:nvSpPr>
        <p:spPr/>
        <p:txBody>
          <a:bodyPr/>
          <a:lstStyle/>
          <a:p>
            <a:fld id="{9BC8FC83-D65C-4978-BA33-53F84FE6B3EA}" type="slidenum">
              <a:rPr lang="en-GB" smtClean="0"/>
              <a:pPr/>
              <a:t>‹#›</a:t>
            </a:fld>
            <a:endParaRPr lang="en-GB" dirty="0"/>
          </a:p>
        </p:txBody>
      </p:sp>
      <p:sp>
        <p:nvSpPr>
          <p:cNvPr id="6" name="Title 1">
            <a:extLst>
              <a:ext uri="{FF2B5EF4-FFF2-40B4-BE49-F238E27FC236}">
                <a16:creationId xmlns:a16="http://schemas.microsoft.com/office/drawing/2014/main" id="{04A2CE58-FE1E-4055-A48C-59B4078101C0}"/>
              </a:ext>
            </a:extLst>
          </p:cNvPr>
          <p:cNvSpPr>
            <a:spLocks noGrp="1"/>
          </p:cNvSpPr>
          <p:nvPr>
            <p:ph type="ctrTitle"/>
          </p:nvPr>
        </p:nvSpPr>
        <p:spPr>
          <a:xfrm>
            <a:off x="161924" y="142876"/>
            <a:ext cx="11801475" cy="1329914"/>
          </a:xfrm>
          <a:prstGeom prst="rect">
            <a:avLst/>
          </a:prstGeom>
        </p:spPr>
        <p:txBody>
          <a:bodyPr anchor="b"/>
          <a:lstStyle>
            <a:lvl1pPr algn="l">
              <a:defRPr sz="4500">
                <a:solidFill>
                  <a:schemeClr val="accent3">
                    <a:lumMod val="50000"/>
                  </a:schemeClr>
                </a:solidFill>
                <a:latin typeface="+mn-lt"/>
              </a:defRPr>
            </a:lvl1pPr>
          </a:lstStyle>
          <a:p>
            <a:r>
              <a:rPr lang="en-US"/>
              <a:t>Click to edit Master title style</a:t>
            </a:r>
            <a:endParaRPr lang="en-GB"/>
          </a:p>
        </p:txBody>
      </p:sp>
      <p:sp>
        <p:nvSpPr>
          <p:cNvPr id="7" name="Subtitle 2">
            <a:extLst>
              <a:ext uri="{FF2B5EF4-FFF2-40B4-BE49-F238E27FC236}">
                <a16:creationId xmlns:a16="http://schemas.microsoft.com/office/drawing/2014/main" id="{C6C293A3-48F6-43E8-A96F-C93F5E310545}"/>
              </a:ext>
            </a:extLst>
          </p:cNvPr>
          <p:cNvSpPr>
            <a:spLocks noGrp="1"/>
          </p:cNvSpPr>
          <p:nvPr>
            <p:ph type="subTitle" idx="1"/>
          </p:nvPr>
        </p:nvSpPr>
        <p:spPr>
          <a:xfrm>
            <a:off x="161925" y="1732547"/>
            <a:ext cx="11801474" cy="4718307"/>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3884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ntal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Brain in head">
            <a:extLst>
              <a:ext uri="{FF2B5EF4-FFF2-40B4-BE49-F238E27FC236}">
                <a16:creationId xmlns:a16="http://schemas.microsoft.com/office/drawing/2014/main" id="{35BCA69E-3419-489D-B52C-7193708609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07451" y="66675"/>
            <a:ext cx="698824" cy="698824"/>
          </a:xfrm>
          <a:prstGeom prst="rect">
            <a:avLst/>
          </a:prstGeom>
        </p:spPr>
      </p:pic>
      <p:sp>
        <p:nvSpPr>
          <p:cNvPr id="16" name="Subtitle 2">
            <a:extLst>
              <a:ext uri="{FF2B5EF4-FFF2-40B4-BE49-F238E27FC236}">
                <a16:creationId xmlns:a16="http://schemas.microsoft.com/office/drawing/2014/main" id="{CB45BAA6-A32E-4679-B9E4-E92FA33F0460}"/>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7A66739C-23E6-4DC6-9B57-792CFA99F4B0}"/>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E1E73902-C352-48F0-AB00-6F711A116AB1}"/>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E7E01E44-5514-4AB7-98CC-C9DF412D37F0}"/>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E99CC8D8-2F3C-4539-A945-C0A74AAE940B}"/>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9850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ntal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Brain in head">
            <a:extLst>
              <a:ext uri="{FF2B5EF4-FFF2-40B4-BE49-F238E27FC236}">
                <a16:creationId xmlns:a16="http://schemas.microsoft.com/office/drawing/2014/main" id="{F0DBD753-07C8-4BB6-9D85-4B1493F4AA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07451" y="66675"/>
            <a:ext cx="698824" cy="698824"/>
          </a:xfrm>
          <a:prstGeom prst="rect">
            <a:avLst/>
          </a:prstGeom>
        </p:spPr>
      </p:pic>
      <p:sp>
        <p:nvSpPr>
          <p:cNvPr id="16" name="TextBox 15">
            <a:extLst>
              <a:ext uri="{FF2B5EF4-FFF2-40B4-BE49-F238E27FC236}">
                <a16:creationId xmlns:a16="http://schemas.microsoft.com/office/drawing/2014/main" id="{20D6EAB3-7DDC-4BB1-AFE8-FEAACCAA4DC5}"/>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D08F8EF2-B500-4C5A-9AD7-2399CFF9DB27}"/>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Text Placeholder 5">
            <a:extLst>
              <a:ext uri="{FF2B5EF4-FFF2-40B4-BE49-F238E27FC236}">
                <a16:creationId xmlns:a16="http://schemas.microsoft.com/office/drawing/2014/main" id="{F1755B87-7F33-4C50-B881-B405B8B538FA}"/>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B973C98D-B07E-4460-BE2F-77D7F352DA17}"/>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EAE3A520-4DB0-4127-9657-22C47891971E}"/>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B9BD9B23-D458-410D-965E-37E453EAAEE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834985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vention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Graphic 14" descr="Playbook">
            <a:extLst>
              <a:ext uri="{FF2B5EF4-FFF2-40B4-BE49-F238E27FC236}">
                <a16:creationId xmlns:a16="http://schemas.microsoft.com/office/drawing/2014/main" id="{E0F6A2E6-A945-42C5-8B38-C5198437E0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522" y="27924"/>
            <a:ext cx="781276" cy="781276"/>
          </a:xfrm>
          <a:prstGeom prst="rect">
            <a:avLst/>
          </a:prstGeom>
        </p:spPr>
      </p:pic>
      <p:sp>
        <p:nvSpPr>
          <p:cNvPr id="16" name="Subtitle 2">
            <a:extLst>
              <a:ext uri="{FF2B5EF4-FFF2-40B4-BE49-F238E27FC236}">
                <a16:creationId xmlns:a16="http://schemas.microsoft.com/office/drawing/2014/main" id="{82FB6C34-CFED-427D-BDCB-D1B5F094D732}"/>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14930E05-6BB9-43AF-BF95-E4D9DFC73275}"/>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8D3D7CA3-9B82-4A99-A4CD-521E99082A73}"/>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ADE21AAB-F89E-4440-A5FD-9A4738395750}"/>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8687B889-229C-4917-BC50-2F4F34B5DC74}"/>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786732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vention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Playbook">
            <a:extLst>
              <a:ext uri="{FF2B5EF4-FFF2-40B4-BE49-F238E27FC236}">
                <a16:creationId xmlns:a16="http://schemas.microsoft.com/office/drawing/2014/main" id="{03AEA988-64B4-42C6-89F4-8EE1D969AE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522" y="27924"/>
            <a:ext cx="781276" cy="781276"/>
          </a:xfrm>
          <a:prstGeom prst="rect">
            <a:avLst/>
          </a:prstGeom>
        </p:spPr>
      </p:pic>
      <p:sp>
        <p:nvSpPr>
          <p:cNvPr id="15" name="TextBox 14">
            <a:extLst>
              <a:ext uri="{FF2B5EF4-FFF2-40B4-BE49-F238E27FC236}">
                <a16:creationId xmlns:a16="http://schemas.microsoft.com/office/drawing/2014/main" id="{36502D6A-E013-4207-B0FA-AA409026FAAC}"/>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AC0BC2AC-D384-440A-8266-7862AAAB1714}"/>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71BBA07A-B485-4D0C-8FA0-F76616FFA578}"/>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3E7E9870-6F7E-43E6-B578-00F01B36194D}"/>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BC151626-7D5C-4EFA-8F9B-2467F340BA98}"/>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5ED8B486-3812-492A-9198-7585642B2C42}"/>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109679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Education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07777"/>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Connections">
            <a:extLst>
              <a:ext uri="{FF2B5EF4-FFF2-40B4-BE49-F238E27FC236}">
                <a16:creationId xmlns:a16="http://schemas.microsoft.com/office/drawing/2014/main" id="{BBEF6275-D76E-4E12-914A-BCDAD304D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4273" y="75554"/>
            <a:ext cx="695325" cy="695325"/>
          </a:xfrm>
          <a:prstGeom prst="rect">
            <a:avLst/>
          </a:prstGeom>
        </p:spPr>
      </p:pic>
      <p:sp>
        <p:nvSpPr>
          <p:cNvPr id="20" name="Subtitle 2">
            <a:extLst>
              <a:ext uri="{FF2B5EF4-FFF2-40B4-BE49-F238E27FC236}">
                <a16:creationId xmlns:a16="http://schemas.microsoft.com/office/drawing/2014/main" id="{4D641B5F-8CBE-498A-9043-339CCF693626}"/>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23" name="Text Placeholder 5">
            <a:extLst>
              <a:ext uri="{FF2B5EF4-FFF2-40B4-BE49-F238E27FC236}">
                <a16:creationId xmlns:a16="http://schemas.microsoft.com/office/drawing/2014/main" id="{83FB7426-A17B-4BC8-B3E1-DC9C87B6C851}"/>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
            <a:extLst>
              <a:ext uri="{FF2B5EF4-FFF2-40B4-BE49-F238E27FC236}">
                <a16:creationId xmlns:a16="http://schemas.microsoft.com/office/drawing/2014/main" id="{0593253C-9D27-4C2D-941A-524B0307285E}"/>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Picture Placeholder 9">
            <a:extLst>
              <a:ext uri="{FF2B5EF4-FFF2-40B4-BE49-F238E27FC236}">
                <a16:creationId xmlns:a16="http://schemas.microsoft.com/office/drawing/2014/main" id="{B84ACFB6-9492-466F-9BE4-72A93EB39D84}"/>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8" name="Text Placeholder 8">
            <a:extLst>
              <a:ext uri="{FF2B5EF4-FFF2-40B4-BE49-F238E27FC236}">
                <a16:creationId xmlns:a16="http://schemas.microsoft.com/office/drawing/2014/main" id="{6A907840-764E-4809-B073-9F52B4123439}"/>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048799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Education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07777"/>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Connections">
            <a:extLst>
              <a:ext uri="{FF2B5EF4-FFF2-40B4-BE49-F238E27FC236}">
                <a16:creationId xmlns:a16="http://schemas.microsoft.com/office/drawing/2014/main" id="{AC8FD866-EC7B-4FC6-8EB8-FD19414ABB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4273" y="75554"/>
            <a:ext cx="695325" cy="695325"/>
          </a:xfrm>
          <a:prstGeom prst="rect">
            <a:avLst/>
          </a:prstGeom>
        </p:spPr>
      </p:pic>
      <p:sp>
        <p:nvSpPr>
          <p:cNvPr id="16" name="TextBox 15">
            <a:extLst>
              <a:ext uri="{FF2B5EF4-FFF2-40B4-BE49-F238E27FC236}">
                <a16:creationId xmlns:a16="http://schemas.microsoft.com/office/drawing/2014/main" id="{D0F4AFA3-9749-405C-8179-5EAA00234ECA}"/>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D7A1E5FB-C3AA-4CF0-A56A-B47578D4E637}"/>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Text Placeholder 5">
            <a:extLst>
              <a:ext uri="{FF2B5EF4-FFF2-40B4-BE49-F238E27FC236}">
                <a16:creationId xmlns:a16="http://schemas.microsoft.com/office/drawing/2014/main" id="{4A097FDE-2ADF-4B0A-904E-CD2CDEDAFE1D}"/>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3CE4BB2F-7F11-4154-8C24-42172055077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642DC39F-59D7-4855-AD1D-409A749DB137}"/>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88388CB6-89FB-49CD-96E2-1AE5C8278F2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533020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onomic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07777"/>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Graphic 14" descr="Upward trend">
            <a:extLst>
              <a:ext uri="{FF2B5EF4-FFF2-40B4-BE49-F238E27FC236}">
                <a16:creationId xmlns:a16="http://schemas.microsoft.com/office/drawing/2014/main" id="{BFF73BC6-0675-474B-A251-6BF3A2400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96646" y="19050"/>
            <a:ext cx="752477" cy="752477"/>
          </a:xfrm>
          <a:prstGeom prst="rect">
            <a:avLst/>
          </a:prstGeom>
        </p:spPr>
      </p:pic>
      <p:sp>
        <p:nvSpPr>
          <p:cNvPr id="16" name="Subtitle 2">
            <a:extLst>
              <a:ext uri="{FF2B5EF4-FFF2-40B4-BE49-F238E27FC236}">
                <a16:creationId xmlns:a16="http://schemas.microsoft.com/office/drawing/2014/main" id="{7D0DBCB0-683B-4DCB-A8C7-7E58B67D856D}"/>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9BC08C7D-7480-4537-8571-6AD8223FCF77}"/>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2CFCF913-57F1-44A9-BDDA-68238A06E0DA}"/>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3A490086-6FFD-46BE-96F8-A49269721DAE}"/>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A768ED79-2D66-4A9F-B61E-F452FFB21303}"/>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586030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conomic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Upward trend">
            <a:extLst>
              <a:ext uri="{FF2B5EF4-FFF2-40B4-BE49-F238E27FC236}">
                <a16:creationId xmlns:a16="http://schemas.microsoft.com/office/drawing/2014/main" id="{C8E7F16E-B5CF-4671-B78E-67CC882739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96646" y="19050"/>
            <a:ext cx="752477" cy="752477"/>
          </a:xfrm>
          <a:prstGeom prst="rect">
            <a:avLst/>
          </a:prstGeom>
        </p:spPr>
      </p:pic>
      <p:sp>
        <p:nvSpPr>
          <p:cNvPr id="15" name="TextBox 14">
            <a:extLst>
              <a:ext uri="{FF2B5EF4-FFF2-40B4-BE49-F238E27FC236}">
                <a16:creationId xmlns:a16="http://schemas.microsoft.com/office/drawing/2014/main" id="{B7C0A453-B073-48DF-B2BD-5011C58417A6}"/>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7F9201DE-C596-4D68-9B6D-D5C114709E1F}"/>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1279C8F6-0891-4D06-BBED-DC6679A26C30}"/>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AEFDB017-012F-436D-A6D1-0227FDD4C746}"/>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2D68BD20-B5FC-4305-9B4D-95568965B533}"/>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64A6DE4C-B221-4C79-959C-46FBB3BBFDD9}"/>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685049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vironmental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Open hand with plant">
            <a:extLst>
              <a:ext uri="{FF2B5EF4-FFF2-40B4-BE49-F238E27FC236}">
                <a16:creationId xmlns:a16="http://schemas.microsoft.com/office/drawing/2014/main" id="{0F54C569-2226-4B96-839F-2FDD613A1E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6675"/>
            <a:ext cx="676275" cy="676275"/>
          </a:xfrm>
          <a:prstGeom prst="rect">
            <a:avLst/>
          </a:prstGeom>
        </p:spPr>
      </p:pic>
      <p:sp>
        <p:nvSpPr>
          <p:cNvPr id="16" name="Subtitle 2">
            <a:extLst>
              <a:ext uri="{FF2B5EF4-FFF2-40B4-BE49-F238E27FC236}">
                <a16:creationId xmlns:a16="http://schemas.microsoft.com/office/drawing/2014/main" id="{31E412A3-BD31-4AB9-8008-4C5C95611CCB}"/>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2034EA07-4B8F-4E44-A07F-D8111520E9C0}"/>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D36F98CB-6215-4C95-9050-0C0A09451F42}"/>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82B123FC-B038-4162-9810-DDB3E16CE258}"/>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5A7F0CBC-5E01-4A8F-9205-2D4F2594D9E4}"/>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52152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vironmental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Open hand with plant">
            <a:extLst>
              <a:ext uri="{FF2B5EF4-FFF2-40B4-BE49-F238E27FC236}">
                <a16:creationId xmlns:a16="http://schemas.microsoft.com/office/drawing/2014/main" id="{D259B334-6A81-44F7-919A-E25FB33EAF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6675"/>
            <a:ext cx="676275" cy="676275"/>
          </a:xfrm>
          <a:prstGeom prst="rect">
            <a:avLst/>
          </a:prstGeom>
        </p:spPr>
      </p:pic>
      <p:sp>
        <p:nvSpPr>
          <p:cNvPr id="15" name="TextBox 14">
            <a:extLst>
              <a:ext uri="{FF2B5EF4-FFF2-40B4-BE49-F238E27FC236}">
                <a16:creationId xmlns:a16="http://schemas.microsoft.com/office/drawing/2014/main" id="{5F9635FC-4AE6-45FB-8EC6-1F1AAB448BA0}"/>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77B06B9B-8322-4815-809F-2465CF16975A}"/>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F70B17F5-7B10-4D33-AD0D-33A9F6A4C8C3}"/>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836F2123-4547-45B5-86CF-DDFB0B267471}"/>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1E21C6AA-934D-417E-AC5A-6EB9CCE4C404}"/>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8F685CCB-BABA-4FCF-BF61-B5CC0288CEBA}"/>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46675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dings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4" y="142876"/>
            <a:ext cx="11801475" cy="1329914"/>
          </a:xfrm>
          <a:prstGeom prst="rect">
            <a:avLst/>
          </a:prstGeom>
        </p:spPr>
        <p:txBody>
          <a:bodyPr anchor="b"/>
          <a:lstStyle>
            <a:lvl1pPr algn="l">
              <a:defRPr sz="4500">
                <a:solidFill>
                  <a:schemeClr val="accent3">
                    <a:lumMod val="50000"/>
                  </a:schemeClr>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2726EB-2218-406B-AA30-1E1AE10B85DE}"/>
              </a:ext>
            </a:extLst>
          </p:cNvPr>
          <p:cNvSpPr>
            <a:spLocks noGrp="1"/>
          </p:cNvSpPr>
          <p:nvPr>
            <p:ph type="subTitle" idx="1"/>
          </p:nvPr>
        </p:nvSpPr>
        <p:spPr>
          <a:xfrm>
            <a:off x="161925" y="1732547"/>
            <a:ext cx="11801474" cy="4718307"/>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Tree>
    <p:extLst>
      <p:ext uri="{BB962C8B-B14F-4D97-AF65-F5344CB8AC3E}">
        <p14:creationId xmlns:p14="http://schemas.microsoft.com/office/powerpoint/2010/main" val="2620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rime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Graphic 5" descr="Scales of justice">
            <a:extLst>
              <a:ext uri="{FF2B5EF4-FFF2-40B4-BE49-F238E27FC236}">
                <a16:creationId xmlns:a16="http://schemas.microsoft.com/office/drawing/2014/main" id="{A6CCA27E-9981-4AF6-A551-E170239396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5710" y="90484"/>
            <a:ext cx="631453" cy="631453"/>
          </a:xfrm>
          <a:prstGeom prst="rect">
            <a:avLst/>
          </a:prstGeom>
        </p:spPr>
      </p:pic>
      <p:sp>
        <p:nvSpPr>
          <p:cNvPr id="15" name="Subtitle 2">
            <a:extLst>
              <a:ext uri="{FF2B5EF4-FFF2-40B4-BE49-F238E27FC236}">
                <a16:creationId xmlns:a16="http://schemas.microsoft.com/office/drawing/2014/main" id="{E50571C3-0ECF-4A4A-9BE6-0855FC60F2B0}"/>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64260664-03A2-4B67-94F1-B93527964473}"/>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D20D3062-68F0-4CE2-AE51-839B28092E4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BD26C074-F116-4927-BE04-C8B0D45F3C0F}"/>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4651FF45-229E-4F17-ADA8-DBAD2F6E8A5F}"/>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16775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rime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descr="Scales of justice">
            <a:extLst>
              <a:ext uri="{FF2B5EF4-FFF2-40B4-BE49-F238E27FC236}">
                <a16:creationId xmlns:a16="http://schemas.microsoft.com/office/drawing/2014/main" id="{FE8991DC-5810-437D-BDDD-E5A8B742AD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5710" y="90484"/>
            <a:ext cx="631453" cy="631453"/>
          </a:xfrm>
          <a:prstGeom prst="rect">
            <a:avLst/>
          </a:prstGeom>
        </p:spPr>
      </p:pic>
      <p:sp>
        <p:nvSpPr>
          <p:cNvPr id="13" name="TextBox 12">
            <a:extLst>
              <a:ext uri="{FF2B5EF4-FFF2-40B4-BE49-F238E27FC236}">
                <a16:creationId xmlns:a16="http://schemas.microsoft.com/office/drawing/2014/main" id="{CDDB8457-7CAA-4F19-8824-2CE4A78CA377}"/>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5" name="Subtitle 2">
            <a:extLst>
              <a:ext uri="{FF2B5EF4-FFF2-40B4-BE49-F238E27FC236}">
                <a16:creationId xmlns:a16="http://schemas.microsoft.com/office/drawing/2014/main" id="{1D76A90D-0551-4117-ACA6-CE8D826B9D2D}"/>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28719B02-40DC-4B39-8BE4-710322C97EDA}"/>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22ACD504-D0C2-4369-82CC-53D269D593F5}"/>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09776D58-1C25-4A74-9B10-B6D1C385C113}"/>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E97D78BA-239B-46AE-8DC8-152C30C5310D}"/>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645135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ulnerable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Graphic 8" descr="Umbrella">
            <a:extLst>
              <a:ext uri="{FF2B5EF4-FFF2-40B4-BE49-F238E27FC236}">
                <a16:creationId xmlns:a16="http://schemas.microsoft.com/office/drawing/2014/main" id="{49AD4164-422E-497C-A9C1-015DB344D7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77610" y="100012"/>
            <a:ext cx="676275" cy="676275"/>
          </a:xfrm>
          <a:prstGeom prst="rect">
            <a:avLst/>
          </a:prstGeom>
        </p:spPr>
      </p:pic>
      <p:sp>
        <p:nvSpPr>
          <p:cNvPr id="15" name="Subtitle 2">
            <a:extLst>
              <a:ext uri="{FF2B5EF4-FFF2-40B4-BE49-F238E27FC236}">
                <a16:creationId xmlns:a16="http://schemas.microsoft.com/office/drawing/2014/main" id="{DC0C2661-97C9-4061-9DE1-EF56144B895E}"/>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FBC540EC-B169-4C2D-A004-D435A70BD04D}"/>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ACA1C560-5E1A-4A22-B6C8-6ECA3AED6AE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FA95A73C-284A-4B31-A277-798BD4DB3C32}"/>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E1A0932F-0578-4A2A-BCB0-FF53C489EC6E}"/>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303197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ulnerable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descr="Umbrella">
            <a:extLst>
              <a:ext uri="{FF2B5EF4-FFF2-40B4-BE49-F238E27FC236}">
                <a16:creationId xmlns:a16="http://schemas.microsoft.com/office/drawing/2014/main" id="{89B646BF-4A7C-4E27-BF5B-1F6C889F97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77610" y="100012"/>
            <a:ext cx="676275" cy="676275"/>
          </a:xfrm>
          <a:prstGeom prst="rect">
            <a:avLst/>
          </a:prstGeom>
        </p:spPr>
      </p:pic>
      <p:sp>
        <p:nvSpPr>
          <p:cNvPr id="15" name="TextBox 14">
            <a:extLst>
              <a:ext uri="{FF2B5EF4-FFF2-40B4-BE49-F238E27FC236}">
                <a16:creationId xmlns:a16="http://schemas.microsoft.com/office/drawing/2014/main" id="{FFE70DDF-5A96-46F2-95D7-A1B2710B61B1}"/>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4" name="Subtitle 2">
            <a:extLst>
              <a:ext uri="{FF2B5EF4-FFF2-40B4-BE49-F238E27FC236}">
                <a16:creationId xmlns:a16="http://schemas.microsoft.com/office/drawing/2014/main" id="{74328858-C6EB-40B2-B88A-4713090C3A35}"/>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62C21384-606C-4B58-B9F0-7AD1A86451A5}"/>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4455B591-DF40-43DF-9D30-221A4B9E7670}"/>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B43BC135-66D9-4FEE-93EE-A9D156712849}"/>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AB5870FE-EFBE-4CF2-A0E1-750A977831A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443453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dings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4" y="142876"/>
            <a:ext cx="11801475" cy="1329914"/>
          </a:xfrm>
          <a:prstGeom prst="rect">
            <a:avLst/>
          </a:prstGeom>
        </p:spPr>
        <p:txBody>
          <a:bodyPr anchor="b"/>
          <a:lstStyle>
            <a:lvl1pPr algn="l">
              <a:defRPr sz="4500">
                <a:solidFill>
                  <a:schemeClr val="accent3">
                    <a:lumMod val="50000"/>
                  </a:schemeClr>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2726EB-2218-406B-AA30-1E1AE10B85DE}"/>
              </a:ext>
            </a:extLst>
          </p:cNvPr>
          <p:cNvSpPr>
            <a:spLocks noGrp="1"/>
          </p:cNvSpPr>
          <p:nvPr>
            <p:ph type="subTitle" idx="1"/>
          </p:nvPr>
        </p:nvSpPr>
        <p:spPr>
          <a:xfrm>
            <a:off x="161925" y="1732547"/>
            <a:ext cx="11801474" cy="4718307"/>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Tree>
    <p:extLst>
      <p:ext uri="{BB962C8B-B14F-4D97-AF65-F5344CB8AC3E}">
        <p14:creationId xmlns:p14="http://schemas.microsoft.com/office/powerpoint/2010/main" val="262051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rect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2726EB-2218-406B-AA30-1E1AE10B85DE}"/>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0" name="Picture Placeholder 9">
            <a:extLst>
              <a:ext uri="{FF2B5EF4-FFF2-40B4-BE49-F238E27FC236}">
                <a16:creationId xmlns:a16="http://schemas.microsoft.com/office/drawing/2014/main" id="{FF4D8782-F6A7-4017-82D8-D12202B80981}"/>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r>
              <a:rPr lang="en-GB" dirty="0"/>
              <a:t>Slide </a:t>
            </a:r>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05C596D3-2AC7-4D78-A3B8-B1470043C590}"/>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p:txBody>
      </p:sp>
      <p:sp>
        <p:nvSpPr>
          <p:cNvPr id="5" name="Text Placeholder 4">
            <a:extLst>
              <a:ext uri="{FF2B5EF4-FFF2-40B4-BE49-F238E27FC236}">
                <a16:creationId xmlns:a16="http://schemas.microsoft.com/office/drawing/2014/main" id="{972CACEA-D7A7-48B4-BF0F-62EA017C70B2}"/>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p:txBody>
      </p:sp>
      <p:sp>
        <p:nvSpPr>
          <p:cNvPr id="9" name="Text Placeholder 8">
            <a:extLst>
              <a:ext uri="{FF2B5EF4-FFF2-40B4-BE49-F238E27FC236}">
                <a16:creationId xmlns:a16="http://schemas.microsoft.com/office/drawing/2014/main" id="{0B249B06-9D63-4EC2-879F-F3A90B926EC4}"/>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021570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ntal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Brain in head">
            <a:extLst>
              <a:ext uri="{FF2B5EF4-FFF2-40B4-BE49-F238E27FC236}">
                <a16:creationId xmlns:a16="http://schemas.microsoft.com/office/drawing/2014/main" id="{F0DBD753-07C8-4BB6-9D85-4B1493F4AA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07451" y="66675"/>
            <a:ext cx="698824" cy="698824"/>
          </a:xfrm>
          <a:prstGeom prst="rect">
            <a:avLst/>
          </a:prstGeom>
        </p:spPr>
      </p:pic>
      <p:sp>
        <p:nvSpPr>
          <p:cNvPr id="16" name="TextBox 15">
            <a:extLst>
              <a:ext uri="{FF2B5EF4-FFF2-40B4-BE49-F238E27FC236}">
                <a16:creationId xmlns:a16="http://schemas.microsoft.com/office/drawing/2014/main" id="{20D6EAB3-7DDC-4BB1-AFE8-FEAACCAA4DC5}"/>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D08F8EF2-B500-4C5A-9AD7-2399CFF9DB27}"/>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Text Placeholder 5">
            <a:extLst>
              <a:ext uri="{FF2B5EF4-FFF2-40B4-BE49-F238E27FC236}">
                <a16:creationId xmlns:a16="http://schemas.microsoft.com/office/drawing/2014/main" id="{F1755B87-7F33-4C50-B881-B405B8B538FA}"/>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B973C98D-B07E-4460-BE2F-77D7F352DA17}"/>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endParaRPr lang="en-US"/>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EAE3A520-4DB0-4127-9657-22C47891971E}"/>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B9BD9B23-D458-410D-965E-37E453EAAEE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834985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cial/Education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Connections">
            <a:extLst>
              <a:ext uri="{FF2B5EF4-FFF2-40B4-BE49-F238E27FC236}">
                <a16:creationId xmlns:a16="http://schemas.microsoft.com/office/drawing/2014/main" id="{BBEF6275-D76E-4E12-914A-BCDAD304D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4273" y="75554"/>
            <a:ext cx="695325" cy="695325"/>
          </a:xfrm>
          <a:prstGeom prst="rect">
            <a:avLst/>
          </a:prstGeom>
        </p:spPr>
      </p:pic>
      <p:sp>
        <p:nvSpPr>
          <p:cNvPr id="20" name="Subtitle 2">
            <a:extLst>
              <a:ext uri="{FF2B5EF4-FFF2-40B4-BE49-F238E27FC236}">
                <a16:creationId xmlns:a16="http://schemas.microsoft.com/office/drawing/2014/main" id="{4D641B5F-8CBE-498A-9043-339CCF693626}"/>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23" name="Text Placeholder 5">
            <a:extLst>
              <a:ext uri="{FF2B5EF4-FFF2-40B4-BE49-F238E27FC236}">
                <a16:creationId xmlns:a16="http://schemas.microsoft.com/office/drawing/2014/main" id="{83FB7426-A17B-4BC8-B3E1-DC9C87B6C851}"/>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
            <a:extLst>
              <a:ext uri="{FF2B5EF4-FFF2-40B4-BE49-F238E27FC236}">
                <a16:creationId xmlns:a16="http://schemas.microsoft.com/office/drawing/2014/main" id="{0593253C-9D27-4C2D-941A-524B0307285E}"/>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Picture Placeholder 9">
            <a:extLst>
              <a:ext uri="{FF2B5EF4-FFF2-40B4-BE49-F238E27FC236}">
                <a16:creationId xmlns:a16="http://schemas.microsoft.com/office/drawing/2014/main" id="{B84ACFB6-9492-466F-9BE4-72A93EB39D84}"/>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8" name="Text Placeholder 8">
            <a:extLst>
              <a:ext uri="{FF2B5EF4-FFF2-40B4-BE49-F238E27FC236}">
                <a16:creationId xmlns:a16="http://schemas.microsoft.com/office/drawing/2014/main" id="{6A907840-764E-4809-B073-9F52B4123439}"/>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5" name="TextBox 14">
            <a:extLst>
              <a:ext uri="{FF2B5EF4-FFF2-40B4-BE49-F238E27FC236}">
                <a16:creationId xmlns:a16="http://schemas.microsoft.com/office/drawing/2014/main" id="{40900F4C-9A88-4FB6-881B-A6746D044297}"/>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3048799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cial/Education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Connections">
            <a:extLst>
              <a:ext uri="{FF2B5EF4-FFF2-40B4-BE49-F238E27FC236}">
                <a16:creationId xmlns:a16="http://schemas.microsoft.com/office/drawing/2014/main" id="{AC8FD866-EC7B-4FC6-8EB8-FD19414ABB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4273" y="75554"/>
            <a:ext cx="695325" cy="695325"/>
          </a:xfrm>
          <a:prstGeom prst="rect">
            <a:avLst/>
          </a:prstGeom>
        </p:spPr>
      </p:pic>
      <p:sp>
        <p:nvSpPr>
          <p:cNvPr id="16" name="TextBox 15">
            <a:extLst>
              <a:ext uri="{FF2B5EF4-FFF2-40B4-BE49-F238E27FC236}">
                <a16:creationId xmlns:a16="http://schemas.microsoft.com/office/drawing/2014/main" id="{D0F4AFA3-9749-405C-8179-5EAA00234ECA}"/>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D7A1E5FB-C3AA-4CF0-A56A-B47578D4E637}"/>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Text Placeholder 5">
            <a:extLst>
              <a:ext uri="{FF2B5EF4-FFF2-40B4-BE49-F238E27FC236}">
                <a16:creationId xmlns:a16="http://schemas.microsoft.com/office/drawing/2014/main" id="{4A097FDE-2ADF-4B0A-904E-CD2CDEDAFE1D}"/>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3CE4BB2F-7F11-4154-8C24-42172055077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642DC39F-59D7-4855-AD1D-409A749DB137}"/>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88388CB6-89FB-49CD-96E2-1AE5C8278F2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4" name="TextBox 13">
            <a:extLst>
              <a:ext uri="{FF2B5EF4-FFF2-40B4-BE49-F238E27FC236}">
                <a16:creationId xmlns:a16="http://schemas.microsoft.com/office/drawing/2014/main" id="{27AD5610-BC80-4B7A-BD42-4A4FC1AE8524}"/>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2533020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conomic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Graphic 14" descr="Upward trend">
            <a:extLst>
              <a:ext uri="{FF2B5EF4-FFF2-40B4-BE49-F238E27FC236}">
                <a16:creationId xmlns:a16="http://schemas.microsoft.com/office/drawing/2014/main" id="{BFF73BC6-0675-474B-A251-6BF3A2400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96646" y="19050"/>
            <a:ext cx="752477" cy="752477"/>
          </a:xfrm>
          <a:prstGeom prst="rect">
            <a:avLst/>
          </a:prstGeom>
        </p:spPr>
      </p:pic>
      <p:sp>
        <p:nvSpPr>
          <p:cNvPr id="16" name="Subtitle 2">
            <a:extLst>
              <a:ext uri="{FF2B5EF4-FFF2-40B4-BE49-F238E27FC236}">
                <a16:creationId xmlns:a16="http://schemas.microsoft.com/office/drawing/2014/main" id="{7D0DBCB0-683B-4DCB-A8C7-7E58B67D856D}"/>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9BC08C7D-7480-4537-8571-6AD8223FCF77}"/>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2CFCF913-57F1-44A9-BDDA-68238A06E0DA}"/>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3A490086-6FFD-46BE-96F8-A49269721DAE}"/>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A768ED79-2D66-4A9F-B61E-F452FFB21303}"/>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7" name="TextBox 16">
            <a:extLst>
              <a:ext uri="{FF2B5EF4-FFF2-40B4-BE49-F238E27FC236}">
                <a16:creationId xmlns:a16="http://schemas.microsoft.com/office/drawing/2014/main" id="{9191B022-E191-49C7-B340-74035CA0737E}"/>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258603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dings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4" y="142876"/>
            <a:ext cx="11801475" cy="1329914"/>
          </a:xfrm>
          <a:prstGeom prst="rect">
            <a:avLst/>
          </a:prstGeom>
        </p:spPr>
        <p:txBody>
          <a:bodyPr anchor="b"/>
          <a:lstStyle>
            <a:lvl1pPr algn="l">
              <a:defRPr sz="4500">
                <a:solidFill>
                  <a:schemeClr val="accent3">
                    <a:lumMod val="50000"/>
                  </a:schemeClr>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2726EB-2218-406B-AA30-1E1AE10B85DE}"/>
              </a:ext>
            </a:extLst>
          </p:cNvPr>
          <p:cNvSpPr>
            <a:spLocks noGrp="1"/>
          </p:cNvSpPr>
          <p:nvPr>
            <p:ph type="subTitle" idx="1"/>
          </p:nvPr>
        </p:nvSpPr>
        <p:spPr>
          <a:xfrm>
            <a:off x="161925" y="1732547"/>
            <a:ext cx="11801474" cy="4718307"/>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Tree>
    <p:extLst>
      <p:ext uri="{BB962C8B-B14F-4D97-AF65-F5344CB8AC3E}">
        <p14:creationId xmlns:p14="http://schemas.microsoft.com/office/powerpoint/2010/main" val="85300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conomic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Upward trend">
            <a:extLst>
              <a:ext uri="{FF2B5EF4-FFF2-40B4-BE49-F238E27FC236}">
                <a16:creationId xmlns:a16="http://schemas.microsoft.com/office/drawing/2014/main" id="{C8E7F16E-B5CF-4671-B78E-67CC882739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96646" y="19050"/>
            <a:ext cx="752477" cy="752477"/>
          </a:xfrm>
          <a:prstGeom prst="rect">
            <a:avLst/>
          </a:prstGeom>
        </p:spPr>
      </p:pic>
      <p:sp>
        <p:nvSpPr>
          <p:cNvPr id="15" name="TextBox 14">
            <a:extLst>
              <a:ext uri="{FF2B5EF4-FFF2-40B4-BE49-F238E27FC236}">
                <a16:creationId xmlns:a16="http://schemas.microsoft.com/office/drawing/2014/main" id="{B7C0A453-B073-48DF-B2BD-5011C58417A6}"/>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7F9201DE-C596-4D68-9B6D-D5C114709E1F}"/>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1279C8F6-0891-4D06-BBED-DC6679A26C30}"/>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AEFDB017-012F-436D-A6D1-0227FDD4C746}"/>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2D68BD20-B5FC-4305-9B4D-95568965B533}"/>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64A6DE4C-B221-4C79-959C-46FBB3BBFDD9}"/>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4" name="TextBox 13">
            <a:extLst>
              <a:ext uri="{FF2B5EF4-FFF2-40B4-BE49-F238E27FC236}">
                <a16:creationId xmlns:a16="http://schemas.microsoft.com/office/drawing/2014/main" id="{A4DCE04F-3BC6-4421-9655-6EDD014537C1}"/>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3685049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vironmental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Open hand with plant">
            <a:extLst>
              <a:ext uri="{FF2B5EF4-FFF2-40B4-BE49-F238E27FC236}">
                <a16:creationId xmlns:a16="http://schemas.microsoft.com/office/drawing/2014/main" id="{0F54C569-2226-4B96-839F-2FDD613A1E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6675"/>
            <a:ext cx="676275" cy="676275"/>
          </a:xfrm>
          <a:prstGeom prst="rect">
            <a:avLst/>
          </a:prstGeom>
        </p:spPr>
      </p:pic>
      <p:sp>
        <p:nvSpPr>
          <p:cNvPr id="16" name="Subtitle 2">
            <a:extLst>
              <a:ext uri="{FF2B5EF4-FFF2-40B4-BE49-F238E27FC236}">
                <a16:creationId xmlns:a16="http://schemas.microsoft.com/office/drawing/2014/main" id="{31E412A3-BD31-4AB9-8008-4C5C95611CCB}"/>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2034EA07-4B8F-4E44-A07F-D8111520E9C0}"/>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D36F98CB-6215-4C95-9050-0C0A09451F42}"/>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82B123FC-B038-4162-9810-DDB3E16CE258}"/>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5A7F0CBC-5E01-4A8F-9205-2D4F2594D9E4}"/>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5" name="TextBox 14">
            <a:extLst>
              <a:ext uri="{FF2B5EF4-FFF2-40B4-BE49-F238E27FC236}">
                <a16:creationId xmlns:a16="http://schemas.microsoft.com/office/drawing/2014/main" id="{37C89CC6-A7A6-42C7-90CF-2C6CA64F7395}"/>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1521527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vironmental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Open hand with plant">
            <a:extLst>
              <a:ext uri="{FF2B5EF4-FFF2-40B4-BE49-F238E27FC236}">
                <a16:creationId xmlns:a16="http://schemas.microsoft.com/office/drawing/2014/main" id="{D259B334-6A81-44F7-919A-E25FB33EAF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6675"/>
            <a:ext cx="676275" cy="676275"/>
          </a:xfrm>
          <a:prstGeom prst="rect">
            <a:avLst/>
          </a:prstGeom>
        </p:spPr>
      </p:pic>
      <p:sp>
        <p:nvSpPr>
          <p:cNvPr id="15" name="TextBox 14">
            <a:extLst>
              <a:ext uri="{FF2B5EF4-FFF2-40B4-BE49-F238E27FC236}">
                <a16:creationId xmlns:a16="http://schemas.microsoft.com/office/drawing/2014/main" id="{5F9635FC-4AE6-45FB-8EC6-1F1AAB448BA0}"/>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77B06B9B-8322-4815-809F-2465CF16975A}"/>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F70B17F5-7B10-4D33-AD0D-33A9F6A4C8C3}"/>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836F2123-4547-45B5-86CF-DDFB0B267471}"/>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1E21C6AA-934D-417E-AC5A-6EB9CCE4C404}"/>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8F685CCB-BABA-4FCF-BF61-B5CC0288CEBA}"/>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4" name="TextBox 13">
            <a:extLst>
              <a:ext uri="{FF2B5EF4-FFF2-40B4-BE49-F238E27FC236}">
                <a16:creationId xmlns:a16="http://schemas.microsoft.com/office/drawing/2014/main" id="{C5205704-33F1-4F98-AF67-6258FBA81A47}"/>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466753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rime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Graphic 5" descr="Scales of justice">
            <a:extLst>
              <a:ext uri="{FF2B5EF4-FFF2-40B4-BE49-F238E27FC236}">
                <a16:creationId xmlns:a16="http://schemas.microsoft.com/office/drawing/2014/main" id="{A6CCA27E-9981-4AF6-A551-E170239396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5710" y="90484"/>
            <a:ext cx="631453" cy="631453"/>
          </a:xfrm>
          <a:prstGeom prst="rect">
            <a:avLst/>
          </a:prstGeom>
        </p:spPr>
      </p:pic>
      <p:sp>
        <p:nvSpPr>
          <p:cNvPr id="15" name="Subtitle 2">
            <a:extLst>
              <a:ext uri="{FF2B5EF4-FFF2-40B4-BE49-F238E27FC236}">
                <a16:creationId xmlns:a16="http://schemas.microsoft.com/office/drawing/2014/main" id="{E50571C3-0ECF-4A4A-9BE6-0855FC60F2B0}"/>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64260664-03A2-4B67-94F1-B93527964473}"/>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D20D3062-68F0-4CE2-AE51-839B28092E4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BD26C074-F116-4927-BE04-C8B0D45F3C0F}"/>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4651FF45-229E-4F17-ADA8-DBAD2F6E8A5F}"/>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6" name="TextBox 15">
            <a:extLst>
              <a:ext uri="{FF2B5EF4-FFF2-40B4-BE49-F238E27FC236}">
                <a16:creationId xmlns:a16="http://schemas.microsoft.com/office/drawing/2014/main" id="{3E866357-9F94-4777-B989-FF6863264A1A}"/>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216775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rime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descr="Scales of justice">
            <a:extLst>
              <a:ext uri="{FF2B5EF4-FFF2-40B4-BE49-F238E27FC236}">
                <a16:creationId xmlns:a16="http://schemas.microsoft.com/office/drawing/2014/main" id="{FE8991DC-5810-437D-BDDD-E5A8B742AD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5710" y="90484"/>
            <a:ext cx="631453" cy="631453"/>
          </a:xfrm>
          <a:prstGeom prst="rect">
            <a:avLst/>
          </a:prstGeom>
        </p:spPr>
      </p:pic>
      <p:sp>
        <p:nvSpPr>
          <p:cNvPr id="13" name="TextBox 12">
            <a:extLst>
              <a:ext uri="{FF2B5EF4-FFF2-40B4-BE49-F238E27FC236}">
                <a16:creationId xmlns:a16="http://schemas.microsoft.com/office/drawing/2014/main" id="{CDDB8457-7CAA-4F19-8824-2CE4A78CA377}"/>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5" name="Subtitle 2">
            <a:extLst>
              <a:ext uri="{FF2B5EF4-FFF2-40B4-BE49-F238E27FC236}">
                <a16:creationId xmlns:a16="http://schemas.microsoft.com/office/drawing/2014/main" id="{1D76A90D-0551-4117-ACA6-CE8D826B9D2D}"/>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28719B02-40DC-4B39-8BE4-710322C97EDA}"/>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22ACD504-D0C2-4369-82CC-53D269D593F5}"/>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09776D58-1C25-4A74-9B10-B6D1C385C113}"/>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E97D78BA-239B-46AE-8DC8-152C30C5310D}"/>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4" name="TextBox 13">
            <a:extLst>
              <a:ext uri="{FF2B5EF4-FFF2-40B4-BE49-F238E27FC236}">
                <a16:creationId xmlns:a16="http://schemas.microsoft.com/office/drawing/2014/main" id="{29D3C5CD-E850-4B79-B339-B91CE50950CE}"/>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3645135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ulnerable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Graphic 8" descr="Umbrella">
            <a:extLst>
              <a:ext uri="{FF2B5EF4-FFF2-40B4-BE49-F238E27FC236}">
                <a16:creationId xmlns:a16="http://schemas.microsoft.com/office/drawing/2014/main" id="{49AD4164-422E-497C-A9C1-015DB344D7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77610" y="100012"/>
            <a:ext cx="676275" cy="676275"/>
          </a:xfrm>
          <a:prstGeom prst="rect">
            <a:avLst/>
          </a:prstGeom>
        </p:spPr>
      </p:pic>
      <p:sp>
        <p:nvSpPr>
          <p:cNvPr id="15" name="Subtitle 2">
            <a:extLst>
              <a:ext uri="{FF2B5EF4-FFF2-40B4-BE49-F238E27FC236}">
                <a16:creationId xmlns:a16="http://schemas.microsoft.com/office/drawing/2014/main" id="{DC0C2661-97C9-4061-9DE1-EF56144B895E}"/>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FBC540EC-B169-4C2D-A004-D435A70BD04D}"/>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ACA1C560-5E1A-4A22-B6C8-6ECA3AED6AE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FA95A73C-284A-4B31-A277-798BD4DB3C32}"/>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E1A0932F-0578-4A2A-BCB0-FF53C489EC6E}"/>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6" name="TextBox 15">
            <a:extLst>
              <a:ext uri="{FF2B5EF4-FFF2-40B4-BE49-F238E27FC236}">
                <a16:creationId xmlns:a16="http://schemas.microsoft.com/office/drawing/2014/main" id="{AC8BEADF-F7A3-4F30-A494-67E152FD3038}"/>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1303197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ulnerable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descr="Umbrella">
            <a:extLst>
              <a:ext uri="{FF2B5EF4-FFF2-40B4-BE49-F238E27FC236}">
                <a16:creationId xmlns:a16="http://schemas.microsoft.com/office/drawing/2014/main" id="{89B646BF-4A7C-4E27-BF5B-1F6C889F97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77610" y="100012"/>
            <a:ext cx="676275" cy="676275"/>
          </a:xfrm>
          <a:prstGeom prst="rect">
            <a:avLst/>
          </a:prstGeom>
        </p:spPr>
      </p:pic>
      <p:sp>
        <p:nvSpPr>
          <p:cNvPr id="15" name="TextBox 14">
            <a:extLst>
              <a:ext uri="{FF2B5EF4-FFF2-40B4-BE49-F238E27FC236}">
                <a16:creationId xmlns:a16="http://schemas.microsoft.com/office/drawing/2014/main" id="{FFE70DDF-5A96-46F2-95D7-A1B2710B61B1}"/>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4" name="Subtitle 2">
            <a:extLst>
              <a:ext uri="{FF2B5EF4-FFF2-40B4-BE49-F238E27FC236}">
                <a16:creationId xmlns:a16="http://schemas.microsoft.com/office/drawing/2014/main" id="{74328858-C6EB-40B2-B88A-4713090C3A35}"/>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62C21384-606C-4B58-B9F0-7AD1A86451A5}"/>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4455B591-DF40-43DF-9D30-221A4B9E7670}"/>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B43BC135-66D9-4FEE-93EE-A9D156712849}"/>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AB5870FE-EFBE-4CF2-A0E1-750A977831A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6" name="TextBox 15">
            <a:extLst>
              <a:ext uri="{FF2B5EF4-FFF2-40B4-BE49-F238E27FC236}">
                <a16:creationId xmlns:a16="http://schemas.microsoft.com/office/drawing/2014/main" id="{08B4D53D-F714-45CB-BDD9-A6C54EA117EE}"/>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2443453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cial/Education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Connections">
            <a:extLst>
              <a:ext uri="{FF2B5EF4-FFF2-40B4-BE49-F238E27FC236}">
                <a16:creationId xmlns:a16="http://schemas.microsoft.com/office/drawing/2014/main" id="{BBEF6275-D76E-4E12-914A-BCDAD304D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4273" y="75554"/>
            <a:ext cx="695325" cy="695325"/>
          </a:xfrm>
          <a:prstGeom prst="rect">
            <a:avLst/>
          </a:prstGeom>
        </p:spPr>
      </p:pic>
      <p:sp>
        <p:nvSpPr>
          <p:cNvPr id="20" name="Subtitle 2">
            <a:extLst>
              <a:ext uri="{FF2B5EF4-FFF2-40B4-BE49-F238E27FC236}">
                <a16:creationId xmlns:a16="http://schemas.microsoft.com/office/drawing/2014/main" id="{4D641B5F-8CBE-498A-9043-339CCF693626}"/>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23" name="Text Placeholder 5">
            <a:extLst>
              <a:ext uri="{FF2B5EF4-FFF2-40B4-BE49-F238E27FC236}">
                <a16:creationId xmlns:a16="http://schemas.microsoft.com/office/drawing/2014/main" id="{83FB7426-A17B-4BC8-B3E1-DC9C87B6C851}"/>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
            <a:extLst>
              <a:ext uri="{FF2B5EF4-FFF2-40B4-BE49-F238E27FC236}">
                <a16:creationId xmlns:a16="http://schemas.microsoft.com/office/drawing/2014/main" id="{0593253C-9D27-4C2D-941A-524B0307285E}"/>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Picture Placeholder 9">
            <a:extLst>
              <a:ext uri="{FF2B5EF4-FFF2-40B4-BE49-F238E27FC236}">
                <a16:creationId xmlns:a16="http://schemas.microsoft.com/office/drawing/2014/main" id="{B84ACFB6-9492-466F-9BE4-72A93EB39D84}"/>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8" name="Text Placeholder 8">
            <a:extLst>
              <a:ext uri="{FF2B5EF4-FFF2-40B4-BE49-F238E27FC236}">
                <a16:creationId xmlns:a16="http://schemas.microsoft.com/office/drawing/2014/main" id="{6A907840-764E-4809-B073-9F52B4123439}"/>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5" name="TextBox 14">
            <a:extLst>
              <a:ext uri="{FF2B5EF4-FFF2-40B4-BE49-F238E27FC236}">
                <a16:creationId xmlns:a16="http://schemas.microsoft.com/office/drawing/2014/main" id="{F2C9F393-A0D0-4C45-B1DE-14CC1979DA18}"/>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3048799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cial/Education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Connections">
            <a:extLst>
              <a:ext uri="{FF2B5EF4-FFF2-40B4-BE49-F238E27FC236}">
                <a16:creationId xmlns:a16="http://schemas.microsoft.com/office/drawing/2014/main" id="{AC8FD866-EC7B-4FC6-8EB8-FD19414ABB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4273" y="75554"/>
            <a:ext cx="695325" cy="695325"/>
          </a:xfrm>
          <a:prstGeom prst="rect">
            <a:avLst/>
          </a:prstGeom>
        </p:spPr>
      </p:pic>
      <p:sp>
        <p:nvSpPr>
          <p:cNvPr id="16" name="TextBox 15">
            <a:extLst>
              <a:ext uri="{FF2B5EF4-FFF2-40B4-BE49-F238E27FC236}">
                <a16:creationId xmlns:a16="http://schemas.microsoft.com/office/drawing/2014/main" id="{D0F4AFA3-9749-405C-8179-5EAA00234ECA}"/>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D7A1E5FB-C3AA-4CF0-A56A-B47578D4E637}"/>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Text Placeholder 5">
            <a:extLst>
              <a:ext uri="{FF2B5EF4-FFF2-40B4-BE49-F238E27FC236}">
                <a16:creationId xmlns:a16="http://schemas.microsoft.com/office/drawing/2014/main" id="{4A097FDE-2ADF-4B0A-904E-CD2CDEDAFE1D}"/>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3CE4BB2F-7F11-4154-8C24-42172055077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642DC39F-59D7-4855-AD1D-409A749DB137}"/>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88388CB6-89FB-49CD-96E2-1AE5C8278F2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4" name="TextBox 13">
            <a:extLst>
              <a:ext uri="{FF2B5EF4-FFF2-40B4-BE49-F238E27FC236}">
                <a16:creationId xmlns:a16="http://schemas.microsoft.com/office/drawing/2014/main" id="{F3C62F80-4710-478E-A986-9429F2270923}"/>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2533020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2AD8-67B0-4577-B1DA-E88884036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7EDE92-D2F0-4572-B931-D4F853991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F2D792-D52C-47CA-8265-BA08CF636A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61F2D4-8A18-464D-88CA-FC7821AFD21D}"/>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6" name="Footer Placeholder 5">
            <a:extLst>
              <a:ext uri="{FF2B5EF4-FFF2-40B4-BE49-F238E27FC236}">
                <a16:creationId xmlns:a16="http://schemas.microsoft.com/office/drawing/2014/main" id="{30F0CC84-0236-495F-8B3D-1BB37C3597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CAE3134-2314-4777-A329-19FB5054A8F5}"/>
              </a:ext>
            </a:extLst>
          </p:cNvPr>
          <p:cNvSpPr>
            <a:spLocks noGrp="1"/>
          </p:cNvSpPr>
          <p:nvPr>
            <p:ph type="sldNum" sz="quarter" idx="12"/>
          </p:nvPr>
        </p:nvSpPr>
        <p:spPr/>
        <p:txBody>
          <a:bodyPr/>
          <a:lstStyle/>
          <a:p>
            <a:fld id="{C45EE97F-D638-4E3B-8EA0-3C63D6A69C32}" type="slidenum">
              <a:rPr lang="en-GB" smtClean="0"/>
              <a:t>‹#›</a:t>
            </a:fld>
            <a:endParaRPr lang="en-GB" dirty="0"/>
          </a:p>
        </p:txBody>
      </p:sp>
      <p:sp>
        <p:nvSpPr>
          <p:cNvPr id="8" name="TextBox 7">
            <a:extLst>
              <a:ext uri="{FF2B5EF4-FFF2-40B4-BE49-F238E27FC236}">
                <a16:creationId xmlns:a16="http://schemas.microsoft.com/office/drawing/2014/main" id="{BBE05EF7-BADA-41E1-8D3B-08459884A43E}"/>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193916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rect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2726EB-2218-406B-AA30-1E1AE10B85DE}"/>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0" name="Picture Placeholder 9">
            <a:extLst>
              <a:ext uri="{FF2B5EF4-FFF2-40B4-BE49-F238E27FC236}">
                <a16:creationId xmlns:a16="http://schemas.microsoft.com/office/drawing/2014/main" id="{FF4D8782-F6A7-4017-82D8-D12202B80981}"/>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r>
              <a:rPr lang="en-GB" dirty="0"/>
              <a:t>Slide </a:t>
            </a:r>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05C596D3-2AC7-4D78-A3B8-B1470043C590}"/>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p:txBody>
      </p:sp>
      <p:sp>
        <p:nvSpPr>
          <p:cNvPr id="5" name="Text Placeholder 4">
            <a:extLst>
              <a:ext uri="{FF2B5EF4-FFF2-40B4-BE49-F238E27FC236}">
                <a16:creationId xmlns:a16="http://schemas.microsoft.com/office/drawing/2014/main" id="{972CACEA-D7A7-48B4-BF0F-62EA017C70B2}"/>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p:txBody>
      </p:sp>
      <p:sp>
        <p:nvSpPr>
          <p:cNvPr id="9" name="Text Placeholder 8">
            <a:extLst>
              <a:ext uri="{FF2B5EF4-FFF2-40B4-BE49-F238E27FC236}">
                <a16:creationId xmlns:a16="http://schemas.microsoft.com/office/drawing/2014/main" id="{0B249B06-9D63-4EC2-879F-F3A90B926EC4}"/>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6" name="Right Triangle 15">
            <a:extLst>
              <a:ext uri="{FF2B5EF4-FFF2-40B4-BE49-F238E27FC236}">
                <a16:creationId xmlns:a16="http://schemas.microsoft.com/office/drawing/2014/main" id="{626A50E4-1F95-45B6-B10D-58F2F2FDB31D}"/>
              </a:ext>
            </a:extLst>
          </p:cNvPr>
          <p:cNvSpPr/>
          <p:nvPr userDrawn="1"/>
        </p:nvSpPr>
        <p:spPr>
          <a:xfrm rot="10800000">
            <a:off x="10544174" y="-32499"/>
            <a:ext cx="1647823" cy="1451723"/>
          </a:xfrm>
          <a:prstGeom prst="r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Graphic 16" descr="Medical">
            <a:extLst>
              <a:ext uri="{FF2B5EF4-FFF2-40B4-BE49-F238E27FC236}">
                <a16:creationId xmlns:a16="http://schemas.microsoft.com/office/drawing/2014/main" id="{696DB7BC-D397-4AFD-B2E7-0896849B3F3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8085" y="95250"/>
            <a:ext cx="660302" cy="660302"/>
          </a:xfrm>
          <a:prstGeom prst="rect">
            <a:avLst/>
          </a:prstGeom>
        </p:spPr>
      </p:pic>
    </p:spTree>
    <p:extLst>
      <p:ext uri="{BB962C8B-B14F-4D97-AF65-F5344CB8AC3E}">
        <p14:creationId xmlns:p14="http://schemas.microsoft.com/office/powerpoint/2010/main" val="3021570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1E89-F0EC-4B3D-B8DB-78B1CED8DA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392B66-5BCA-4A6F-BB39-0D332EA2D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9FC0A5-8AE7-42F7-B11F-A9C70C8E9DDA}"/>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5" name="Footer Placeholder 4">
            <a:extLst>
              <a:ext uri="{FF2B5EF4-FFF2-40B4-BE49-F238E27FC236}">
                <a16:creationId xmlns:a16="http://schemas.microsoft.com/office/drawing/2014/main" id="{B8CED871-3B10-411E-8A21-160F7FB3502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95A367-9DAF-4BD9-89D9-0A12BDE66724}"/>
              </a:ext>
            </a:extLst>
          </p:cNvPr>
          <p:cNvSpPr>
            <a:spLocks noGrp="1"/>
          </p:cNvSpPr>
          <p:nvPr>
            <p:ph type="sldNum" sz="quarter" idx="12"/>
          </p:nvPr>
        </p:nvSpPr>
        <p:spPr/>
        <p:txBody>
          <a:bodyPr/>
          <a:lstStyle/>
          <a:p>
            <a:fld id="{C45EE97F-D638-4E3B-8EA0-3C63D6A69C32}" type="slidenum">
              <a:rPr lang="en-GB" smtClean="0"/>
              <a:t>‹#›</a:t>
            </a:fld>
            <a:endParaRPr lang="en-GB" dirty="0"/>
          </a:p>
        </p:txBody>
      </p:sp>
      <p:sp>
        <p:nvSpPr>
          <p:cNvPr id="7" name="TextBox 6">
            <a:extLst>
              <a:ext uri="{FF2B5EF4-FFF2-40B4-BE49-F238E27FC236}">
                <a16:creationId xmlns:a16="http://schemas.microsoft.com/office/drawing/2014/main" id="{6B980F1D-A3BC-4155-8F39-2E8AE98AF9C2}"/>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579501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2AD8-67B0-4577-B1DA-E88884036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7EDE92-D2F0-4572-B931-D4F853991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F2D792-D52C-47CA-8265-BA08CF636A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61F2D4-8A18-464D-88CA-FC7821AFD21D}"/>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6" name="Footer Placeholder 5">
            <a:extLst>
              <a:ext uri="{FF2B5EF4-FFF2-40B4-BE49-F238E27FC236}">
                <a16:creationId xmlns:a16="http://schemas.microsoft.com/office/drawing/2014/main" id="{30F0CC84-0236-495F-8B3D-1BB37C3597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CAE3134-2314-4777-A329-19FB5054A8F5}"/>
              </a:ext>
            </a:extLst>
          </p:cNvPr>
          <p:cNvSpPr>
            <a:spLocks noGrp="1"/>
          </p:cNvSpPr>
          <p:nvPr>
            <p:ph type="sldNum" sz="quarter" idx="12"/>
          </p:nvPr>
        </p:nvSpPr>
        <p:spPr/>
        <p:txBody>
          <a:bodyPr/>
          <a:lstStyle/>
          <a:p>
            <a:fld id="{C45EE97F-D638-4E3B-8EA0-3C63D6A69C32}" type="slidenum">
              <a:rPr lang="en-GB" smtClean="0"/>
              <a:t>‹#›</a:t>
            </a:fld>
            <a:endParaRPr lang="en-GB" dirty="0"/>
          </a:p>
        </p:txBody>
      </p:sp>
      <p:sp>
        <p:nvSpPr>
          <p:cNvPr id="8" name="TextBox 7">
            <a:extLst>
              <a:ext uri="{FF2B5EF4-FFF2-40B4-BE49-F238E27FC236}">
                <a16:creationId xmlns:a16="http://schemas.microsoft.com/office/drawing/2014/main" id="{D6B74196-EBAA-4EA3-B213-D75A7EAD576C}"/>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3340601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7B192F-32AE-437B-B6A6-0AD15E0F8ACC}"/>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3" name="Footer Placeholder 2">
            <a:extLst>
              <a:ext uri="{FF2B5EF4-FFF2-40B4-BE49-F238E27FC236}">
                <a16:creationId xmlns:a16="http://schemas.microsoft.com/office/drawing/2014/main" id="{CD83E6DD-D4D8-442F-9EAE-93C024FD6AC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047C99B-5F35-4FE5-9585-005AB42A2AC0}"/>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1751255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ndings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4" y="142876"/>
            <a:ext cx="11801475" cy="1329914"/>
          </a:xfrm>
          <a:prstGeom prst="rect">
            <a:avLst/>
          </a:prstGeom>
        </p:spPr>
        <p:txBody>
          <a:bodyPr anchor="b"/>
          <a:lstStyle>
            <a:lvl1pPr algn="l">
              <a:defRPr sz="4500">
                <a:solidFill>
                  <a:schemeClr val="accent3">
                    <a:lumMod val="50000"/>
                  </a:schemeClr>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2726EB-2218-406B-AA30-1E1AE10B85DE}"/>
              </a:ext>
            </a:extLst>
          </p:cNvPr>
          <p:cNvSpPr>
            <a:spLocks noGrp="1"/>
          </p:cNvSpPr>
          <p:nvPr>
            <p:ph type="subTitle" idx="1"/>
          </p:nvPr>
        </p:nvSpPr>
        <p:spPr>
          <a:xfrm>
            <a:off x="161925" y="1732547"/>
            <a:ext cx="11801474" cy="4718307"/>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Tree>
    <p:extLst>
      <p:ext uri="{BB962C8B-B14F-4D97-AF65-F5344CB8AC3E}">
        <p14:creationId xmlns:p14="http://schemas.microsoft.com/office/powerpoint/2010/main" val="964667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rect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2726EB-2218-406B-AA30-1E1AE10B85DE}"/>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0" name="Picture Placeholder 9">
            <a:extLst>
              <a:ext uri="{FF2B5EF4-FFF2-40B4-BE49-F238E27FC236}">
                <a16:creationId xmlns:a16="http://schemas.microsoft.com/office/drawing/2014/main" id="{FF4D8782-F6A7-4017-82D8-D12202B80981}"/>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r>
              <a:rPr lang="en-GB" dirty="0"/>
              <a:t>Slide </a:t>
            </a:r>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05C596D3-2AC7-4D78-A3B8-B1470043C590}"/>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p:txBody>
      </p:sp>
      <p:sp>
        <p:nvSpPr>
          <p:cNvPr id="5" name="Text Placeholder 4">
            <a:extLst>
              <a:ext uri="{FF2B5EF4-FFF2-40B4-BE49-F238E27FC236}">
                <a16:creationId xmlns:a16="http://schemas.microsoft.com/office/drawing/2014/main" id="{972CACEA-D7A7-48B4-BF0F-62EA017C70B2}"/>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p:txBody>
      </p:sp>
      <p:sp>
        <p:nvSpPr>
          <p:cNvPr id="9" name="Text Placeholder 8">
            <a:extLst>
              <a:ext uri="{FF2B5EF4-FFF2-40B4-BE49-F238E27FC236}">
                <a16:creationId xmlns:a16="http://schemas.microsoft.com/office/drawing/2014/main" id="{0B249B06-9D63-4EC2-879F-F3A90B926EC4}"/>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5" name="Right Triangle 14">
            <a:extLst>
              <a:ext uri="{FF2B5EF4-FFF2-40B4-BE49-F238E27FC236}">
                <a16:creationId xmlns:a16="http://schemas.microsoft.com/office/drawing/2014/main" id="{5700A763-F863-44A2-8E2E-88CAABA1E273}"/>
              </a:ext>
            </a:extLst>
          </p:cNvPr>
          <p:cNvSpPr/>
          <p:nvPr userDrawn="1"/>
        </p:nvSpPr>
        <p:spPr>
          <a:xfrm rot="10800000">
            <a:off x="10544174" y="-32499"/>
            <a:ext cx="1647823" cy="1451723"/>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Graphic 15" descr="Brain in head">
            <a:extLst>
              <a:ext uri="{FF2B5EF4-FFF2-40B4-BE49-F238E27FC236}">
                <a16:creationId xmlns:a16="http://schemas.microsoft.com/office/drawing/2014/main" id="{A32B7912-710E-4CE4-9B26-97335D496A1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7451" y="66675"/>
            <a:ext cx="698824" cy="698824"/>
          </a:xfrm>
          <a:prstGeom prst="rect">
            <a:avLst/>
          </a:prstGeom>
        </p:spPr>
      </p:pic>
    </p:spTree>
    <p:extLst>
      <p:ext uri="{BB962C8B-B14F-4D97-AF65-F5344CB8AC3E}">
        <p14:creationId xmlns:p14="http://schemas.microsoft.com/office/powerpoint/2010/main" val="2328137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rect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FA1C2EA-82BF-4919-82E1-77E8B50B5C06}"/>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4" name="Subtitle 2">
            <a:extLst>
              <a:ext uri="{FF2B5EF4-FFF2-40B4-BE49-F238E27FC236}">
                <a16:creationId xmlns:a16="http://schemas.microsoft.com/office/drawing/2014/main" id="{5762F1AC-F1B1-4B2E-BCA5-66F58F0A1135}"/>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51ABF60D-9F73-469D-8B9B-FE36143552D3}"/>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C2C30706-E70B-4932-942F-6FA3D576ACF2}"/>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637C9E8D-C1E2-4C9F-A1C6-BC564195B219}"/>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D087C51F-81D7-4980-8021-EEEB88536820}"/>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826860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xtended Direct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D5FD17DA-B29E-4ED5-86DF-E4C3D9A8B3FC}"/>
              </a:ext>
            </a:extLst>
          </p:cNvPr>
          <p:cNvSpPr>
            <a:spLocks noGrp="1"/>
          </p:cNvSpPr>
          <p:nvPr>
            <p:ph type="subTitle" idx="1" hasCustomPrompt="1"/>
          </p:nvPr>
        </p:nvSpPr>
        <p:spPr>
          <a:xfrm>
            <a:off x="161925" y="1047104"/>
            <a:ext cx="2905125" cy="5277496"/>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Picture Placeholder 9">
            <a:extLst>
              <a:ext uri="{FF2B5EF4-FFF2-40B4-BE49-F238E27FC236}">
                <a16:creationId xmlns:a16="http://schemas.microsoft.com/office/drawing/2014/main" id="{1305C089-F1C9-458C-844F-273E76FDE03D}"/>
              </a:ext>
            </a:extLst>
          </p:cNvPr>
          <p:cNvSpPr>
            <a:spLocks noGrp="1"/>
          </p:cNvSpPr>
          <p:nvPr>
            <p:ph type="pic" sz="quarter" idx="13"/>
          </p:nvPr>
        </p:nvSpPr>
        <p:spPr>
          <a:xfrm>
            <a:off x="3257550" y="1047103"/>
            <a:ext cx="8705850" cy="5245551"/>
          </a:xfrm>
          <a:prstGeom prst="rect">
            <a:avLst/>
          </a:prstGeom>
        </p:spPr>
        <p:txBody>
          <a:bodyPr/>
          <a:lstStyle/>
          <a:p>
            <a:endParaRPr lang="en-GB" dirty="0"/>
          </a:p>
        </p:txBody>
      </p:sp>
    </p:spTree>
    <p:extLst>
      <p:ext uri="{BB962C8B-B14F-4D97-AF65-F5344CB8AC3E}">
        <p14:creationId xmlns:p14="http://schemas.microsoft.com/office/powerpoint/2010/main" val="926687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xtended Direct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FA1C2EA-82BF-4919-82E1-77E8B50B5C06}"/>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2" name="Subtitle 2">
            <a:extLst>
              <a:ext uri="{FF2B5EF4-FFF2-40B4-BE49-F238E27FC236}">
                <a16:creationId xmlns:a16="http://schemas.microsoft.com/office/drawing/2014/main" id="{42FE22D7-419E-4964-A2F9-C63716EF59DE}"/>
              </a:ext>
            </a:extLst>
          </p:cNvPr>
          <p:cNvSpPr>
            <a:spLocks noGrp="1"/>
          </p:cNvSpPr>
          <p:nvPr>
            <p:ph type="subTitle" idx="1" hasCustomPrompt="1"/>
          </p:nvPr>
        </p:nvSpPr>
        <p:spPr>
          <a:xfrm>
            <a:off x="161925" y="1047104"/>
            <a:ext cx="2905125" cy="5277496"/>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3" name="Picture Placeholder 9">
            <a:extLst>
              <a:ext uri="{FF2B5EF4-FFF2-40B4-BE49-F238E27FC236}">
                <a16:creationId xmlns:a16="http://schemas.microsoft.com/office/drawing/2014/main" id="{180FE072-1098-4AB9-B274-771AA2F663BB}"/>
              </a:ext>
            </a:extLst>
          </p:cNvPr>
          <p:cNvSpPr>
            <a:spLocks noGrp="1"/>
          </p:cNvSpPr>
          <p:nvPr>
            <p:ph type="pic" sz="quarter" idx="13"/>
          </p:nvPr>
        </p:nvSpPr>
        <p:spPr>
          <a:xfrm>
            <a:off x="3257550" y="1047103"/>
            <a:ext cx="8705850" cy="5245551"/>
          </a:xfrm>
          <a:prstGeom prst="rect">
            <a:avLst/>
          </a:prstGeom>
        </p:spPr>
        <p:txBody>
          <a:bodyPr/>
          <a:lstStyle/>
          <a:p>
            <a:endParaRPr lang="en-GB" dirty="0"/>
          </a:p>
        </p:txBody>
      </p:sp>
    </p:spTree>
    <p:extLst>
      <p:ext uri="{BB962C8B-B14F-4D97-AF65-F5344CB8AC3E}">
        <p14:creationId xmlns:p14="http://schemas.microsoft.com/office/powerpoint/2010/main" val="1228006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direct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Graphic 8" descr="Medical">
            <a:extLst>
              <a:ext uri="{FF2B5EF4-FFF2-40B4-BE49-F238E27FC236}">
                <a16:creationId xmlns:a16="http://schemas.microsoft.com/office/drawing/2014/main" id="{5874C5EB-C53D-4C09-9478-21005C308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68085" y="95250"/>
            <a:ext cx="660302" cy="660302"/>
          </a:xfrm>
          <a:prstGeom prst="rect">
            <a:avLst/>
          </a:prstGeom>
        </p:spPr>
      </p:pic>
      <p:sp>
        <p:nvSpPr>
          <p:cNvPr id="15" name="Subtitle 2">
            <a:extLst>
              <a:ext uri="{FF2B5EF4-FFF2-40B4-BE49-F238E27FC236}">
                <a16:creationId xmlns:a16="http://schemas.microsoft.com/office/drawing/2014/main" id="{D7C4ED7D-B191-40B7-A2E8-E6C9D6BB4B94}"/>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F37EA395-CB19-4E21-A089-C345B327A39E}"/>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C9F8613E-0CDA-4B44-BBBA-C31102E9AB9F}"/>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C6EB0C40-992C-481A-A164-F4E50DC7AE8E}"/>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7FBE0679-527A-4885-8D40-AF8F282B4564}"/>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39281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ndirect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descr="Medical">
            <a:extLst>
              <a:ext uri="{FF2B5EF4-FFF2-40B4-BE49-F238E27FC236}">
                <a16:creationId xmlns:a16="http://schemas.microsoft.com/office/drawing/2014/main" id="{2F2F87BB-F1B3-4D09-9183-16C4480C7A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68085" y="95250"/>
            <a:ext cx="660302" cy="660302"/>
          </a:xfrm>
          <a:prstGeom prst="rect">
            <a:avLst/>
          </a:prstGeom>
        </p:spPr>
      </p:pic>
      <p:sp>
        <p:nvSpPr>
          <p:cNvPr id="15" name="TextBox 14">
            <a:extLst>
              <a:ext uri="{FF2B5EF4-FFF2-40B4-BE49-F238E27FC236}">
                <a16:creationId xmlns:a16="http://schemas.microsoft.com/office/drawing/2014/main" id="{F5F66CD3-CAA2-4311-B583-68835D7D376A}"/>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8" name="Subtitle 2">
            <a:extLst>
              <a:ext uri="{FF2B5EF4-FFF2-40B4-BE49-F238E27FC236}">
                <a16:creationId xmlns:a16="http://schemas.microsoft.com/office/drawing/2014/main" id="{1C5AD5F3-DE2B-424C-AE24-CF9C36F75EC2}"/>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20" name="Text Placeholder 5">
            <a:extLst>
              <a:ext uri="{FF2B5EF4-FFF2-40B4-BE49-F238E27FC236}">
                <a16:creationId xmlns:a16="http://schemas.microsoft.com/office/drawing/2014/main" id="{D9F72722-1804-43D8-884C-AE3064ECCBAD}"/>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206823B-CDA4-4F83-941B-6E85EC651928}"/>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9">
            <a:extLst>
              <a:ext uri="{FF2B5EF4-FFF2-40B4-BE49-F238E27FC236}">
                <a16:creationId xmlns:a16="http://schemas.microsoft.com/office/drawing/2014/main" id="{F7CD1F14-1472-41BA-AF79-BD1DC6ADF58A}"/>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6" name="Text Placeholder 8">
            <a:extLst>
              <a:ext uri="{FF2B5EF4-FFF2-40B4-BE49-F238E27FC236}">
                <a16:creationId xmlns:a16="http://schemas.microsoft.com/office/drawing/2014/main" id="{DF9272A2-9B95-47DE-B763-C2E19EEF9E8C}"/>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69547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rect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FA1C2EA-82BF-4919-82E1-77E8B50B5C06}"/>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4" name="Subtitle 2">
            <a:extLst>
              <a:ext uri="{FF2B5EF4-FFF2-40B4-BE49-F238E27FC236}">
                <a16:creationId xmlns:a16="http://schemas.microsoft.com/office/drawing/2014/main" id="{5762F1AC-F1B1-4B2E-BCA5-66F58F0A1135}"/>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51ABF60D-9F73-469D-8B9B-FE36143552D3}"/>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C2C30706-E70B-4932-942F-6FA3D576ACF2}"/>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637C9E8D-C1E2-4C9F-A1C6-BC564195B219}"/>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D087C51F-81D7-4980-8021-EEEB88536820}"/>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7730487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ental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Brain in head">
            <a:extLst>
              <a:ext uri="{FF2B5EF4-FFF2-40B4-BE49-F238E27FC236}">
                <a16:creationId xmlns:a16="http://schemas.microsoft.com/office/drawing/2014/main" id="{35BCA69E-3419-489D-B52C-7193708609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07451" y="66675"/>
            <a:ext cx="698824" cy="698824"/>
          </a:xfrm>
          <a:prstGeom prst="rect">
            <a:avLst/>
          </a:prstGeom>
        </p:spPr>
      </p:pic>
      <p:sp>
        <p:nvSpPr>
          <p:cNvPr id="16" name="Subtitle 2">
            <a:extLst>
              <a:ext uri="{FF2B5EF4-FFF2-40B4-BE49-F238E27FC236}">
                <a16:creationId xmlns:a16="http://schemas.microsoft.com/office/drawing/2014/main" id="{CB45BAA6-A32E-4679-B9E4-E92FA33F0460}"/>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7A66739C-23E6-4DC6-9B57-792CFA99F4B0}"/>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E1E73902-C352-48F0-AB00-6F711A116AB1}"/>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E7E01E44-5514-4AB7-98CC-C9DF412D37F0}"/>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E99CC8D8-2F3C-4539-A945-C0A74AAE940B}"/>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5023790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ental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Brain in head">
            <a:extLst>
              <a:ext uri="{FF2B5EF4-FFF2-40B4-BE49-F238E27FC236}">
                <a16:creationId xmlns:a16="http://schemas.microsoft.com/office/drawing/2014/main" id="{F0DBD753-07C8-4BB6-9D85-4B1493F4AA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07451" y="66675"/>
            <a:ext cx="698824" cy="698824"/>
          </a:xfrm>
          <a:prstGeom prst="rect">
            <a:avLst/>
          </a:prstGeom>
        </p:spPr>
      </p:pic>
      <p:sp>
        <p:nvSpPr>
          <p:cNvPr id="16" name="TextBox 15">
            <a:extLst>
              <a:ext uri="{FF2B5EF4-FFF2-40B4-BE49-F238E27FC236}">
                <a16:creationId xmlns:a16="http://schemas.microsoft.com/office/drawing/2014/main" id="{20D6EAB3-7DDC-4BB1-AFE8-FEAACCAA4DC5}"/>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D08F8EF2-B500-4C5A-9AD7-2399CFF9DB27}"/>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Text Placeholder 5">
            <a:extLst>
              <a:ext uri="{FF2B5EF4-FFF2-40B4-BE49-F238E27FC236}">
                <a16:creationId xmlns:a16="http://schemas.microsoft.com/office/drawing/2014/main" id="{F1755B87-7F33-4C50-B881-B405B8B538FA}"/>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B973C98D-B07E-4460-BE2F-77D7F352DA17}"/>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EAE3A520-4DB0-4127-9657-22C47891971E}"/>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B9BD9B23-D458-410D-965E-37E453EAAEE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40216147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vention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Graphic 14" descr="Playbook">
            <a:extLst>
              <a:ext uri="{FF2B5EF4-FFF2-40B4-BE49-F238E27FC236}">
                <a16:creationId xmlns:a16="http://schemas.microsoft.com/office/drawing/2014/main" id="{E0F6A2E6-A945-42C5-8B38-C5198437E0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522" y="27924"/>
            <a:ext cx="781276" cy="781276"/>
          </a:xfrm>
          <a:prstGeom prst="rect">
            <a:avLst/>
          </a:prstGeom>
        </p:spPr>
      </p:pic>
      <p:sp>
        <p:nvSpPr>
          <p:cNvPr id="16" name="Subtitle 2">
            <a:extLst>
              <a:ext uri="{FF2B5EF4-FFF2-40B4-BE49-F238E27FC236}">
                <a16:creationId xmlns:a16="http://schemas.microsoft.com/office/drawing/2014/main" id="{82FB6C34-CFED-427D-BDCB-D1B5F094D732}"/>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14930E05-6BB9-43AF-BF95-E4D9DFC73275}"/>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8D3D7CA3-9B82-4A99-A4CD-521E99082A73}"/>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ADE21AAB-F89E-4440-A5FD-9A4738395750}"/>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8687B889-229C-4917-BC50-2F4F34B5DC74}"/>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759169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evention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Playbook">
            <a:extLst>
              <a:ext uri="{FF2B5EF4-FFF2-40B4-BE49-F238E27FC236}">
                <a16:creationId xmlns:a16="http://schemas.microsoft.com/office/drawing/2014/main" id="{03AEA988-64B4-42C6-89F4-8EE1D969AE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522" y="27924"/>
            <a:ext cx="781276" cy="781276"/>
          </a:xfrm>
          <a:prstGeom prst="rect">
            <a:avLst/>
          </a:prstGeom>
        </p:spPr>
      </p:pic>
      <p:sp>
        <p:nvSpPr>
          <p:cNvPr id="15" name="TextBox 14">
            <a:extLst>
              <a:ext uri="{FF2B5EF4-FFF2-40B4-BE49-F238E27FC236}">
                <a16:creationId xmlns:a16="http://schemas.microsoft.com/office/drawing/2014/main" id="{36502D6A-E013-4207-B0FA-AA409026FAAC}"/>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AC0BC2AC-D384-440A-8266-7862AAAB1714}"/>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71BBA07A-B485-4D0C-8FA0-F76616FFA578}"/>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3E7E9870-6F7E-43E6-B578-00F01B36194D}"/>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BC151626-7D5C-4EFA-8F9B-2467F340BA98}"/>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5ED8B486-3812-492A-9198-7585642B2C42}"/>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099893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cial/Education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Connections">
            <a:extLst>
              <a:ext uri="{FF2B5EF4-FFF2-40B4-BE49-F238E27FC236}">
                <a16:creationId xmlns:a16="http://schemas.microsoft.com/office/drawing/2014/main" id="{BBEF6275-D76E-4E12-914A-BCDAD304D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4273" y="75554"/>
            <a:ext cx="695325" cy="695325"/>
          </a:xfrm>
          <a:prstGeom prst="rect">
            <a:avLst/>
          </a:prstGeom>
        </p:spPr>
      </p:pic>
      <p:sp>
        <p:nvSpPr>
          <p:cNvPr id="20" name="Subtitle 2">
            <a:extLst>
              <a:ext uri="{FF2B5EF4-FFF2-40B4-BE49-F238E27FC236}">
                <a16:creationId xmlns:a16="http://schemas.microsoft.com/office/drawing/2014/main" id="{4D641B5F-8CBE-498A-9043-339CCF693626}"/>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23" name="Text Placeholder 5">
            <a:extLst>
              <a:ext uri="{FF2B5EF4-FFF2-40B4-BE49-F238E27FC236}">
                <a16:creationId xmlns:a16="http://schemas.microsoft.com/office/drawing/2014/main" id="{83FB7426-A17B-4BC8-B3E1-DC9C87B6C851}"/>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
            <a:extLst>
              <a:ext uri="{FF2B5EF4-FFF2-40B4-BE49-F238E27FC236}">
                <a16:creationId xmlns:a16="http://schemas.microsoft.com/office/drawing/2014/main" id="{0593253C-9D27-4C2D-941A-524B0307285E}"/>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Picture Placeholder 9">
            <a:extLst>
              <a:ext uri="{FF2B5EF4-FFF2-40B4-BE49-F238E27FC236}">
                <a16:creationId xmlns:a16="http://schemas.microsoft.com/office/drawing/2014/main" id="{B84ACFB6-9492-466F-9BE4-72A93EB39D84}"/>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8" name="Text Placeholder 8">
            <a:extLst>
              <a:ext uri="{FF2B5EF4-FFF2-40B4-BE49-F238E27FC236}">
                <a16:creationId xmlns:a16="http://schemas.microsoft.com/office/drawing/2014/main" id="{6A907840-764E-4809-B073-9F52B4123439}"/>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972975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cial/Education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Connections">
            <a:extLst>
              <a:ext uri="{FF2B5EF4-FFF2-40B4-BE49-F238E27FC236}">
                <a16:creationId xmlns:a16="http://schemas.microsoft.com/office/drawing/2014/main" id="{AC8FD866-EC7B-4FC6-8EB8-FD19414ABB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4273" y="75554"/>
            <a:ext cx="695325" cy="695325"/>
          </a:xfrm>
          <a:prstGeom prst="rect">
            <a:avLst/>
          </a:prstGeom>
        </p:spPr>
      </p:pic>
      <p:sp>
        <p:nvSpPr>
          <p:cNvPr id="16" name="TextBox 15">
            <a:extLst>
              <a:ext uri="{FF2B5EF4-FFF2-40B4-BE49-F238E27FC236}">
                <a16:creationId xmlns:a16="http://schemas.microsoft.com/office/drawing/2014/main" id="{D0F4AFA3-9749-405C-8179-5EAA00234ECA}"/>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D7A1E5FB-C3AA-4CF0-A56A-B47578D4E637}"/>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Text Placeholder 5">
            <a:extLst>
              <a:ext uri="{FF2B5EF4-FFF2-40B4-BE49-F238E27FC236}">
                <a16:creationId xmlns:a16="http://schemas.microsoft.com/office/drawing/2014/main" id="{4A097FDE-2ADF-4B0A-904E-CD2CDEDAFE1D}"/>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3CE4BB2F-7F11-4154-8C24-42172055077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642DC39F-59D7-4855-AD1D-409A749DB137}"/>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88388CB6-89FB-49CD-96E2-1AE5C8278F2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4153488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conomic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Graphic 14" descr="Upward trend">
            <a:extLst>
              <a:ext uri="{FF2B5EF4-FFF2-40B4-BE49-F238E27FC236}">
                <a16:creationId xmlns:a16="http://schemas.microsoft.com/office/drawing/2014/main" id="{BFF73BC6-0675-474B-A251-6BF3A24003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96646" y="19050"/>
            <a:ext cx="752477" cy="752477"/>
          </a:xfrm>
          <a:prstGeom prst="rect">
            <a:avLst/>
          </a:prstGeom>
        </p:spPr>
      </p:pic>
      <p:sp>
        <p:nvSpPr>
          <p:cNvPr id="16" name="Subtitle 2">
            <a:extLst>
              <a:ext uri="{FF2B5EF4-FFF2-40B4-BE49-F238E27FC236}">
                <a16:creationId xmlns:a16="http://schemas.microsoft.com/office/drawing/2014/main" id="{7D0DBCB0-683B-4DCB-A8C7-7E58B67D856D}"/>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9BC08C7D-7480-4537-8571-6AD8223FCF77}"/>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2CFCF913-57F1-44A9-BDDA-68238A06E0DA}"/>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3A490086-6FFD-46BE-96F8-A49269721DAE}"/>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A768ED79-2D66-4A9F-B61E-F452FFB21303}"/>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4991707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conomic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Upward trend">
            <a:extLst>
              <a:ext uri="{FF2B5EF4-FFF2-40B4-BE49-F238E27FC236}">
                <a16:creationId xmlns:a16="http://schemas.microsoft.com/office/drawing/2014/main" id="{C8E7F16E-B5CF-4671-B78E-67CC882739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96646" y="19050"/>
            <a:ext cx="752477" cy="752477"/>
          </a:xfrm>
          <a:prstGeom prst="rect">
            <a:avLst/>
          </a:prstGeom>
        </p:spPr>
      </p:pic>
      <p:sp>
        <p:nvSpPr>
          <p:cNvPr id="15" name="TextBox 14">
            <a:extLst>
              <a:ext uri="{FF2B5EF4-FFF2-40B4-BE49-F238E27FC236}">
                <a16:creationId xmlns:a16="http://schemas.microsoft.com/office/drawing/2014/main" id="{B7C0A453-B073-48DF-B2BD-5011C58417A6}"/>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7F9201DE-C596-4D68-9B6D-D5C114709E1F}"/>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1279C8F6-0891-4D06-BBED-DC6679A26C30}"/>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AEFDB017-012F-436D-A6D1-0227FDD4C746}"/>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2D68BD20-B5FC-4305-9B4D-95568965B533}"/>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64A6DE4C-B221-4C79-959C-46FBB3BBFDD9}"/>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4843484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vironmental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Open hand with plant">
            <a:extLst>
              <a:ext uri="{FF2B5EF4-FFF2-40B4-BE49-F238E27FC236}">
                <a16:creationId xmlns:a16="http://schemas.microsoft.com/office/drawing/2014/main" id="{0F54C569-2226-4B96-839F-2FDD613A1E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6675"/>
            <a:ext cx="676275" cy="676275"/>
          </a:xfrm>
          <a:prstGeom prst="rect">
            <a:avLst/>
          </a:prstGeom>
        </p:spPr>
      </p:pic>
      <p:sp>
        <p:nvSpPr>
          <p:cNvPr id="16" name="Subtitle 2">
            <a:extLst>
              <a:ext uri="{FF2B5EF4-FFF2-40B4-BE49-F238E27FC236}">
                <a16:creationId xmlns:a16="http://schemas.microsoft.com/office/drawing/2014/main" id="{31E412A3-BD31-4AB9-8008-4C5C95611CCB}"/>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2034EA07-4B8F-4E44-A07F-D8111520E9C0}"/>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D36F98CB-6215-4C95-9050-0C0A09451F42}"/>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82B123FC-B038-4162-9810-DDB3E16CE258}"/>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5A7F0CBC-5E01-4A8F-9205-2D4F2594D9E4}"/>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015738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vironmental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Open hand with plant">
            <a:extLst>
              <a:ext uri="{FF2B5EF4-FFF2-40B4-BE49-F238E27FC236}">
                <a16:creationId xmlns:a16="http://schemas.microsoft.com/office/drawing/2014/main" id="{D259B334-6A81-44F7-919A-E25FB33EAF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6675"/>
            <a:ext cx="676275" cy="676275"/>
          </a:xfrm>
          <a:prstGeom prst="rect">
            <a:avLst/>
          </a:prstGeom>
        </p:spPr>
      </p:pic>
      <p:sp>
        <p:nvSpPr>
          <p:cNvPr id="15" name="TextBox 14">
            <a:extLst>
              <a:ext uri="{FF2B5EF4-FFF2-40B4-BE49-F238E27FC236}">
                <a16:creationId xmlns:a16="http://schemas.microsoft.com/office/drawing/2014/main" id="{5F9635FC-4AE6-45FB-8EC6-1F1AAB448BA0}"/>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77B06B9B-8322-4815-809F-2465CF16975A}"/>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F70B17F5-7B10-4D33-AD0D-33A9F6A4C8C3}"/>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836F2123-4547-45B5-86CF-DDFB0B267471}"/>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1E21C6AA-934D-417E-AC5A-6EB9CCE4C404}"/>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8F685CCB-BABA-4FCF-BF61-B5CC0288CEBA}"/>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03469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ended Direct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D5FD17DA-B29E-4ED5-86DF-E4C3D9A8B3FC}"/>
              </a:ext>
            </a:extLst>
          </p:cNvPr>
          <p:cNvSpPr>
            <a:spLocks noGrp="1"/>
          </p:cNvSpPr>
          <p:nvPr>
            <p:ph type="subTitle" idx="1" hasCustomPrompt="1"/>
          </p:nvPr>
        </p:nvSpPr>
        <p:spPr>
          <a:xfrm>
            <a:off x="161925" y="1047104"/>
            <a:ext cx="2905125" cy="5277496"/>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Picture Placeholder 9">
            <a:extLst>
              <a:ext uri="{FF2B5EF4-FFF2-40B4-BE49-F238E27FC236}">
                <a16:creationId xmlns:a16="http://schemas.microsoft.com/office/drawing/2014/main" id="{1305C089-F1C9-458C-844F-273E76FDE03D}"/>
              </a:ext>
            </a:extLst>
          </p:cNvPr>
          <p:cNvSpPr>
            <a:spLocks noGrp="1"/>
          </p:cNvSpPr>
          <p:nvPr>
            <p:ph type="pic" sz="quarter" idx="13"/>
          </p:nvPr>
        </p:nvSpPr>
        <p:spPr>
          <a:xfrm>
            <a:off x="3257550" y="1047103"/>
            <a:ext cx="8705850" cy="5245551"/>
          </a:xfrm>
          <a:prstGeom prst="rect">
            <a:avLst/>
          </a:prstGeom>
        </p:spPr>
        <p:txBody>
          <a:bodyPr/>
          <a:lstStyle/>
          <a:p>
            <a:endParaRPr lang="en-GB" dirty="0"/>
          </a:p>
        </p:txBody>
      </p:sp>
    </p:spTree>
    <p:extLst>
      <p:ext uri="{BB962C8B-B14F-4D97-AF65-F5344CB8AC3E}">
        <p14:creationId xmlns:p14="http://schemas.microsoft.com/office/powerpoint/2010/main" val="10933867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rime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Graphic 5" descr="Scales of justice">
            <a:extLst>
              <a:ext uri="{FF2B5EF4-FFF2-40B4-BE49-F238E27FC236}">
                <a16:creationId xmlns:a16="http://schemas.microsoft.com/office/drawing/2014/main" id="{A6CCA27E-9981-4AF6-A551-E170239396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5710" y="90484"/>
            <a:ext cx="631453" cy="631453"/>
          </a:xfrm>
          <a:prstGeom prst="rect">
            <a:avLst/>
          </a:prstGeom>
        </p:spPr>
      </p:pic>
      <p:sp>
        <p:nvSpPr>
          <p:cNvPr id="15" name="Subtitle 2">
            <a:extLst>
              <a:ext uri="{FF2B5EF4-FFF2-40B4-BE49-F238E27FC236}">
                <a16:creationId xmlns:a16="http://schemas.microsoft.com/office/drawing/2014/main" id="{E50571C3-0ECF-4A4A-9BE6-0855FC60F2B0}"/>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64260664-03A2-4B67-94F1-B93527964473}"/>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D20D3062-68F0-4CE2-AE51-839B28092E4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BD26C074-F116-4927-BE04-C8B0D45F3C0F}"/>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4651FF45-229E-4F17-ADA8-DBAD2F6E8A5F}"/>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968092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rime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descr="Scales of justice">
            <a:extLst>
              <a:ext uri="{FF2B5EF4-FFF2-40B4-BE49-F238E27FC236}">
                <a16:creationId xmlns:a16="http://schemas.microsoft.com/office/drawing/2014/main" id="{FE8991DC-5810-437D-BDDD-E5A8B742AD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5710" y="90484"/>
            <a:ext cx="631453" cy="631453"/>
          </a:xfrm>
          <a:prstGeom prst="rect">
            <a:avLst/>
          </a:prstGeom>
        </p:spPr>
      </p:pic>
      <p:sp>
        <p:nvSpPr>
          <p:cNvPr id="13" name="TextBox 12">
            <a:extLst>
              <a:ext uri="{FF2B5EF4-FFF2-40B4-BE49-F238E27FC236}">
                <a16:creationId xmlns:a16="http://schemas.microsoft.com/office/drawing/2014/main" id="{CDDB8457-7CAA-4F19-8824-2CE4A78CA377}"/>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5" name="Subtitle 2">
            <a:extLst>
              <a:ext uri="{FF2B5EF4-FFF2-40B4-BE49-F238E27FC236}">
                <a16:creationId xmlns:a16="http://schemas.microsoft.com/office/drawing/2014/main" id="{1D76A90D-0551-4117-ACA6-CE8D826B9D2D}"/>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28719B02-40DC-4B39-8BE4-710322C97EDA}"/>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22ACD504-D0C2-4369-82CC-53D269D593F5}"/>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09776D58-1C25-4A74-9B10-B6D1C385C113}"/>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E97D78BA-239B-46AE-8DC8-152C30C5310D}"/>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666554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Vulnerable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Graphic 8" descr="Umbrella">
            <a:extLst>
              <a:ext uri="{FF2B5EF4-FFF2-40B4-BE49-F238E27FC236}">
                <a16:creationId xmlns:a16="http://schemas.microsoft.com/office/drawing/2014/main" id="{49AD4164-422E-497C-A9C1-015DB344D7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77610" y="100012"/>
            <a:ext cx="676275" cy="676275"/>
          </a:xfrm>
          <a:prstGeom prst="rect">
            <a:avLst/>
          </a:prstGeom>
        </p:spPr>
      </p:pic>
      <p:sp>
        <p:nvSpPr>
          <p:cNvPr id="15" name="Subtitle 2">
            <a:extLst>
              <a:ext uri="{FF2B5EF4-FFF2-40B4-BE49-F238E27FC236}">
                <a16:creationId xmlns:a16="http://schemas.microsoft.com/office/drawing/2014/main" id="{DC0C2661-97C9-4061-9DE1-EF56144B895E}"/>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FBC540EC-B169-4C2D-A004-D435A70BD04D}"/>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ACA1C560-5E1A-4A22-B6C8-6ECA3AED6AE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FA95A73C-284A-4B31-A277-798BD4DB3C32}"/>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E1A0932F-0578-4A2A-BCB0-FF53C489EC6E}"/>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828888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ulnerable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descr="Umbrella">
            <a:extLst>
              <a:ext uri="{FF2B5EF4-FFF2-40B4-BE49-F238E27FC236}">
                <a16:creationId xmlns:a16="http://schemas.microsoft.com/office/drawing/2014/main" id="{89B646BF-4A7C-4E27-BF5B-1F6C889F97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77610" y="100012"/>
            <a:ext cx="676275" cy="676275"/>
          </a:xfrm>
          <a:prstGeom prst="rect">
            <a:avLst/>
          </a:prstGeom>
        </p:spPr>
      </p:pic>
      <p:sp>
        <p:nvSpPr>
          <p:cNvPr id="15" name="TextBox 14">
            <a:extLst>
              <a:ext uri="{FF2B5EF4-FFF2-40B4-BE49-F238E27FC236}">
                <a16:creationId xmlns:a16="http://schemas.microsoft.com/office/drawing/2014/main" id="{FFE70DDF-5A96-46F2-95D7-A1B2710B61B1}"/>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4" name="Subtitle 2">
            <a:extLst>
              <a:ext uri="{FF2B5EF4-FFF2-40B4-BE49-F238E27FC236}">
                <a16:creationId xmlns:a16="http://schemas.microsoft.com/office/drawing/2014/main" id="{74328858-C6EB-40B2-B88A-4713090C3A35}"/>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62C21384-606C-4B58-B9F0-7AD1A86451A5}"/>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4455B591-DF40-43DF-9D30-221A4B9E7670}"/>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B43BC135-66D9-4FEE-93EE-A9D156712849}"/>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AB5870FE-EFBE-4CF2-A0E1-750A977831A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4146976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Findings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4" y="142876"/>
            <a:ext cx="11801475" cy="1329914"/>
          </a:xfrm>
          <a:prstGeom prst="rect">
            <a:avLst/>
          </a:prstGeom>
        </p:spPr>
        <p:txBody>
          <a:bodyPr anchor="b"/>
          <a:lstStyle>
            <a:lvl1pPr algn="l">
              <a:defRPr sz="4500">
                <a:solidFill>
                  <a:schemeClr val="accent3">
                    <a:lumMod val="50000"/>
                  </a:schemeClr>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2726EB-2218-406B-AA30-1E1AE10B85DE}"/>
              </a:ext>
            </a:extLst>
          </p:cNvPr>
          <p:cNvSpPr>
            <a:spLocks noGrp="1"/>
          </p:cNvSpPr>
          <p:nvPr>
            <p:ph type="subTitle" idx="1"/>
          </p:nvPr>
        </p:nvSpPr>
        <p:spPr>
          <a:xfrm>
            <a:off x="161925" y="1732547"/>
            <a:ext cx="11801474" cy="4718307"/>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Tree>
    <p:extLst>
      <p:ext uri="{BB962C8B-B14F-4D97-AF65-F5344CB8AC3E}">
        <p14:creationId xmlns:p14="http://schemas.microsoft.com/office/powerpoint/2010/main" val="5904923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A5D4-5E93-4C59-BDD8-63638E012F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1F3E10-C400-4410-AD97-A572CE266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DA3BF4-7BE0-4B7D-ACF3-F6F9D3365E97}"/>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5" name="Footer Placeholder 4">
            <a:extLst>
              <a:ext uri="{FF2B5EF4-FFF2-40B4-BE49-F238E27FC236}">
                <a16:creationId xmlns:a16="http://schemas.microsoft.com/office/drawing/2014/main" id="{6D5C8E8D-D77E-42BB-90EB-9A70979A4A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4025F27-2CFF-44A4-BAFB-D0468CCFFFDD}"/>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37285217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1E89-F0EC-4B3D-B8DB-78B1CED8DA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392B66-5BCA-4A6F-BB39-0D332EA2D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9FC0A5-8AE7-42F7-B11F-A9C70C8E9DDA}"/>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5" name="Footer Placeholder 4">
            <a:extLst>
              <a:ext uri="{FF2B5EF4-FFF2-40B4-BE49-F238E27FC236}">
                <a16:creationId xmlns:a16="http://schemas.microsoft.com/office/drawing/2014/main" id="{B8CED871-3B10-411E-8A21-160F7FB3502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95A367-9DAF-4BD9-89D9-0A12BDE66724}"/>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5795010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2CD0-AF7B-49EB-AE02-24AEC7D937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2587D3-36E2-49DB-91FB-A689C3213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F063E-F212-43F3-9FFC-53D1F20905F7}"/>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5" name="Footer Placeholder 4">
            <a:extLst>
              <a:ext uri="{FF2B5EF4-FFF2-40B4-BE49-F238E27FC236}">
                <a16:creationId xmlns:a16="http://schemas.microsoft.com/office/drawing/2014/main" id="{93255ED7-9BCF-4F07-ADCF-CE58B85004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E8194D0-28B9-4808-8840-60349AE64470}"/>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1143547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2AD8-67B0-4577-B1DA-E88884036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7EDE92-D2F0-4572-B931-D4F853991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F2D792-D52C-47CA-8265-BA08CF636A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61F2D4-8A18-464D-88CA-FC7821AFD21D}"/>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6" name="Footer Placeholder 5">
            <a:extLst>
              <a:ext uri="{FF2B5EF4-FFF2-40B4-BE49-F238E27FC236}">
                <a16:creationId xmlns:a16="http://schemas.microsoft.com/office/drawing/2014/main" id="{30F0CC84-0236-495F-8B3D-1BB37C3597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CAE3134-2314-4777-A329-19FB5054A8F5}"/>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33406013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219F-FE37-404E-B177-D163CDEBBB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4327FC-CB30-4600-A006-16021A9B39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A2A72-B107-4DC1-AA8C-12AEDFA334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A337BD-96F4-4BA9-8333-85669045C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995B05-D9FA-48C9-8318-3E9F37C597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3227AC-D498-47E5-AF7E-38144887CE53}"/>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8" name="Footer Placeholder 7">
            <a:extLst>
              <a:ext uri="{FF2B5EF4-FFF2-40B4-BE49-F238E27FC236}">
                <a16:creationId xmlns:a16="http://schemas.microsoft.com/office/drawing/2014/main" id="{3E7DD0BC-0DB4-4731-9485-47EDD05879B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BE057E6-9C42-4CE3-884B-19FFD6CB9F64}"/>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68415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nded Direct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FA1C2EA-82BF-4919-82E1-77E8B50B5C06}"/>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2" name="Subtitle 2">
            <a:extLst>
              <a:ext uri="{FF2B5EF4-FFF2-40B4-BE49-F238E27FC236}">
                <a16:creationId xmlns:a16="http://schemas.microsoft.com/office/drawing/2014/main" id="{42FE22D7-419E-4964-A2F9-C63716EF59DE}"/>
              </a:ext>
            </a:extLst>
          </p:cNvPr>
          <p:cNvSpPr>
            <a:spLocks noGrp="1"/>
          </p:cNvSpPr>
          <p:nvPr>
            <p:ph type="subTitle" idx="1" hasCustomPrompt="1"/>
          </p:nvPr>
        </p:nvSpPr>
        <p:spPr>
          <a:xfrm>
            <a:off x="161925" y="1047104"/>
            <a:ext cx="2905125" cy="5277496"/>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3" name="Picture Placeholder 9">
            <a:extLst>
              <a:ext uri="{FF2B5EF4-FFF2-40B4-BE49-F238E27FC236}">
                <a16:creationId xmlns:a16="http://schemas.microsoft.com/office/drawing/2014/main" id="{180FE072-1098-4AB9-B274-771AA2F663BB}"/>
              </a:ext>
            </a:extLst>
          </p:cNvPr>
          <p:cNvSpPr>
            <a:spLocks noGrp="1"/>
          </p:cNvSpPr>
          <p:nvPr>
            <p:ph type="pic" sz="quarter" idx="13"/>
          </p:nvPr>
        </p:nvSpPr>
        <p:spPr>
          <a:xfrm>
            <a:off x="3257550" y="1047103"/>
            <a:ext cx="8705850" cy="5245551"/>
          </a:xfrm>
          <a:prstGeom prst="rect">
            <a:avLst/>
          </a:prstGeom>
        </p:spPr>
        <p:txBody>
          <a:bodyPr/>
          <a:lstStyle/>
          <a:p>
            <a:endParaRPr lang="en-GB" dirty="0"/>
          </a:p>
        </p:txBody>
      </p:sp>
    </p:spTree>
    <p:extLst>
      <p:ext uri="{BB962C8B-B14F-4D97-AF65-F5344CB8AC3E}">
        <p14:creationId xmlns:p14="http://schemas.microsoft.com/office/powerpoint/2010/main" val="42503393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43C7-2619-4429-A3A8-F3F32CF860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25362D-0DE1-4715-89B4-E80DD1DE1241}"/>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4" name="Footer Placeholder 3">
            <a:extLst>
              <a:ext uri="{FF2B5EF4-FFF2-40B4-BE49-F238E27FC236}">
                <a16:creationId xmlns:a16="http://schemas.microsoft.com/office/drawing/2014/main" id="{23D9529C-DFDE-4FBE-B3F5-D59AFA92D8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C5D45F9-4271-444E-BC6B-A89EE321267D}"/>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5029802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7B192F-32AE-437B-B6A6-0AD15E0F8ACC}"/>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3" name="Footer Placeholder 2">
            <a:extLst>
              <a:ext uri="{FF2B5EF4-FFF2-40B4-BE49-F238E27FC236}">
                <a16:creationId xmlns:a16="http://schemas.microsoft.com/office/drawing/2014/main" id="{CD83E6DD-D4D8-442F-9EAE-93C024FD6AC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047C99B-5F35-4FE5-9585-005AB42A2AC0}"/>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1751255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ndings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4" y="142876"/>
            <a:ext cx="11801475" cy="1329914"/>
          </a:xfrm>
          <a:prstGeom prst="rect">
            <a:avLst/>
          </a:prstGeom>
        </p:spPr>
        <p:txBody>
          <a:bodyPr anchor="b"/>
          <a:lstStyle>
            <a:lvl1pPr algn="l">
              <a:defRPr sz="4500">
                <a:solidFill>
                  <a:schemeClr val="accent3">
                    <a:lumMod val="50000"/>
                  </a:schemeClr>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2726EB-2218-406B-AA30-1E1AE10B85DE}"/>
              </a:ext>
            </a:extLst>
          </p:cNvPr>
          <p:cNvSpPr>
            <a:spLocks noGrp="1"/>
          </p:cNvSpPr>
          <p:nvPr>
            <p:ph type="subTitle" idx="1"/>
          </p:nvPr>
        </p:nvSpPr>
        <p:spPr>
          <a:xfrm>
            <a:off x="161925" y="1732547"/>
            <a:ext cx="11801474" cy="4718307"/>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Tree>
    <p:extLst>
      <p:ext uri="{BB962C8B-B14F-4D97-AF65-F5344CB8AC3E}">
        <p14:creationId xmlns:p14="http://schemas.microsoft.com/office/powerpoint/2010/main" val="964667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rect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2726EB-2218-406B-AA30-1E1AE10B85DE}"/>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0" name="Picture Placeholder 9">
            <a:extLst>
              <a:ext uri="{FF2B5EF4-FFF2-40B4-BE49-F238E27FC236}">
                <a16:creationId xmlns:a16="http://schemas.microsoft.com/office/drawing/2014/main" id="{FF4D8782-F6A7-4017-82D8-D12202B80981}"/>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r>
              <a:rPr lang="en-GB" dirty="0"/>
              <a:t>Slide </a:t>
            </a:r>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05C596D3-2AC7-4D78-A3B8-B1470043C590}"/>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p:txBody>
      </p:sp>
      <p:sp>
        <p:nvSpPr>
          <p:cNvPr id="5" name="Text Placeholder 4">
            <a:extLst>
              <a:ext uri="{FF2B5EF4-FFF2-40B4-BE49-F238E27FC236}">
                <a16:creationId xmlns:a16="http://schemas.microsoft.com/office/drawing/2014/main" id="{972CACEA-D7A7-48B4-BF0F-62EA017C70B2}"/>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p:txBody>
      </p:sp>
      <p:sp>
        <p:nvSpPr>
          <p:cNvPr id="9" name="Text Placeholder 8">
            <a:extLst>
              <a:ext uri="{FF2B5EF4-FFF2-40B4-BE49-F238E27FC236}">
                <a16:creationId xmlns:a16="http://schemas.microsoft.com/office/drawing/2014/main" id="{0B249B06-9D63-4EC2-879F-F3A90B926EC4}"/>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3281379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rect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FA1C2EA-82BF-4919-82E1-77E8B50B5C06}"/>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4" name="Subtitle 2">
            <a:extLst>
              <a:ext uri="{FF2B5EF4-FFF2-40B4-BE49-F238E27FC236}">
                <a16:creationId xmlns:a16="http://schemas.microsoft.com/office/drawing/2014/main" id="{5762F1AC-F1B1-4B2E-BCA5-66F58F0A1135}"/>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51ABF60D-9F73-469D-8B9B-FE36143552D3}"/>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C2C30706-E70B-4932-942F-6FA3D576ACF2}"/>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637C9E8D-C1E2-4C9F-A1C6-BC564195B219}"/>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D087C51F-81D7-4980-8021-EEEB88536820}"/>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8268602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xtended Direct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D5FD17DA-B29E-4ED5-86DF-E4C3D9A8B3FC}"/>
              </a:ext>
            </a:extLst>
          </p:cNvPr>
          <p:cNvSpPr>
            <a:spLocks noGrp="1"/>
          </p:cNvSpPr>
          <p:nvPr>
            <p:ph type="subTitle" idx="1" hasCustomPrompt="1"/>
          </p:nvPr>
        </p:nvSpPr>
        <p:spPr>
          <a:xfrm>
            <a:off x="161925" y="1047104"/>
            <a:ext cx="2905125" cy="5277496"/>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Picture Placeholder 9">
            <a:extLst>
              <a:ext uri="{FF2B5EF4-FFF2-40B4-BE49-F238E27FC236}">
                <a16:creationId xmlns:a16="http://schemas.microsoft.com/office/drawing/2014/main" id="{1305C089-F1C9-458C-844F-273E76FDE03D}"/>
              </a:ext>
            </a:extLst>
          </p:cNvPr>
          <p:cNvSpPr>
            <a:spLocks noGrp="1"/>
          </p:cNvSpPr>
          <p:nvPr>
            <p:ph type="pic" sz="quarter" idx="13"/>
          </p:nvPr>
        </p:nvSpPr>
        <p:spPr>
          <a:xfrm>
            <a:off x="3257550" y="1047103"/>
            <a:ext cx="8705850" cy="5245551"/>
          </a:xfrm>
          <a:prstGeom prst="rect">
            <a:avLst/>
          </a:prstGeom>
        </p:spPr>
        <p:txBody>
          <a:bodyPr/>
          <a:lstStyle/>
          <a:p>
            <a:endParaRPr lang="en-GB" dirty="0"/>
          </a:p>
        </p:txBody>
      </p:sp>
    </p:spTree>
    <p:extLst>
      <p:ext uri="{BB962C8B-B14F-4D97-AF65-F5344CB8AC3E}">
        <p14:creationId xmlns:p14="http://schemas.microsoft.com/office/powerpoint/2010/main" val="926687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xtended Direct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a:extLst>
              <a:ext uri="{FF2B5EF4-FFF2-40B4-BE49-F238E27FC236}">
                <a16:creationId xmlns:a16="http://schemas.microsoft.com/office/drawing/2014/main" id="{BD952831-347E-40A4-A30A-B882B400A5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72849" y="155477"/>
            <a:ext cx="533400" cy="5238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FA1C2EA-82BF-4919-82E1-77E8B50B5C06}"/>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2" name="Subtitle 2">
            <a:extLst>
              <a:ext uri="{FF2B5EF4-FFF2-40B4-BE49-F238E27FC236}">
                <a16:creationId xmlns:a16="http://schemas.microsoft.com/office/drawing/2014/main" id="{42FE22D7-419E-4964-A2F9-C63716EF59DE}"/>
              </a:ext>
            </a:extLst>
          </p:cNvPr>
          <p:cNvSpPr>
            <a:spLocks noGrp="1"/>
          </p:cNvSpPr>
          <p:nvPr>
            <p:ph type="subTitle" idx="1" hasCustomPrompt="1"/>
          </p:nvPr>
        </p:nvSpPr>
        <p:spPr>
          <a:xfrm>
            <a:off x="161925" y="1047104"/>
            <a:ext cx="2905125" cy="5277496"/>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3" name="Picture Placeholder 9">
            <a:extLst>
              <a:ext uri="{FF2B5EF4-FFF2-40B4-BE49-F238E27FC236}">
                <a16:creationId xmlns:a16="http://schemas.microsoft.com/office/drawing/2014/main" id="{180FE072-1098-4AB9-B274-771AA2F663BB}"/>
              </a:ext>
            </a:extLst>
          </p:cNvPr>
          <p:cNvSpPr>
            <a:spLocks noGrp="1"/>
          </p:cNvSpPr>
          <p:nvPr>
            <p:ph type="pic" sz="quarter" idx="13"/>
          </p:nvPr>
        </p:nvSpPr>
        <p:spPr>
          <a:xfrm>
            <a:off x="3257550" y="1047103"/>
            <a:ext cx="8705850" cy="5245551"/>
          </a:xfrm>
          <a:prstGeom prst="rect">
            <a:avLst/>
          </a:prstGeom>
        </p:spPr>
        <p:txBody>
          <a:bodyPr/>
          <a:lstStyle/>
          <a:p>
            <a:endParaRPr lang="en-GB" dirty="0"/>
          </a:p>
        </p:txBody>
      </p:sp>
    </p:spTree>
    <p:extLst>
      <p:ext uri="{BB962C8B-B14F-4D97-AF65-F5344CB8AC3E}">
        <p14:creationId xmlns:p14="http://schemas.microsoft.com/office/powerpoint/2010/main" val="12280069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direct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Graphic 8" descr="Medical">
            <a:extLst>
              <a:ext uri="{FF2B5EF4-FFF2-40B4-BE49-F238E27FC236}">
                <a16:creationId xmlns:a16="http://schemas.microsoft.com/office/drawing/2014/main" id="{5874C5EB-C53D-4C09-9478-21005C308B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68085" y="95250"/>
            <a:ext cx="660302" cy="660302"/>
          </a:xfrm>
          <a:prstGeom prst="rect">
            <a:avLst/>
          </a:prstGeom>
        </p:spPr>
      </p:pic>
      <p:sp>
        <p:nvSpPr>
          <p:cNvPr id="15" name="Subtitle 2">
            <a:extLst>
              <a:ext uri="{FF2B5EF4-FFF2-40B4-BE49-F238E27FC236}">
                <a16:creationId xmlns:a16="http://schemas.microsoft.com/office/drawing/2014/main" id="{D7C4ED7D-B191-40B7-A2E8-E6C9D6BB4B94}"/>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F37EA395-CB19-4E21-A089-C345B327A39E}"/>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C9F8613E-0CDA-4B44-BBBA-C31102E9AB9F}"/>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C6EB0C40-992C-481A-A164-F4E50DC7AE8E}"/>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7FBE0679-527A-4885-8D40-AF8F282B4564}"/>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392811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ndirect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descr="Medical">
            <a:extLst>
              <a:ext uri="{FF2B5EF4-FFF2-40B4-BE49-F238E27FC236}">
                <a16:creationId xmlns:a16="http://schemas.microsoft.com/office/drawing/2014/main" id="{2F2F87BB-F1B3-4D09-9183-16C4480C7A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68085" y="95250"/>
            <a:ext cx="660302" cy="660302"/>
          </a:xfrm>
          <a:prstGeom prst="rect">
            <a:avLst/>
          </a:prstGeom>
        </p:spPr>
      </p:pic>
      <p:sp>
        <p:nvSpPr>
          <p:cNvPr id="15" name="TextBox 14">
            <a:extLst>
              <a:ext uri="{FF2B5EF4-FFF2-40B4-BE49-F238E27FC236}">
                <a16:creationId xmlns:a16="http://schemas.microsoft.com/office/drawing/2014/main" id="{F5F66CD3-CAA2-4311-B583-68835D7D376A}"/>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8" name="Subtitle 2">
            <a:extLst>
              <a:ext uri="{FF2B5EF4-FFF2-40B4-BE49-F238E27FC236}">
                <a16:creationId xmlns:a16="http://schemas.microsoft.com/office/drawing/2014/main" id="{1C5AD5F3-DE2B-424C-AE24-CF9C36F75EC2}"/>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20" name="Text Placeholder 5">
            <a:extLst>
              <a:ext uri="{FF2B5EF4-FFF2-40B4-BE49-F238E27FC236}">
                <a16:creationId xmlns:a16="http://schemas.microsoft.com/office/drawing/2014/main" id="{D9F72722-1804-43D8-884C-AE3064ECCBAD}"/>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206823B-CDA4-4F83-941B-6E85EC651928}"/>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9">
            <a:extLst>
              <a:ext uri="{FF2B5EF4-FFF2-40B4-BE49-F238E27FC236}">
                <a16:creationId xmlns:a16="http://schemas.microsoft.com/office/drawing/2014/main" id="{F7CD1F14-1472-41BA-AF79-BD1DC6ADF58A}"/>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6" name="Text Placeholder 8">
            <a:extLst>
              <a:ext uri="{FF2B5EF4-FFF2-40B4-BE49-F238E27FC236}">
                <a16:creationId xmlns:a16="http://schemas.microsoft.com/office/drawing/2014/main" id="{DF9272A2-9B95-47DE-B763-C2E19EEF9E8C}"/>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695478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ental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Brain in head">
            <a:extLst>
              <a:ext uri="{FF2B5EF4-FFF2-40B4-BE49-F238E27FC236}">
                <a16:creationId xmlns:a16="http://schemas.microsoft.com/office/drawing/2014/main" id="{35BCA69E-3419-489D-B52C-7193708609B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07451" y="66675"/>
            <a:ext cx="698824" cy="698824"/>
          </a:xfrm>
          <a:prstGeom prst="rect">
            <a:avLst/>
          </a:prstGeom>
        </p:spPr>
      </p:pic>
      <p:sp>
        <p:nvSpPr>
          <p:cNvPr id="16" name="Subtitle 2">
            <a:extLst>
              <a:ext uri="{FF2B5EF4-FFF2-40B4-BE49-F238E27FC236}">
                <a16:creationId xmlns:a16="http://schemas.microsoft.com/office/drawing/2014/main" id="{CB45BAA6-A32E-4679-B9E4-E92FA33F0460}"/>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7A66739C-23E6-4DC6-9B57-792CFA99F4B0}"/>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E1E73902-C352-48F0-AB00-6F711A116AB1}"/>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E7E01E44-5514-4AB7-98CC-C9DF412D37F0}"/>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E99CC8D8-2F3C-4539-A945-C0A74AAE940B}"/>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50237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rect Health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Graphic 8" descr="Medical">
            <a:extLst>
              <a:ext uri="{FF2B5EF4-FFF2-40B4-BE49-F238E27FC236}">
                <a16:creationId xmlns:a16="http://schemas.microsoft.com/office/drawing/2014/main" id="{5874C5EB-C53D-4C09-9478-21005C308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68085" y="95250"/>
            <a:ext cx="660302" cy="660302"/>
          </a:xfrm>
          <a:prstGeom prst="rect">
            <a:avLst/>
          </a:prstGeom>
        </p:spPr>
      </p:pic>
      <p:sp>
        <p:nvSpPr>
          <p:cNvPr id="15" name="Subtitle 2">
            <a:extLst>
              <a:ext uri="{FF2B5EF4-FFF2-40B4-BE49-F238E27FC236}">
                <a16:creationId xmlns:a16="http://schemas.microsoft.com/office/drawing/2014/main" id="{D7C4ED7D-B191-40B7-A2E8-E6C9D6BB4B94}"/>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F37EA395-CB19-4E21-A089-C345B327A39E}"/>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C9F8613E-0CDA-4B44-BBBA-C31102E9AB9F}"/>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C6EB0C40-992C-481A-A164-F4E50DC7AE8E}"/>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7FBE0679-527A-4885-8D40-AF8F282B4564}"/>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6860394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ental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Brain in head">
            <a:extLst>
              <a:ext uri="{FF2B5EF4-FFF2-40B4-BE49-F238E27FC236}">
                <a16:creationId xmlns:a16="http://schemas.microsoft.com/office/drawing/2014/main" id="{F0DBD753-07C8-4BB6-9D85-4B1493F4AA5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07451" y="66675"/>
            <a:ext cx="698824" cy="698824"/>
          </a:xfrm>
          <a:prstGeom prst="rect">
            <a:avLst/>
          </a:prstGeom>
        </p:spPr>
      </p:pic>
      <p:sp>
        <p:nvSpPr>
          <p:cNvPr id="16" name="TextBox 15">
            <a:extLst>
              <a:ext uri="{FF2B5EF4-FFF2-40B4-BE49-F238E27FC236}">
                <a16:creationId xmlns:a16="http://schemas.microsoft.com/office/drawing/2014/main" id="{20D6EAB3-7DDC-4BB1-AFE8-FEAACCAA4DC5}"/>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D08F8EF2-B500-4C5A-9AD7-2399CFF9DB27}"/>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Text Placeholder 5">
            <a:extLst>
              <a:ext uri="{FF2B5EF4-FFF2-40B4-BE49-F238E27FC236}">
                <a16:creationId xmlns:a16="http://schemas.microsoft.com/office/drawing/2014/main" id="{F1755B87-7F33-4C50-B881-B405B8B538FA}"/>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B973C98D-B07E-4460-BE2F-77D7F352DA17}"/>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EAE3A520-4DB0-4127-9657-22C47891971E}"/>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B9BD9B23-D458-410D-965E-37E453EAAEE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40216147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evention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Graphic 14" descr="Playbook">
            <a:extLst>
              <a:ext uri="{FF2B5EF4-FFF2-40B4-BE49-F238E27FC236}">
                <a16:creationId xmlns:a16="http://schemas.microsoft.com/office/drawing/2014/main" id="{E0F6A2E6-A945-42C5-8B38-C5198437E0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522" y="27924"/>
            <a:ext cx="781276" cy="781276"/>
          </a:xfrm>
          <a:prstGeom prst="rect">
            <a:avLst/>
          </a:prstGeom>
        </p:spPr>
      </p:pic>
      <p:sp>
        <p:nvSpPr>
          <p:cNvPr id="16" name="Subtitle 2">
            <a:extLst>
              <a:ext uri="{FF2B5EF4-FFF2-40B4-BE49-F238E27FC236}">
                <a16:creationId xmlns:a16="http://schemas.microsoft.com/office/drawing/2014/main" id="{82FB6C34-CFED-427D-BDCB-D1B5F094D732}"/>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14930E05-6BB9-43AF-BF95-E4D9DFC73275}"/>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8D3D7CA3-9B82-4A99-A4CD-521E99082A73}"/>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ADE21AAB-F89E-4440-A5FD-9A4738395750}"/>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8687B889-229C-4917-BC50-2F4F34B5DC74}"/>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7591690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evention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Playbook">
            <a:extLst>
              <a:ext uri="{FF2B5EF4-FFF2-40B4-BE49-F238E27FC236}">
                <a16:creationId xmlns:a16="http://schemas.microsoft.com/office/drawing/2014/main" id="{03AEA988-64B4-42C6-89F4-8EE1D969AE5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522" y="27924"/>
            <a:ext cx="781276" cy="781276"/>
          </a:xfrm>
          <a:prstGeom prst="rect">
            <a:avLst/>
          </a:prstGeom>
        </p:spPr>
      </p:pic>
      <p:sp>
        <p:nvSpPr>
          <p:cNvPr id="15" name="TextBox 14">
            <a:extLst>
              <a:ext uri="{FF2B5EF4-FFF2-40B4-BE49-F238E27FC236}">
                <a16:creationId xmlns:a16="http://schemas.microsoft.com/office/drawing/2014/main" id="{36502D6A-E013-4207-B0FA-AA409026FAAC}"/>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AC0BC2AC-D384-440A-8266-7862AAAB1714}"/>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71BBA07A-B485-4D0C-8FA0-F76616FFA578}"/>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3E7E9870-6F7E-43E6-B578-00F01B36194D}"/>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BC151626-7D5C-4EFA-8F9B-2467F340BA98}"/>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5ED8B486-3812-492A-9198-7585642B2C42}"/>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0998938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ocial/Education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Connections">
            <a:extLst>
              <a:ext uri="{FF2B5EF4-FFF2-40B4-BE49-F238E27FC236}">
                <a16:creationId xmlns:a16="http://schemas.microsoft.com/office/drawing/2014/main" id="{BBEF6275-D76E-4E12-914A-BCDAD304D16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4273" y="75554"/>
            <a:ext cx="695325" cy="695325"/>
          </a:xfrm>
          <a:prstGeom prst="rect">
            <a:avLst/>
          </a:prstGeom>
        </p:spPr>
      </p:pic>
      <p:sp>
        <p:nvSpPr>
          <p:cNvPr id="20" name="Subtitle 2">
            <a:extLst>
              <a:ext uri="{FF2B5EF4-FFF2-40B4-BE49-F238E27FC236}">
                <a16:creationId xmlns:a16="http://schemas.microsoft.com/office/drawing/2014/main" id="{4D641B5F-8CBE-498A-9043-339CCF693626}"/>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23" name="Text Placeholder 5">
            <a:extLst>
              <a:ext uri="{FF2B5EF4-FFF2-40B4-BE49-F238E27FC236}">
                <a16:creationId xmlns:a16="http://schemas.microsoft.com/office/drawing/2014/main" id="{83FB7426-A17B-4BC8-B3E1-DC9C87B6C851}"/>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
            <a:extLst>
              <a:ext uri="{FF2B5EF4-FFF2-40B4-BE49-F238E27FC236}">
                <a16:creationId xmlns:a16="http://schemas.microsoft.com/office/drawing/2014/main" id="{0593253C-9D27-4C2D-941A-524B0307285E}"/>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Picture Placeholder 9">
            <a:extLst>
              <a:ext uri="{FF2B5EF4-FFF2-40B4-BE49-F238E27FC236}">
                <a16:creationId xmlns:a16="http://schemas.microsoft.com/office/drawing/2014/main" id="{B84ACFB6-9492-466F-9BE4-72A93EB39D84}"/>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8" name="Text Placeholder 8">
            <a:extLst>
              <a:ext uri="{FF2B5EF4-FFF2-40B4-BE49-F238E27FC236}">
                <a16:creationId xmlns:a16="http://schemas.microsoft.com/office/drawing/2014/main" id="{6A907840-764E-4809-B073-9F52B4123439}"/>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972975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ocial/Education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Connections">
            <a:extLst>
              <a:ext uri="{FF2B5EF4-FFF2-40B4-BE49-F238E27FC236}">
                <a16:creationId xmlns:a16="http://schemas.microsoft.com/office/drawing/2014/main" id="{AC8FD866-EC7B-4FC6-8EB8-FD19414ABB5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44273" y="75554"/>
            <a:ext cx="695325" cy="695325"/>
          </a:xfrm>
          <a:prstGeom prst="rect">
            <a:avLst/>
          </a:prstGeom>
        </p:spPr>
      </p:pic>
      <p:sp>
        <p:nvSpPr>
          <p:cNvPr id="16" name="TextBox 15">
            <a:extLst>
              <a:ext uri="{FF2B5EF4-FFF2-40B4-BE49-F238E27FC236}">
                <a16:creationId xmlns:a16="http://schemas.microsoft.com/office/drawing/2014/main" id="{D0F4AFA3-9749-405C-8179-5EAA00234ECA}"/>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D7A1E5FB-C3AA-4CF0-A56A-B47578D4E637}"/>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5" name="Text Placeholder 5">
            <a:extLst>
              <a:ext uri="{FF2B5EF4-FFF2-40B4-BE49-F238E27FC236}">
                <a16:creationId xmlns:a16="http://schemas.microsoft.com/office/drawing/2014/main" id="{4A097FDE-2ADF-4B0A-904E-CD2CDEDAFE1D}"/>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3CE4BB2F-7F11-4154-8C24-42172055077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642DC39F-59D7-4855-AD1D-409A749DB137}"/>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88388CB6-89FB-49CD-96E2-1AE5C8278F2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41534883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conomic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Graphic 14" descr="Upward trend">
            <a:extLst>
              <a:ext uri="{FF2B5EF4-FFF2-40B4-BE49-F238E27FC236}">
                <a16:creationId xmlns:a16="http://schemas.microsoft.com/office/drawing/2014/main" id="{BFF73BC6-0675-474B-A251-6BF3A240036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96646" y="19050"/>
            <a:ext cx="752477" cy="752477"/>
          </a:xfrm>
          <a:prstGeom prst="rect">
            <a:avLst/>
          </a:prstGeom>
        </p:spPr>
      </p:pic>
      <p:sp>
        <p:nvSpPr>
          <p:cNvPr id="16" name="Subtitle 2">
            <a:extLst>
              <a:ext uri="{FF2B5EF4-FFF2-40B4-BE49-F238E27FC236}">
                <a16:creationId xmlns:a16="http://schemas.microsoft.com/office/drawing/2014/main" id="{7D0DBCB0-683B-4DCB-A8C7-7E58B67D856D}"/>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9BC08C7D-7480-4537-8571-6AD8223FCF77}"/>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2CFCF913-57F1-44A9-BDDA-68238A06E0DA}"/>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3A490086-6FFD-46BE-96F8-A49269721DAE}"/>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A768ED79-2D66-4A9F-B61E-F452FFB21303}"/>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4991707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conomic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Upward trend">
            <a:extLst>
              <a:ext uri="{FF2B5EF4-FFF2-40B4-BE49-F238E27FC236}">
                <a16:creationId xmlns:a16="http://schemas.microsoft.com/office/drawing/2014/main" id="{C8E7F16E-B5CF-4671-B78E-67CC882739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96646" y="19050"/>
            <a:ext cx="752477" cy="752477"/>
          </a:xfrm>
          <a:prstGeom prst="rect">
            <a:avLst/>
          </a:prstGeom>
        </p:spPr>
      </p:pic>
      <p:sp>
        <p:nvSpPr>
          <p:cNvPr id="15" name="TextBox 14">
            <a:extLst>
              <a:ext uri="{FF2B5EF4-FFF2-40B4-BE49-F238E27FC236}">
                <a16:creationId xmlns:a16="http://schemas.microsoft.com/office/drawing/2014/main" id="{B7C0A453-B073-48DF-B2BD-5011C58417A6}"/>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7F9201DE-C596-4D68-9B6D-D5C114709E1F}"/>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1279C8F6-0891-4D06-BBED-DC6679A26C30}"/>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AEFDB017-012F-436D-A6D1-0227FDD4C746}"/>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2D68BD20-B5FC-4305-9B4D-95568965B533}"/>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64A6DE4C-B221-4C79-959C-46FBB3BBFDD9}"/>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4843484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vironmental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 name="Graphic 12" descr="Open hand with plant">
            <a:extLst>
              <a:ext uri="{FF2B5EF4-FFF2-40B4-BE49-F238E27FC236}">
                <a16:creationId xmlns:a16="http://schemas.microsoft.com/office/drawing/2014/main" id="{0F54C569-2226-4B96-839F-2FDD613A1E8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6675"/>
            <a:ext cx="676275" cy="676275"/>
          </a:xfrm>
          <a:prstGeom prst="rect">
            <a:avLst/>
          </a:prstGeom>
        </p:spPr>
      </p:pic>
      <p:sp>
        <p:nvSpPr>
          <p:cNvPr id="16" name="Subtitle 2">
            <a:extLst>
              <a:ext uri="{FF2B5EF4-FFF2-40B4-BE49-F238E27FC236}">
                <a16:creationId xmlns:a16="http://schemas.microsoft.com/office/drawing/2014/main" id="{31E412A3-BD31-4AB9-8008-4C5C95611CCB}"/>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8" name="Text Placeholder 5">
            <a:extLst>
              <a:ext uri="{FF2B5EF4-FFF2-40B4-BE49-F238E27FC236}">
                <a16:creationId xmlns:a16="http://schemas.microsoft.com/office/drawing/2014/main" id="{2034EA07-4B8F-4E44-A07F-D8111520E9C0}"/>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4">
            <a:extLst>
              <a:ext uri="{FF2B5EF4-FFF2-40B4-BE49-F238E27FC236}">
                <a16:creationId xmlns:a16="http://schemas.microsoft.com/office/drawing/2014/main" id="{D36F98CB-6215-4C95-9050-0C0A09451F42}"/>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9">
            <a:extLst>
              <a:ext uri="{FF2B5EF4-FFF2-40B4-BE49-F238E27FC236}">
                <a16:creationId xmlns:a16="http://schemas.microsoft.com/office/drawing/2014/main" id="{82B123FC-B038-4162-9810-DDB3E16CE258}"/>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2" name="Text Placeholder 8">
            <a:extLst>
              <a:ext uri="{FF2B5EF4-FFF2-40B4-BE49-F238E27FC236}">
                <a16:creationId xmlns:a16="http://schemas.microsoft.com/office/drawing/2014/main" id="{5A7F0CBC-5E01-4A8F-9205-2D4F2594D9E4}"/>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0157380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nvironmental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Open hand with plant">
            <a:extLst>
              <a:ext uri="{FF2B5EF4-FFF2-40B4-BE49-F238E27FC236}">
                <a16:creationId xmlns:a16="http://schemas.microsoft.com/office/drawing/2014/main" id="{D259B334-6A81-44F7-919A-E25FB33EAF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0" y="66675"/>
            <a:ext cx="676275" cy="676275"/>
          </a:xfrm>
          <a:prstGeom prst="rect">
            <a:avLst/>
          </a:prstGeom>
        </p:spPr>
      </p:pic>
      <p:sp>
        <p:nvSpPr>
          <p:cNvPr id="15" name="TextBox 14">
            <a:extLst>
              <a:ext uri="{FF2B5EF4-FFF2-40B4-BE49-F238E27FC236}">
                <a16:creationId xmlns:a16="http://schemas.microsoft.com/office/drawing/2014/main" id="{5F9635FC-4AE6-45FB-8EC6-1F1AAB448BA0}"/>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3" name="Subtitle 2">
            <a:extLst>
              <a:ext uri="{FF2B5EF4-FFF2-40B4-BE49-F238E27FC236}">
                <a16:creationId xmlns:a16="http://schemas.microsoft.com/office/drawing/2014/main" id="{77B06B9B-8322-4815-809F-2465CF16975A}"/>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6" name="Text Placeholder 5">
            <a:extLst>
              <a:ext uri="{FF2B5EF4-FFF2-40B4-BE49-F238E27FC236}">
                <a16:creationId xmlns:a16="http://schemas.microsoft.com/office/drawing/2014/main" id="{F70B17F5-7B10-4D33-AD0D-33A9F6A4C8C3}"/>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a:extLst>
              <a:ext uri="{FF2B5EF4-FFF2-40B4-BE49-F238E27FC236}">
                <a16:creationId xmlns:a16="http://schemas.microsoft.com/office/drawing/2014/main" id="{836F2123-4547-45B5-86CF-DDFB0B267471}"/>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9">
            <a:extLst>
              <a:ext uri="{FF2B5EF4-FFF2-40B4-BE49-F238E27FC236}">
                <a16:creationId xmlns:a16="http://schemas.microsoft.com/office/drawing/2014/main" id="{1E21C6AA-934D-417E-AC5A-6EB9CCE4C404}"/>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19" name="Text Placeholder 8">
            <a:extLst>
              <a:ext uri="{FF2B5EF4-FFF2-40B4-BE49-F238E27FC236}">
                <a16:creationId xmlns:a16="http://schemas.microsoft.com/office/drawing/2014/main" id="{8F685CCB-BABA-4FCF-BF61-B5CC0288CEBA}"/>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0346966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rime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Graphic 5" descr="Scales of justice">
            <a:extLst>
              <a:ext uri="{FF2B5EF4-FFF2-40B4-BE49-F238E27FC236}">
                <a16:creationId xmlns:a16="http://schemas.microsoft.com/office/drawing/2014/main" id="{A6CCA27E-9981-4AF6-A551-E170239396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5710" y="90484"/>
            <a:ext cx="631453" cy="631453"/>
          </a:xfrm>
          <a:prstGeom prst="rect">
            <a:avLst/>
          </a:prstGeom>
        </p:spPr>
      </p:pic>
      <p:sp>
        <p:nvSpPr>
          <p:cNvPr id="15" name="Subtitle 2">
            <a:extLst>
              <a:ext uri="{FF2B5EF4-FFF2-40B4-BE49-F238E27FC236}">
                <a16:creationId xmlns:a16="http://schemas.microsoft.com/office/drawing/2014/main" id="{E50571C3-0ECF-4A4A-9BE6-0855FC60F2B0}"/>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64260664-03A2-4B67-94F1-B93527964473}"/>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D20D3062-68F0-4CE2-AE51-839B28092E4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BD26C074-F116-4927-BE04-C8B0D45F3C0F}"/>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4651FF45-229E-4F17-ADA8-DBAD2F6E8A5F}"/>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96809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irect Health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descr="Medical">
            <a:extLst>
              <a:ext uri="{FF2B5EF4-FFF2-40B4-BE49-F238E27FC236}">
                <a16:creationId xmlns:a16="http://schemas.microsoft.com/office/drawing/2014/main" id="{2F2F87BB-F1B3-4D09-9183-16C4480C7A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68085" y="95250"/>
            <a:ext cx="660302" cy="660302"/>
          </a:xfrm>
          <a:prstGeom prst="rect">
            <a:avLst/>
          </a:prstGeom>
        </p:spPr>
      </p:pic>
      <p:sp>
        <p:nvSpPr>
          <p:cNvPr id="15" name="TextBox 14">
            <a:extLst>
              <a:ext uri="{FF2B5EF4-FFF2-40B4-BE49-F238E27FC236}">
                <a16:creationId xmlns:a16="http://schemas.microsoft.com/office/drawing/2014/main" id="{F5F66CD3-CAA2-4311-B583-68835D7D376A}"/>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8" name="Subtitle 2">
            <a:extLst>
              <a:ext uri="{FF2B5EF4-FFF2-40B4-BE49-F238E27FC236}">
                <a16:creationId xmlns:a16="http://schemas.microsoft.com/office/drawing/2014/main" id="{1C5AD5F3-DE2B-424C-AE24-CF9C36F75EC2}"/>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20" name="Text Placeholder 5">
            <a:extLst>
              <a:ext uri="{FF2B5EF4-FFF2-40B4-BE49-F238E27FC236}">
                <a16:creationId xmlns:a16="http://schemas.microsoft.com/office/drawing/2014/main" id="{D9F72722-1804-43D8-884C-AE3064ECCBAD}"/>
              </a:ext>
            </a:extLst>
          </p:cNvPr>
          <p:cNvSpPr>
            <a:spLocks noGrp="1"/>
          </p:cNvSpPr>
          <p:nvPr>
            <p:ph type="body" sz="quarter" idx="15"/>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206823B-CDA4-4F83-941B-6E85EC651928}"/>
              </a:ext>
            </a:extLst>
          </p:cNvPr>
          <p:cNvSpPr>
            <a:spLocks noGrp="1"/>
          </p:cNvSpPr>
          <p:nvPr>
            <p:ph type="body" sz="quarter" idx="16"/>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9">
            <a:extLst>
              <a:ext uri="{FF2B5EF4-FFF2-40B4-BE49-F238E27FC236}">
                <a16:creationId xmlns:a16="http://schemas.microsoft.com/office/drawing/2014/main" id="{F7CD1F14-1472-41BA-AF79-BD1DC6ADF58A}"/>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6" name="Text Placeholder 8">
            <a:extLst>
              <a:ext uri="{FF2B5EF4-FFF2-40B4-BE49-F238E27FC236}">
                <a16:creationId xmlns:a16="http://schemas.microsoft.com/office/drawing/2014/main" id="{DF9272A2-9B95-47DE-B763-C2E19EEF9E8C}"/>
              </a:ext>
            </a:extLst>
          </p:cNvPr>
          <p:cNvSpPr>
            <a:spLocks noGrp="1"/>
          </p:cNvSpPr>
          <p:nvPr>
            <p:ph type="body" sz="quarter" idx="17"/>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7759656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rime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descr="Scales of justice">
            <a:extLst>
              <a:ext uri="{FF2B5EF4-FFF2-40B4-BE49-F238E27FC236}">
                <a16:creationId xmlns:a16="http://schemas.microsoft.com/office/drawing/2014/main" id="{FE8991DC-5810-437D-BDDD-E5A8B742ADE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5710" y="90484"/>
            <a:ext cx="631453" cy="631453"/>
          </a:xfrm>
          <a:prstGeom prst="rect">
            <a:avLst/>
          </a:prstGeom>
        </p:spPr>
      </p:pic>
      <p:sp>
        <p:nvSpPr>
          <p:cNvPr id="13" name="TextBox 12">
            <a:extLst>
              <a:ext uri="{FF2B5EF4-FFF2-40B4-BE49-F238E27FC236}">
                <a16:creationId xmlns:a16="http://schemas.microsoft.com/office/drawing/2014/main" id="{CDDB8457-7CAA-4F19-8824-2CE4A78CA377}"/>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5" name="Subtitle 2">
            <a:extLst>
              <a:ext uri="{FF2B5EF4-FFF2-40B4-BE49-F238E27FC236}">
                <a16:creationId xmlns:a16="http://schemas.microsoft.com/office/drawing/2014/main" id="{1D76A90D-0551-4117-ACA6-CE8D826B9D2D}"/>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28719B02-40DC-4B39-8BE4-710322C97EDA}"/>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22ACD504-D0C2-4369-82CC-53D269D593F5}"/>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09776D58-1C25-4A74-9B10-B6D1C385C113}"/>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E97D78BA-239B-46AE-8DC8-152C30C5310D}"/>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6665548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Vulnerable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a:extLst>
              <a:ext uri="{FF2B5EF4-FFF2-40B4-BE49-F238E27FC236}">
                <a16:creationId xmlns:a16="http://schemas.microsoft.com/office/drawing/2014/main" id="{55F5EF9E-C47C-4E0D-ABD7-547F79DE960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Graphic 8" descr="Umbrella">
            <a:extLst>
              <a:ext uri="{FF2B5EF4-FFF2-40B4-BE49-F238E27FC236}">
                <a16:creationId xmlns:a16="http://schemas.microsoft.com/office/drawing/2014/main" id="{49AD4164-422E-497C-A9C1-015DB344D7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77610" y="100012"/>
            <a:ext cx="676275" cy="676275"/>
          </a:xfrm>
          <a:prstGeom prst="rect">
            <a:avLst/>
          </a:prstGeom>
        </p:spPr>
      </p:pic>
      <p:sp>
        <p:nvSpPr>
          <p:cNvPr id="15" name="Subtitle 2">
            <a:extLst>
              <a:ext uri="{FF2B5EF4-FFF2-40B4-BE49-F238E27FC236}">
                <a16:creationId xmlns:a16="http://schemas.microsoft.com/office/drawing/2014/main" id="{DC0C2661-97C9-4061-9DE1-EF56144B895E}"/>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FBC540EC-B169-4C2D-A004-D435A70BD04D}"/>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ACA1C560-5E1A-4A22-B6C8-6ECA3AED6AE8}"/>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FA95A73C-284A-4B31-A277-798BD4DB3C32}"/>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E1A0932F-0578-4A2A-BCB0-FF53C489EC6E}"/>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8288887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ulnerable - Sensi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5" y="142875"/>
            <a:ext cx="10248900" cy="727173"/>
          </a:xfrm>
          <a:prstGeom prst="rect">
            <a:avLst/>
          </a:prstGeom>
        </p:spPr>
        <p:txBody>
          <a:bodyPr anchor="b"/>
          <a:lstStyle>
            <a:lvl1pPr algn="l">
              <a:defRPr sz="2400">
                <a:solidFill>
                  <a:schemeClr val="accent3">
                    <a:lumMod val="50000"/>
                  </a:schemeClr>
                </a:solidFill>
                <a:latin typeface="+mn-lt"/>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FF0000"/>
          </a:solidFill>
          <a:ln>
            <a:solidFill>
              <a:srgbClr val="FF000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
        <p:nvSpPr>
          <p:cNvPr id="25" name="Right Triangle 24">
            <a:extLst>
              <a:ext uri="{FF2B5EF4-FFF2-40B4-BE49-F238E27FC236}">
                <a16:creationId xmlns:a16="http://schemas.microsoft.com/office/drawing/2014/main" id="{C385F587-BC71-458F-9BE8-7A1525CDAC0C}"/>
              </a:ext>
            </a:extLst>
          </p:cNvPr>
          <p:cNvSpPr/>
          <p:nvPr userDrawn="1"/>
        </p:nvSpPr>
        <p:spPr>
          <a:xfrm rot="10800000">
            <a:off x="10544174" y="-32499"/>
            <a:ext cx="1647823" cy="1451723"/>
          </a:xfrm>
          <a:prstGeom prst="rtTriangl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descr="Umbrella">
            <a:extLst>
              <a:ext uri="{FF2B5EF4-FFF2-40B4-BE49-F238E27FC236}">
                <a16:creationId xmlns:a16="http://schemas.microsoft.com/office/drawing/2014/main" id="{89B646BF-4A7C-4E27-BF5B-1F6C889F97C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77610" y="100012"/>
            <a:ext cx="676275" cy="676275"/>
          </a:xfrm>
          <a:prstGeom prst="rect">
            <a:avLst/>
          </a:prstGeom>
        </p:spPr>
      </p:pic>
      <p:sp>
        <p:nvSpPr>
          <p:cNvPr id="15" name="TextBox 14">
            <a:extLst>
              <a:ext uri="{FF2B5EF4-FFF2-40B4-BE49-F238E27FC236}">
                <a16:creationId xmlns:a16="http://schemas.microsoft.com/office/drawing/2014/main" id="{FFE70DDF-5A96-46F2-95D7-A1B2710B61B1}"/>
              </a:ext>
            </a:extLst>
          </p:cNvPr>
          <p:cNvSpPr txBox="1"/>
          <p:nvPr userDrawn="1"/>
        </p:nvSpPr>
        <p:spPr>
          <a:xfrm>
            <a:off x="1" y="6558805"/>
            <a:ext cx="2983831" cy="307777"/>
          </a:xfrm>
          <a:prstGeom prst="rect">
            <a:avLst/>
          </a:prstGeom>
          <a:solidFill>
            <a:srgbClr val="FF0000"/>
          </a:solidFill>
          <a:ln>
            <a:solidFill>
              <a:srgbClr val="FF0000"/>
            </a:solidFill>
          </a:ln>
        </p:spPr>
        <p:txBody>
          <a:bodyPr wrap="square" rtlCol="0">
            <a:spAutoFit/>
          </a:bodyPr>
          <a:lstStyle/>
          <a:p>
            <a:pPr algn="l"/>
            <a:r>
              <a:rPr lang="en-GB" sz="1400" dirty="0"/>
              <a:t>Official Sensitive – Not for circulation</a:t>
            </a:r>
          </a:p>
        </p:txBody>
      </p:sp>
      <p:sp>
        <p:nvSpPr>
          <p:cNvPr id="14" name="Subtitle 2">
            <a:extLst>
              <a:ext uri="{FF2B5EF4-FFF2-40B4-BE49-F238E27FC236}">
                <a16:creationId xmlns:a16="http://schemas.microsoft.com/office/drawing/2014/main" id="{74328858-C6EB-40B2-B88A-4713090C3A35}"/>
              </a:ext>
            </a:extLst>
          </p:cNvPr>
          <p:cNvSpPr>
            <a:spLocks noGrp="1"/>
          </p:cNvSpPr>
          <p:nvPr>
            <p:ph type="subTitle" idx="1" hasCustomPrompt="1"/>
          </p:nvPr>
        </p:nvSpPr>
        <p:spPr>
          <a:xfrm>
            <a:off x="161925" y="1047104"/>
            <a:ext cx="5610225" cy="3353448"/>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tyle</a:t>
            </a:r>
            <a:endParaRPr lang="en-GB"/>
          </a:p>
        </p:txBody>
      </p:sp>
      <p:sp>
        <p:nvSpPr>
          <p:cNvPr id="17" name="Text Placeholder 5">
            <a:extLst>
              <a:ext uri="{FF2B5EF4-FFF2-40B4-BE49-F238E27FC236}">
                <a16:creationId xmlns:a16="http://schemas.microsoft.com/office/drawing/2014/main" id="{62C21384-606C-4B58-B9F0-7AD1A86451A5}"/>
              </a:ext>
            </a:extLst>
          </p:cNvPr>
          <p:cNvSpPr>
            <a:spLocks noGrp="1"/>
          </p:cNvSpPr>
          <p:nvPr>
            <p:ph type="body" sz="quarter" idx="16"/>
          </p:nvPr>
        </p:nvSpPr>
        <p:spPr>
          <a:xfrm>
            <a:off x="190501" y="4500562"/>
            <a:ext cx="5619750" cy="1348434"/>
          </a:xfrm>
          <a:prstGeom prst="roundRect">
            <a:avLst/>
          </a:prstGeom>
          <a:ln w="38100">
            <a:solidFill>
              <a:schemeClr val="tx1"/>
            </a:solidFill>
          </a:ln>
        </p:spPr>
        <p:txBody>
          <a:bodyPr/>
          <a:lstStyle>
            <a:lvl1pPr marL="0" indent="0" algn="ctr">
              <a:buNone/>
              <a:defRPr sz="1800" b="0"/>
            </a:lvl1pPr>
            <a:lvl2pPr marL="457200" indent="0" algn="ctr">
              <a:buNone/>
              <a:defRPr sz="1800" b="0"/>
            </a:lvl2pPr>
            <a:lvl3pPr marL="914400" indent="0" algn="ctr">
              <a:buNone/>
              <a:defRPr sz="1800" b="0"/>
            </a:lvl3pPr>
            <a:lvl4pPr marL="1371600" indent="0" algn="ctr">
              <a:buNone/>
              <a:defRPr sz="1800" b="0"/>
            </a:lvl4pPr>
            <a:lvl5pPr marL="1828800" indent="0" algn="ctr">
              <a:buNone/>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4">
            <a:extLst>
              <a:ext uri="{FF2B5EF4-FFF2-40B4-BE49-F238E27FC236}">
                <a16:creationId xmlns:a16="http://schemas.microsoft.com/office/drawing/2014/main" id="{4455B591-DF40-43DF-9D30-221A4B9E7670}"/>
              </a:ext>
            </a:extLst>
          </p:cNvPr>
          <p:cNvSpPr>
            <a:spLocks noGrp="1"/>
          </p:cNvSpPr>
          <p:nvPr>
            <p:ph type="body" sz="quarter" idx="17"/>
          </p:nvPr>
        </p:nvSpPr>
        <p:spPr>
          <a:xfrm>
            <a:off x="295274" y="5970784"/>
            <a:ext cx="11610975" cy="407889"/>
          </a:xfrm>
          <a:prstGeom prst="rect">
            <a:avLst/>
          </a:prstGeom>
        </p:spPr>
        <p:txBody>
          <a:bodyPr/>
          <a:lstStyle>
            <a:lvl1pPr marL="0" indent="0">
              <a:buNone/>
              <a:defRPr sz="1800" b="1" i="1"/>
            </a:lvl1pPr>
            <a:lvl2pPr>
              <a:defRPr sz="1800" b="1" i="1"/>
            </a:lvl2pPr>
            <a:lvl3pPr>
              <a:defRPr sz="1800" b="1" i="1"/>
            </a:lvl3pPr>
            <a:lvl4pPr>
              <a:defRPr sz="1800" b="1" i="1"/>
            </a:lvl4pPr>
            <a:lvl5pPr>
              <a:defRPr sz="1800" b="1"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9">
            <a:extLst>
              <a:ext uri="{FF2B5EF4-FFF2-40B4-BE49-F238E27FC236}">
                <a16:creationId xmlns:a16="http://schemas.microsoft.com/office/drawing/2014/main" id="{B43BC135-66D9-4FEE-93EE-A9D156712849}"/>
              </a:ext>
            </a:extLst>
          </p:cNvPr>
          <p:cNvSpPr>
            <a:spLocks noGrp="1"/>
          </p:cNvSpPr>
          <p:nvPr>
            <p:ph type="pic" sz="quarter" idx="13"/>
          </p:nvPr>
        </p:nvSpPr>
        <p:spPr>
          <a:xfrm>
            <a:off x="5972177" y="1707405"/>
            <a:ext cx="5991223" cy="4103491"/>
          </a:xfrm>
          <a:prstGeom prst="rect">
            <a:avLst/>
          </a:prstGeom>
        </p:spPr>
        <p:txBody>
          <a:bodyPr/>
          <a:lstStyle/>
          <a:p>
            <a:endParaRPr lang="en-GB" dirty="0"/>
          </a:p>
        </p:txBody>
      </p:sp>
      <p:sp>
        <p:nvSpPr>
          <p:cNvPr id="20" name="Text Placeholder 8">
            <a:extLst>
              <a:ext uri="{FF2B5EF4-FFF2-40B4-BE49-F238E27FC236}">
                <a16:creationId xmlns:a16="http://schemas.microsoft.com/office/drawing/2014/main" id="{AB5870FE-EFBE-4CF2-A0E1-750A977831A1}"/>
              </a:ext>
            </a:extLst>
          </p:cNvPr>
          <p:cNvSpPr>
            <a:spLocks noGrp="1"/>
          </p:cNvSpPr>
          <p:nvPr>
            <p:ph type="body" sz="quarter" idx="18"/>
          </p:nvPr>
        </p:nvSpPr>
        <p:spPr>
          <a:xfrm>
            <a:off x="5972175" y="1047750"/>
            <a:ext cx="5991223" cy="659655"/>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4146976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2707-C466-4574-8DF0-D284DFD863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CA6E38-E6DB-4914-8AEA-B7325094FD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65C908-E9D8-4A41-AB94-F01E76405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BA5F2-2723-4542-B072-17C2FE81BED5}"/>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6" name="Footer Placeholder 5">
            <a:extLst>
              <a:ext uri="{FF2B5EF4-FFF2-40B4-BE49-F238E27FC236}">
                <a16:creationId xmlns:a16="http://schemas.microsoft.com/office/drawing/2014/main" id="{AEDF9C7D-2B56-4335-8C51-30231C79DFE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A0AFF2A-B579-4632-B513-9672CEDBAFE7}"/>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35688143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972E-1E9C-4EF8-B4D7-774957344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6E215B-8B1C-4F0F-A9B9-848FB0662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0011E84-7CB4-4AFE-8FB7-2B2A5B764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69A73A-C599-42A3-B0AF-B1C6085D4B2F}"/>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6" name="Footer Placeholder 5">
            <a:extLst>
              <a:ext uri="{FF2B5EF4-FFF2-40B4-BE49-F238E27FC236}">
                <a16:creationId xmlns:a16="http://schemas.microsoft.com/office/drawing/2014/main" id="{D4076E43-53A3-44F7-9D59-A547442BFA9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4EA903A-767C-4915-AE15-4A3B04D85713}"/>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25844981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1F55-E52D-4F5D-BC89-DE00CA5993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C7ECB4-CE34-40AB-BC4A-B43A0D364E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74D5C0-A36A-4DB5-859B-D961EBE4F7CB}"/>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5" name="Footer Placeholder 4">
            <a:extLst>
              <a:ext uri="{FF2B5EF4-FFF2-40B4-BE49-F238E27FC236}">
                <a16:creationId xmlns:a16="http://schemas.microsoft.com/office/drawing/2014/main" id="{DFEEE2D5-8403-481C-8848-8951F02AAB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D3142C-87B0-497D-AB3F-EFEAA0F66C28}"/>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25324062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356AF4-A624-4150-B735-2086ACE332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D27877-CF79-4DB4-93BE-556CD2F67C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87D41-CACE-45B0-AF55-F2759809DA65}"/>
              </a:ext>
            </a:extLst>
          </p:cNvPr>
          <p:cNvSpPr>
            <a:spLocks noGrp="1"/>
          </p:cNvSpPr>
          <p:nvPr>
            <p:ph type="dt" sz="half" idx="10"/>
          </p:nvPr>
        </p:nvSpPr>
        <p:spPr/>
        <p:txBody>
          <a:bodyPr/>
          <a:lstStyle/>
          <a:p>
            <a:fld id="{9A2AE93F-937D-44CA-80F9-201AB7B35F39}" type="datetimeFigureOut">
              <a:rPr lang="en-GB" smtClean="0"/>
              <a:t>08/07/2022</a:t>
            </a:fld>
            <a:endParaRPr lang="en-GB" dirty="0"/>
          </a:p>
        </p:txBody>
      </p:sp>
      <p:sp>
        <p:nvSpPr>
          <p:cNvPr id="5" name="Footer Placeholder 4">
            <a:extLst>
              <a:ext uri="{FF2B5EF4-FFF2-40B4-BE49-F238E27FC236}">
                <a16:creationId xmlns:a16="http://schemas.microsoft.com/office/drawing/2014/main" id="{C3A95AAC-BFCA-4288-B071-45050B4A46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5636FE9-DA8A-4D12-A0F6-B4206C0D6369}"/>
              </a:ext>
            </a:extLst>
          </p:cNvPr>
          <p:cNvSpPr>
            <a:spLocks noGrp="1"/>
          </p:cNvSpPr>
          <p:nvPr>
            <p:ph type="sldNum" sz="quarter" idx="12"/>
          </p:nvPr>
        </p:nvSpPr>
        <p:spPr/>
        <p:txBody>
          <a:bodyPr/>
          <a:lstStyle/>
          <a:p>
            <a:fld id="{C45EE97F-D638-4E3B-8EA0-3C63D6A69C32}" type="slidenum">
              <a:rPr lang="en-GB" smtClean="0"/>
              <a:t>‹#›</a:t>
            </a:fld>
            <a:endParaRPr lang="en-GB" dirty="0"/>
          </a:p>
        </p:txBody>
      </p:sp>
    </p:spTree>
    <p:extLst>
      <p:ext uri="{BB962C8B-B14F-4D97-AF65-F5344CB8AC3E}">
        <p14:creationId xmlns:p14="http://schemas.microsoft.com/office/powerpoint/2010/main" val="19514874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Findings - Op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26FD-241B-4F92-9A37-5BC6615B8893}"/>
              </a:ext>
            </a:extLst>
          </p:cNvPr>
          <p:cNvSpPr>
            <a:spLocks noGrp="1"/>
          </p:cNvSpPr>
          <p:nvPr>
            <p:ph type="ctrTitle"/>
          </p:nvPr>
        </p:nvSpPr>
        <p:spPr>
          <a:xfrm>
            <a:off x="161924" y="142876"/>
            <a:ext cx="11801475" cy="1329914"/>
          </a:xfrm>
          <a:prstGeom prst="rect">
            <a:avLst/>
          </a:prstGeom>
        </p:spPr>
        <p:txBody>
          <a:bodyPr anchor="b"/>
          <a:lstStyle>
            <a:lvl1pPr algn="l">
              <a:defRPr sz="4500">
                <a:solidFill>
                  <a:schemeClr val="accent3">
                    <a:lumMod val="50000"/>
                  </a:schemeClr>
                </a:solidFill>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2726EB-2218-406B-AA30-1E1AE10B85DE}"/>
              </a:ext>
            </a:extLst>
          </p:cNvPr>
          <p:cNvSpPr>
            <a:spLocks noGrp="1"/>
          </p:cNvSpPr>
          <p:nvPr>
            <p:ph type="subTitle" idx="1"/>
          </p:nvPr>
        </p:nvSpPr>
        <p:spPr>
          <a:xfrm>
            <a:off x="161925" y="1732547"/>
            <a:ext cx="11801474" cy="4718307"/>
          </a:xfrm>
          <a:prstGeom prst="rect">
            <a:avLst/>
          </a:prstGeom>
        </p:spPr>
        <p:txBody>
          <a:bodyPr/>
          <a:lstStyle>
            <a:lvl1pPr marL="342900" indent="-342900" algn="l">
              <a:buFont typeface="Arial" panose="020B0604020202020204" pitchFamily="34"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3159ABCA-59FD-479A-864E-16097FB1DBB9}"/>
              </a:ext>
            </a:extLst>
          </p:cNvPr>
          <p:cNvSpPr/>
          <p:nvPr userDrawn="1"/>
        </p:nvSpPr>
        <p:spPr>
          <a:xfrm>
            <a:off x="28574" y="19050"/>
            <a:ext cx="12125325" cy="681989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EBFC32-6224-4761-8CE8-71D1746099C3}"/>
              </a:ext>
            </a:extLst>
          </p:cNvPr>
          <p:cNvSpPr txBox="1"/>
          <p:nvPr userDrawn="1"/>
        </p:nvSpPr>
        <p:spPr>
          <a:xfrm>
            <a:off x="1" y="6535835"/>
            <a:ext cx="1504949" cy="312639"/>
          </a:xfrm>
          <a:prstGeom prst="rect">
            <a:avLst/>
          </a:prstGeom>
          <a:solidFill>
            <a:srgbClr val="00B0F0"/>
          </a:solidFill>
          <a:ln>
            <a:solidFill>
              <a:srgbClr val="00B0F0"/>
            </a:solidFill>
          </a:ln>
        </p:spPr>
        <p:txBody>
          <a:bodyPr wrap="square" rtlCol="0">
            <a:spAutoFit/>
          </a:bodyPr>
          <a:lstStyle/>
          <a:p>
            <a:pPr algn="l"/>
            <a:r>
              <a:rPr lang="en-GB" sz="1400" dirty="0"/>
              <a:t>Public/Open Data</a:t>
            </a:r>
          </a:p>
        </p:txBody>
      </p:sp>
      <p:sp>
        <p:nvSpPr>
          <p:cNvPr id="21" name="TextBox 20">
            <a:extLst>
              <a:ext uri="{FF2B5EF4-FFF2-40B4-BE49-F238E27FC236}">
                <a16:creationId xmlns:a16="http://schemas.microsoft.com/office/drawing/2014/main" id="{326C41A4-47CD-43DE-B70D-CDD51C8B06F9}"/>
              </a:ext>
            </a:extLst>
          </p:cNvPr>
          <p:cNvSpPr txBox="1"/>
          <p:nvPr userDrawn="1"/>
        </p:nvSpPr>
        <p:spPr>
          <a:xfrm>
            <a:off x="5019675" y="6558805"/>
            <a:ext cx="1504949" cy="312639"/>
          </a:xfrm>
          <a:prstGeom prst="rect">
            <a:avLst/>
          </a:prstGeom>
          <a:solidFill>
            <a:srgbClr val="00B0F0"/>
          </a:solidFill>
          <a:ln>
            <a:solidFill>
              <a:srgbClr val="00B0F0"/>
            </a:solidFill>
          </a:ln>
        </p:spPr>
        <p:txBody>
          <a:bodyPr wrap="square" rtlCol="0">
            <a:spAutoFit/>
          </a:bodyPr>
          <a:lstStyle/>
          <a:p>
            <a:pPr algn="ctr"/>
            <a:r>
              <a:rPr lang="en-GB" sz="1400" dirty="0"/>
              <a:t>Pack 2 FINAL v.1</a:t>
            </a:r>
          </a:p>
        </p:txBody>
      </p:sp>
      <p:sp>
        <p:nvSpPr>
          <p:cNvPr id="24" name="Slide Number Placeholder 23">
            <a:extLst>
              <a:ext uri="{FF2B5EF4-FFF2-40B4-BE49-F238E27FC236}">
                <a16:creationId xmlns:a16="http://schemas.microsoft.com/office/drawing/2014/main" id="{7F2135D3-F92C-4D7B-A45F-679B243207FE}"/>
              </a:ext>
            </a:extLst>
          </p:cNvPr>
          <p:cNvSpPr>
            <a:spLocks noGrp="1"/>
          </p:cNvSpPr>
          <p:nvPr>
            <p:ph type="sldNum" sz="quarter" idx="14"/>
          </p:nvPr>
        </p:nvSpPr>
        <p:spPr/>
        <p:txBody>
          <a:bodyPr/>
          <a:lstStyle>
            <a:lvl1pPr>
              <a:defRPr b="0">
                <a:latin typeface="+mn-lt"/>
              </a:defRPr>
            </a:lvl1pPr>
          </a:lstStyle>
          <a:p>
            <a:fld id="{9BC8FC83-D65C-4978-BA33-53F84FE6B3EA}" type="slidenum">
              <a:rPr lang="en-GB" smtClean="0"/>
              <a:pPr/>
              <a:t>‹#›</a:t>
            </a:fld>
            <a:endParaRPr lang="en-GB" dirty="0"/>
          </a:p>
        </p:txBody>
      </p:sp>
    </p:spTree>
    <p:extLst>
      <p:ext uri="{BB962C8B-B14F-4D97-AF65-F5344CB8AC3E}">
        <p14:creationId xmlns:p14="http://schemas.microsoft.com/office/powerpoint/2010/main" val="12010546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0260323-AB66-4FC5-A8FE-AB728ED21D36}" type="slidenum">
              <a:rPr lang="en-GB" smtClean="0"/>
              <a:t>‹#›</a:t>
            </a:fld>
            <a:endParaRPr lang="en-GB" dirty="0"/>
          </a:p>
        </p:txBody>
      </p:sp>
    </p:spTree>
    <p:extLst>
      <p:ext uri="{BB962C8B-B14F-4D97-AF65-F5344CB8AC3E}">
        <p14:creationId xmlns:p14="http://schemas.microsoft.com/office/powerpoint/2010/main" val="15201407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99B5-174B-4486-80EB-B305100129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FD0429-0722-4F25-A5F3-FD041254D9C0}"/>
              </a:ext>
            </a:extLst>
          </p:cNvPr>
          <p:cNvSpPr>
            <a:spLocks noGrp="1"/>
          </p:cNvSpPr>
          <p:nvPr>
            <p:ph type="dt" sz="half" idx="10"/>
          </p:nvPr>
        </p:nvSpPr>
        <p:spPr/>
        <p:txBody>
          <a:bodyPr/>
          <a:lstStyle>
            <a:lvl1pPr>
              <a:defRPr/>
            </a:lvl1pPr>
          </a:lstStyle>
          <a:p>
            <a:r>
              <a:rPr lang="en-US" dirty="0"/>
              <a:t>25/08/2021</a:t>
            </a:r>
            <a:endParaRPr lang="en-GB" dirty="0"/>
          </a:p>
        </p:txBody>
      </p:sp>
      <p:sp>
        <p:nvSpPr>
          <p:cNvPr id="4" name="Footer Placeholder 3">
            <a:extLst>
              <a:ext uri="{FF2B5EF4-FFF2-40B4-BE49-F238E27FC236}">
                <a16:creationId xmlns:a16="http://schemas.microsoft.com/office/drawing/2014/main" id="{47F2A978-1BDB-44E1-A7C5-E3FD015DF13B}"/>
              </a:ext>
            </a:extLst>
          </p:cNvPr>
          <p:cNvSpPr>
            <a:spLocks noGrp="1"/>
          </p:cNvSpPr>
          <p:nvPr>
            <p:ph type="ftr" sz="quarter" idx="11"/>
          </p:nvPr>
        </p:nvSpPr>
        <p:spPr/>
        <p:txBody>
          <a:bodyPr/>
          <a:lstStyle/>
          <a:p>
            <a:r>
              <a:rPr lang="en-GB" dirty="0"/>
              <a:t>Pack 1 Draft V1.0 - For sense checking and accuracy review</a:t>
            </a:r>
          </a:p>
        </p:txBody>
      </p:sp>
      <p:sp>
        <p:nvSpPr>
          <p:cNvPr id="5" name="Slide Number Placeholder 4">
            <a:extLst>
              <a:ext uri="{FF2B5EF4-FFF2-40B4-BE49-F238E27FC236}">
                <a16:creationId xmlns:a16="http://schemas.microsoft.com/office/drawing/2014/main" id="{491939C4-7BA9-462C-B1B3-B196E6107A47}"/>
              </a:ext>
            </a:extLst>
          </p:cNvPr>
          <p:cNvSpPr>
            <a:spLocks noGrp="1"/>
          </p:cNvSpPr>
          <p:nvPr>
            <p:ph type="sldNum" sz="quarter" idx="12"/>
          </p:nvPr>
        </p:nvSpPr>
        <p:spPr/>
        <p:txBody>
          <a:bodyPr/>
          <a:lstStyle/>
          <a:p>
            <a:fld id="{D7A84043-E439-4031-AFE6-03F4451AA70B}" type="slidenum">
              <a:rPr lang="en-GB" smtClean="0"/>
              <a:t>‹#›</a:t>
            </a:fld>
            <a:endParaRPr lang="en-GB" dirty="0"/>
          </a:p>
        </p:txBody>
      </p:sp>
    </p:spTree>
    <p:extLst>
      <p:ext uri="{BB962C8B-B14F-4D97-AF65-F5344CB8AC3E}">
        <p14:creationId xmlns:p14="http://schemas.microsoft.com/office/powerpoint/2010/main" val="34791505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theme" Target="../theme/theme2.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theme" Target="../theme/theme3.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3480F6-24A8-46CC-9C61-7BFB875639E4}"/>
              </a:ext>
            </a:extLst>
          </p:cNvPr>
          <p:cNvSpPr>
            <a:spLocks noGrp="1"/>
          </p:cNvSpPr>
          <p:nvPr>
            <p:ph type="sldNum" sz="quarter" idx="4"/>
          </p:nvPr>
        </p:nvSpPr>
        <p:spPr>
          <a:xfrm>
            <a:off x="8524873" y="6483350"/>
            <a:ext cx="2743200" cy="365125"/>
          </a:xfrm>
          <a:prstGeom prst="rect">
            <a:avLst/>
          </a:prstGeom>
        </p:spPr>
        <p:txBody>
          <a:bodyPr vert="horz" lIns="91440" tIns="45720" rIns="91440" bIns="45720" rtlCol="0" anchor="ctr"/>
          <a:lstStyle>
            <a:lvl1pPr algn="r">
              <a:defRPr sz="1400">
                <a:solidFill>
                  <a:schemeClr val="tx1">
                    <a:tint val="75000"/>
                  </a:schemeClr>
                </a:solidFill>
                <a:latin typeface="+mj-lt"/>
              </a:defRPr>
            </a:lvl1pPr>
          </a:lstStyle>
          <a:p>
            <a:fld id="{9BC8FC83-D65C-4978-BA33-53F84FE6B3EA}" type="slidenum">
              <a:rPr lang="en-GB" smtClean="0"/>
              <a:pPr/>
              <a:t>‹#›</a:t>
            </a:fld>
            <a:endParaRPr lang="en-GB" dirty="0"/>
          </a:p>
        </p:txBody>
      </p:sp>
    </p:spTree>
    <p:extLst>
      <p:ext uri="{BB962C8B-B14F-4D97-AF65-F5344CB8AC3E}">
        <p14:creationId xmlns:p14="http://schemas.microsoft.com/office/powerpoint/2010/main" val="904255555"/>
      </p:ext>
    </p:extLst>
  </p:cSld>
  <p:clrMap bg1="lt1" tx1="dk1" bg2="lt2" tx2="dk2" accent1="accent1" accent2="accent2" accent3="accent3" accent4="accent4" accent5="accent5" accent6="accent6" hlink="hlink" folHlink="folHlink"/>
  <p:sldLayoutIdLst>
    <p:sldLayoutId id="2147483681" r:id="rId1"/>
    <p:sldLayoutId id="2147483862" r:id="rId2"/>
    <p:sldLayoutId id="2147483863" r:id="rId3"/>
    <p:sldLayoutId id="2147483660" r:id="rId4"/>
    <p:sldLayoutId id="2147483819" r:id="rId5"/>
    <p:sldLayoutId id="2147483864" r:id="rId6"/>
    <p:sldLayoutId id="2147483865"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69" r:id="rId24"/>
    <p:sldLayoutId id="2147483705" r:id="rId25"/>
    <p:sldLayoutId id="2147483758" r:id="rId26"/>
    <p:sldLayoutId id="2147483761" r:id="rId27"/>
    <p:sldLayoutId id="2147483745" r:id="rId28"/>
    <p:sldLayoutId id="2147483763" r:id="rId29"/>
    <p:sldLayoutId id="2147483764" r:id="rId30"/>
    <p:sldLayoutId id="2147483766" r:id="rId31"/>
    <p:sldLayoutId id="2147483765" r:id="rId32"/>
    <p:sldLayoutId id="2147483767" r:id="rId33"/>
    <p:sldLayoutId id="2147483674" r:id="rId34"/>
    <p:sldLayoutId id="2147483675" r:id="rId35"/>
    <p:sldLayoutId id="2147483676" r:id="rId36"/>
    <p:sldLayoutId id="2147483704" r:id="rId37"/>
    <p:sldLayoutId id="2147483762" r:id="rId38"/>
    <p:sldLayoutId id="2147483784" r:id="rId3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A108EF-9F9E-41AC-BE13-86DC9D1A6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2AB0CD-B442-4C22-81BE-766D01039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5B7289-74DA-494B-A266-88AFE7B66F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AE93F-937D-44CA-80F9-201AB7B35F39}" type="datetimeFigureOut">
              <a:rPr lang="en-GB" smtClean="0"/>
              <a:t>08/07/2022</a:t>
            </a:fld>
            <a:endParaRPr lang="en-GB" dirty="0"/>
          </a:p>
        </p:txBody>
      </p:sp>
      <p:sp>
        <p:nvSpPr>
          <p:cNvPr id="5" name="Footer Placeholder 4">
            <a:extLst>
              <a:ext uri="{FF2B5EF4-FFF2-40B4-BE49-F238E27FC236}">
                <a16:creationId xmlns:a16="http://schemas.microsoft.com/office/drawing/2014/main" id="{BADA517B-A28C-45F3-A3B5-C10EAB3CE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5F765A4-D663-4CEF-A62C-E029637C23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EE97F-D638-4E3B-8EA0-3C63D6A69C32}" type="slidenum">
              <a:rPr lang="en-GB" smtClean="0"/>
              <a:t>‹#›</a:t>
            </a:fld>
            <a:endParaRPr lang="en-GB" dirty="0"/>
          </a:p>
        </p:txBody>
      </p:sp>
      <p:sp>
        <p:nvSpPr>
          <p:cNvPr id="7" name="TextBox 6">
            <a:extLst>
              <a:ext uri="{FF2B5EF4-FFF2-40B4-BE49-F238E27FC236}">
                <a16:creationId xmlns:a16="http://schemas.microsoft.com/office/drawing/2014/main" id="{7C478FDE-D952-46D7-BD1A-52582A4D6305}"/>
              </a:ext>
            </a:extLst>
          </p:cNvPr>
          <p:cNvSpPr txBox="1"/>
          <p:nvPr userDrawn="1"/>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153843914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38" r:id="rId4"/>
    <p:sldLayoutId id="2147483740" r:id="rId5"/>
    <p:sldLayoutId id="2147483741" r:id="rId6"/>
    <p:sldLayoutId id="2147483742" r:id="rId7"/>
    <p:sldLayoutId id="2147483743" r:id="rId8"/>
    <p:sldLayoutId id="2147483744" r:id="rId9"/>
    <p:sldLayoutId id="2147483725" r:id="rId10"/>
    <p:sldLayoutId id="2147483746" r:id="rId11"/>
    <p:sldLayoutId id="2147483747" r:id="rId12"/>
    <p:sldLayoutId id="2147483749" r:id="rId13"/>
    <p:sldLayoutId id="2147483748" r:id="rId14"/>
    <p:sldLayoutId id="2147483750" r:id="rId15"/>
    <p:sldLayoutId id="2147483751" r:id="rId16"/>
    <p:sldLayoutId id="2147483752" r:id="rId17"/>
    <p:sldLayoutId id="2147483753" r:id="rId18"/>
    <p:sldLayoutId id="2147483797" r:id="rId19"/>
    <p:sldLayoutId id="2147483798" r:id="rId20"/>
    <p:sldLayoutId id="2147483801" r:id="rId21"/>
    <p:sldLayoutId id="2147483802" r:id="rId22"/>
    <p:sldLayoutId id="2147483739" r:id="rId23"/>
    <p:sldLayoutId id="2147483682" r:id="rId24"/>
    <p:sldLayoutId id="2147483846"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A108EF-9F9E-41AC-BE13-86DC9D1A6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2AB0CD-B442-4C22-81BE-766D01039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5B7289-74DA-494B-A266-88AFE7B66F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AE93F-937D-44CA-80F9-201AB7B35F39}" type="datetimeFigureOut">
              <a:rPr lang="en-GB" smtClean="0"/>
              <a:t>08/07/2022</a:t>
            </a:fld>
            <a:endParaRPr lang="en-GB" dirty="0"/>
          </a:p>
        </p:txBody>
      </p:sp>
      <p:sp>
        <p:nvSpPr>
          <p:cNvPr id="5" name="Footer Placeholder 4">
            <a:extLst>
              <a:ext uri="{FF2B5EF4-FFF2-40B4-BE49-F238E27FC236}">
                <a16:creationId xmlns:a16="http://schemas.microsoft.com/office/drawing/2014/main" id="{BADA517B-A28C-45F3-A3B5-C10EAB3CE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5F765A4-D663-4CEF-A62C-E029637C23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EE97F-D638-4E3B-8EA0-3C63D6A69C32}" type="slidenum">
              <a:rPr lang="en-GB" smtClean="0"/>
              <a:t>‹#›</a:t>
            </a:fld>
            <a:endParaRPr lang="en-GB" dirty="0"/>
          </a:p>
        </p:txBody>
      </p:sp>
    </p:spTree>
    <p:extLst>
      <p:ext uri="{BB962C8B-B14F-4D97-AF65-F5344CB8AC3E}">
        <p14:creationId xmlns:p14="http://schemas.microsoft.com/office/powerpoint/2010/main" val="1538439145"/>
      </p:ext>
    </p:extLst>
  </p:cSld>
  <p:clrMap bg1="lt1" tx1="dk1" bg2="lt2" tx2="dk2" accent1="accent1" accent2="accent2" accent3="accent3" accent4="accent4" accent5="accent5" accent6="accent6" hlink="hlink" folHlink="folHlink"/>
  <p:sldLayoutIdLst>
    <p:sldLayoutId id="2147483800" r:id="rId1"/>
    <p:sldLayoutId id="2147483820" r:id="rId2"/>
    <p:sldLayoutId id="2147483821" r:id="rId3"/>
    <p:sldLayoutId id="2147483822" r:id="rId4"/>
    <p:sldLayoutId id="2147483823" r:id="rId5"/>
    <p:sldLayoutId id="2147483824" r:id="rId6"/>
    <p:sldLayoutId id="2147483825"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677" r:id="rId23"/>
    <p:sldLayoutId id="2147483678" r:id="rId24"/>
    <p:sldLayoutId id="2147483679" r:id="rId25"/>
    <p:sldLayoutId id="2147483680" r:id="rId26"/>
    <p:sldLayoutId id="2147483866" r:id="rId27"/>
    <p:sldLayoutId id="2147483867" r:id="rId28"/>
    <p:sldLayoutId id="2147483826" r:id="rId29"/>
    <p:sldLayoutId id="2147483827" r:id="rId30"/>
    <p:sldLayoutId id="2147483828" r:id="rId31"/>
    <p:sldLayoutId id="2147483829" r:id="rId32"/>
    <p:sldLayoutId id="2147483868"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25/08/2021</a:t>
            </a: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Pack 1 Draft V1.0 - For sense checking and accuracy review</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60323-AB66-4FC5-A8FE-AB728ED21D36}" type="slidenum">
              <a:rPr lang="en-GB" smtClean="0"/>
              <a:t>‹#›</a:t>
            </a:fld>
            <a:endParaRPr lang="en-GB" dirty="0"/>
          </a:p>
        </p:txBody>
      </p:sp>
    </p:spTree>
    <p:extLst>
      <p:ext uri="{BB962C8B-B14F-4D97-AF65-F5344CB8AC3E}">
        <p14:creationId xmlns:p14="http://schemas.microsoft.com/office/powerpoint/2010/main" val="352943973"/>
      </p:ext>
    </p:extLst>
  </p:cSld>
  <p:clrMap bg1="lt1" tx1="dk1" bg2="lt2" tx2="dk2" accent1="accent1" accent2="accent2" accent3="accent3" accent4="accent4" accent5="accent5" accent6="accent6" hlink="hlink" folHlink="folHlink"/>
  <p:sldLayoutIdLst>
    <p:sldLayoutId id="2147483714"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D22F4-5473-4C14-AA45-5CC7B4C8C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128E62-8521-4C9E-A432-895E982DC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096DF1-5EBC-423B-92D5-28AD5AD20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25/08/2021</a:t>
            </a:r>
            <a:endParaRPr lang="en-GB" dirty="0"/>
          </a:p>
        </p:txBody>
      </p:sp>
      <p:sp>
        <p:nvSpPr>
          <p:cNvPr id="5" name="Footer Placeholder 4">
            <a:extLst>
              <a:ext uri="{FF2B5EF4-FFF2-40B4-BE49-F238E27FC236}">
                <a16:creationId xmlns:a16="http://schemas.microsoft.com/office/drawing/2014/main" id="{B9B1B67A-E409-4104-8C91-EF84EB15F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Pack 1 Draft V1.0 - For sense checking and accuracy review</a:t>
            </a:r>
          </a:p>
        </p:txBody>
      </p:sp>
      <p:sp>
        <p:nvSpPr>
          <p:cNvPr id="6" name="Slide Number Placeholder 5">
            <a:extLst>
              <a:ext uri="{FF2B5EF4-FFF2-40B4-BE49-F238E27FC236}">
                <a16:creationId xmlns:a16="http://schemas.microsoft.com/office/drawing/2014/main" id="{E1D10128-8F27-42E3-A61A-9A3020B2E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84043-E439-4031-AFE6-03F4451AA70B}" type="slidenum">
              <a:rPr lang="en-GB" smtClean="0"/>
              <a:t>‹#›</a:t>
            </a:fld>
            <a:endParaRPr lang="en-GB" dirty="0"/>
          </a:p>
        </p:txBody>
      </p:sp>
    </p:spTree>
    <p:extLst>
      <p:ext uri="{BB962C8B-B14F-4D97-AF65-F5344CB8AC3E}">
        <p14:creationId xmlns:p14="http://schemas.microsoft.com/office/powerpoint/2010/main" val="2637950257"/>
      </p:ext>
    </p:extLst>
  </p:cSld>
  <p:clrMap bg1="lt1" tx1="dk1" bg2="lt2" tx2="dk2" accent1="accent1" accent2="accent2" accent3="accent3" accent4="accent4" accent5="accent5" accent6="accent6" hlink="hlink" folHlink="folHlink"/>
  <p:sldLayoutIdLst>
    <p:sldLayoutId id="2147483654"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image" Target="../media/image37.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2.xml"/><Relationship Id="rId1" Type="http://schemas.openxmlformats.org/officeDocument/2006/relationships/slideLayout" Target="../slideLayouts/slideLayout54.xml"/><Relationship Id="rId5" Type="http://schemas.openxmlformats.org/officeDocument/2006/relationships/image" Target="../media/image49.png"/><Relationship Id="rId4" Type="http://schemas.openxmlformats.org/officeDocument/2006/relationships/image" Target="../media/image48.emf"/></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39.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41.xml"/><Relationship Id="rId6" Type="http://schemas.openxmlformats.org/officeDocument/2006/relationships/image" Target="../media/image37.png"/><Relationship Id="rId5" Type="http://schemas.openxmlformats.org/officeDocument/2006/relationships/image" Target="../media/image52.jpe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40.xml"/><Relationship Id="rId6" Type="http://schemas.openxmlformats.org/officeDocument/2006/relationships/image" Target="../media/image37.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40.xml"/><Relationship Id="rId5" Type="http://schemas.openxmlformats.org/officeDocument/2006/relationships/image" Target="../media/image52.jpe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37.png"/><Relationship Id="rId5" Type="http://schemas.openxmlformats.org/officeDocument/2006/relationships/image" Target="../media/image52.jpe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4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50.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44.xml"/><Relationship Id="rId4" Type="http://schemas.openxmlformats.org/officeDocument/2006/relationships/chart" Target="../charts/char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62.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62.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91.xml"/><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6.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62.xml"/><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8.xml"/><Relationship Id="rId1" Type="http://schemas.openxmlformats.org/officeDocument/2006/relationships/slideLayout" Target="../slideLayouts/slideLayout62.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62.xml"/><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27.xml"/><Relationship Id="rId5" Type="http://schemas.openxmlformats.org/officeDocument/2006/relationships/image" Target="../media/image35.svg"/><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5.xml"/><Relationship Id="rId1" Type="http://schemas.openxmlformats.org/officeDocument/2006/relationships/slideLayout" Target="../slideLayouts/slideLayout27.xml"/><Relationship Id="rId5" Type="http://schemas.openxmlformats.org/officeDocument/2006/relationships/image" Target="../media/image35.sv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2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7.xml"/><Relationship Id="rId1" Type="http://schemas.openxmlformats.org/officeDocument/2006/relationships/slideLayout" Target="../slideLayouts/slideLayout27.xml"/><Relationship Id="rId4" Type="http://schemas.openxmlformats.org/officeDocument/2006/relationships/image" Target="../media/image90.png"/></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8.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4.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D357-0F8E-A8AF-DD07-71786F045837}"/>
              </a:ext>
            </a:extLst>
          </p:cNvPr>
          <p:cNvSpPr>
            <a:spLocks noGrp="1"/>
          </p:cNvSpPr>
          <p:nvPr>
            <p:ph type="ctrTitle"/>
          </p:nvPr>
        </p:nvSpPr>
        <p:spPr>
          <a:xfrm>
            <a:off x="-1" y="2845436"/>
            <a:ext cx="11801475" cy="1329914"/>
          </a:xfrm>
        </p:spPr>
        <p:txBody>
          <a:bodyPr lIns="91440" tIns="45720" rIns="91440" bIns="45720" anchor="b"/>
          <a:lstStyle/>
          <a:p>
            <a:pPr algn="ctr"/>
            <a:r>
              <a:rPr lang="en-US" sz="4800" dirty="0">
                <a:solidFill>
                  <a:schemeClr val="tx1"/>
                </a:solidFill>
                <a:cs typeface="Calibri"/>
              </a:rPr>
              <a:t>COVID-19: Review of emerging evidence of needs and impacts on Children and Young People in Cambridgeshire and Peterborough</a:t>
            </a:r>
            <a:br>
              <a:rPr lang="en-US" sz="4800" dirty="0">
                <a:cs typeface="Calibri"/>
              </a:rPr>
            </a:br>
            <a:endParaRPr lang="en-US" sz="4800" dirty="0">
              <a:solidFill>
                <a:schemeClr val="tx1"/>
              </a:solidFill>
              <a:cs typeface="Calibri"/>
            </a:endParaRPr>
          </a:p>
        </p:txBody>
      </p:sp>
      <p:sp>
        <p:nvSpPr>
          <p:cNvPr id="3" name="Subtitle 2">
            <a:extLst>
              <a:ext uri="{FF2B5EF4-FFF2-40B4-BE49-F238E27FC236}">
                <a16:creationId xmlns:a16="http://schemas.microsoft.com/office/drawing/2014/main" id="{8B162C66-9920-792D-4EB6-757649A63B32}"/>
              </a:ext>
            </a:extLst>
          </p:cNvPr>
          <p:cNvSpPr>
            <a:spLocks noGrp="1"/>
          </p:cNvSpPr>
          <p:nvPr>
            <p:ph type="subTitle" idx="1"/>
          </p:nvPr>
        </p:nvSpPr>
        <p:spPr>
          <a:xfrm>
            <a:off x="0" y="4628147"/>
            <a:ext cx="11801474" cy="4718307"/>
          </a:xfrm>
        </p:spPr>
        <p:txBody>
          <a:bodyPr lIns="91440" tIns="45720" rIns="91440" bIns="45720" anchor="t"/>
          <a:lstStyle/>
          <a:p>
            <a:pPr marL="0" indent="0" algn="ctr">
              <a:buNone/>
            </a:pPr>
            <a:r>
              <a:rPr lang="en-US" sz="2400" b="1" dirty="0"/>
              <a:t>  </a:t>
            </a:r>
            <a:r>
              <a:rPr lang="en-US" sz="2400" dirty="0">
                <a:cs typeface="Calibri"/>
              </a:rPr>
              <a:t>Slide Pack 2</a:t>
            </a:r>
          </a:p>
          <a:p>
            <a:pPr marL="0" indent="0" algn="ctr">
              <a:buNone/>
            </a:pPr>
            <a:r>
              <a:rPr lang="en-US" sz="2400" dirty="0">
                <a:cs typeface="Calibri"/>
              </a:rPr>
              <a:t>Published: July 2022</a:t>
            </a:r>
          </a:p>
          <a:p>
            <a:pPr algn="ctr">
              <a:buNone/>
            </a:pPr>
            <a:r>
              <a:rPr lang="en-US" sz="2400" dirty="0">
                <a:ea typeface="+mn-lt"/>
                <a:cs typeface="+mn-lt"/>
              </a:rPr>
              <a:t>Produced by: CCC/PCC Public Health Intelligence, Business Intelligence and Clinical Commissioning Group Intelligence teams</a:t>
            </a:r>
            <a:endParaRPr lang="en-US" sz="2400" b="1" dirty="0">
              <a:cs typeface="Calibri" panose="020F0502020204030204"/>
            </a:endParaRPr>
          </a:p>
        </p:txBody>
      </p:sp>
      <p:sp>
        <p:nvSpPr>
          <p:cNvPr id="4" name="Slide Number Placeholder 3">
            <a:extLst>
              <a:ext uri="{FF2B5EF4-FFF2-40B4-BE49-F238E27FC236}">
                <a16:creationId xmlns:a16="http://schemas.microsoft.com/office/drawing/2014/main" id="{9EB09A0C-F69C-DC53-4D6A-0246A7F7152F}"/>
              </a:ext>
              <a:ext uri="{C183D7F6-B498-43B3-948B-1728B52AA6E4}">
                <adec:decorative xmlns:adec="http://schemas.microsoft.com/office/drawing/2017/decorative" val="1"/>
              </a:ext>
            </a:extLst>
          </p:cNvPr>
          <p:cNvSpPr>
            <a:spLocks noGrp="1"/>
          </p:cNvSpPr>
          <p:nvPr>
            <p:ph type="sldNum" sz="quarter" idx="14"/>
          </p:nvPr>
        </p:nvSpPr>
        <p:spPr/>
        <p:txBody>
          <a:bodyPr/>
          <a:lstStyle/>
          <a:p>
            <a:fld id="{9BC8FC83-D65C-4978-BA33-53F84FE6B3EA}" type="slidenum">
              <a:rPr lang="en-GB" smtClean="0"/>
              <a:pPr/>
              <a:t>1</a:t>
            </a:fld>
            <a:endParaRPr lang="en-GB" dirty="0"/>
          </a:p>
        </p:txBody>
      </p:sp>
    </p:spTree>
    <p:extLst>
      <p:ext uri="{BB962C8B-B14F-4D97-AF65-F5344CB8AC3E}">
        <p14:creationId xmlns:p14="http://schemas.microsoft.com/office/powerpoint/2010/main" val="4069538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47C-FF23-4B61-9C55-D2D38133D7C1}"/>
              </a:ext>
            </a:extLst>
          </p:cNvPr>
          <p:cNvSpPr>
            <a:spLocks noGrp="1"/>
          </p:cNvSpPr>
          <p:nvPr>
            <p:ph type="ctrTitle"/>
          </p:nvPr>
        </p:nvSpPr>
        <p:spPr>
          <a:xfrm>
            <a:off x="195262" y="190501"/>
            <a:ext cx="11801475" cy="1329914"/>
          </a:xfrm>
        </p:spPr>
        <p:txBody>
          <a:bodyPr lIns="91440" tIns="45720" rIns="91440" bIns="45720" anchor="t"/>
          <a:lstStyle/>
          <a:p>
            <a:r>
              <a:rPr lang="en-US" sz="2200" dirty="0">
                <a:solidFill>
                  <a:schemeClr val="tx1"/>
                </a:solidFill>
                <a:ea typeface="+mn-lt"/>
                <a:cs typeface="+mn-lt"/>
              </a:rPr>
              <a:t>The direct health impact of Covid on children has tended to be relatively mild, with few being hospitalised. With the advent of the Omicron variant the number of hospitalisations in children has increased though initial clinical review has confirmed that Omicron is not a more serious disease in children</a:t>
            </a:r>
          </a:p>
        </p:txBody>
      </p:sp>
      <p:sp>
        <p:nvSpPr>
          <p:cNvPr id="3" name="Subtitle 2">
            <a:extLst>
              <a:ext uri="{FF2B5EF4-FFF2-40B4-BE49-F238E27FC236}">
                <a16:creationId xmlns:a16="http://schemas.microsoft.com/office/drawing/2014/main" id="{CFF0A279-E2BE-402B-952C-C245F9975C44}"/>
              </a:ext>
            </a:extLst>
          </p:cNvPr>
          <p:cNvSpPr>
            <a:spLocks noGrp="1"/>
          </p:cNvSpPr>
          <p:nvPr>
            <p:ph type="subTitle" idx="1"/>
          </p:nvPr>
        </p:nvSpPr>
        <p:spPr>
          <a:xfrm>
            <a:off x="88857" y="1520415"/>
            <a:ext cx="6148170" cy="4702988"/>
          </a:xfrm>
        </p:spPr>
        <p:txBody>
          <a:bodyPr/>
          <a:lstStyle/>
          <a:p>
            <a:r>
              <a:rPr lang="en-GB" sz="1600" dirty="0"/>
              <a:t>Good evidence that children who have Covid-19 are much less likely to develop severe symptoms or die from the disease compared to adults [1], [2], [3].</a:t>
            </a:r>
          </a:p>
          <a:p>
            <a:r>
              <a:rPr lang="en-GB" sz="1600" dirty="0"/>
              <a:t>Covid-19 illness lasted on average for 5 days in younger children (5-11 years old) and 7 days in older children aged 12-17 [4]. </a:t>
            </a:r>
          </a:p>
          <a:p>
            <a:r>
              <a:rPr lang="en-GB" sz="1600" dirty="0"/>
              <a:t>1 in 20 children experienced symptoms for 4 weeks or more, while only 1 in 50 children had symptoms lasting more than 8 weeks [4]. </a:t>
            </a:r>
          </a:p>
          <a:p>
            <a:r>
              <a:rPr lang="en-GB" sz="1600" dirty="0"/>
              <a:t>1 in 70 to 1 in 100 children may experience longer-term consequences of a Covid-19 infection [5]. </a:t>
            </a:r>
          </a:p>
          <a:p>
            <a:r>
              <a:rPr lang="en-GB" sz="1600" dirty="0"/>
              <a:t>Other reports show that 1 in 7 children who caught SARS-CoV-2 may still have symptoms 15 weeks later [6].</a:t>
            </a:r>
          </a:p>
          <a:p>
            <a:r>
              <a:rPr lang="en-GB" sz="1600" dirty="0"/>
              <a:t>Data suggesting that children from an ethnic minority background may be at higher risk of severe disease [7], [8] .</a:t>
            </a:r>
          </a:p>
          <a:p>
            <a:r>
              <a:rPr lang="en-GB" sz="1600" dirty="0"/>
              <a:t>There is a link between Covid-19 infection and the very rare development of multisystem inflammatory syndrome and Kawasaki disease in children [9], [10], [11], [12].</a:t>
            </a:r>
          </a:p>
          <a:p>
            <a:r>
              <a:rPr lang="en-GB" sz="1600" dirty="0"/>
              <a:t>Child mortality from any cause actually fell during the first year of the pandemic, compared to the previous year [13]</a:t>
            </a:r>
          </a:p>
        </p:txBody>
      </p:sp>
      <p:pic>
        <p:nvPicPr>
          <p:cNvPr id="6" name="Picture 5" descr="Line chart of national data on the rolling 7-day average number of children and young people admitted to hospital with COVID-19, 7th January 2021 to 9th January 2022. Both age groups have followed the same pattern of hospital admissions. Admissions in December 2021 and early January 2022 increased steeply, more so in the age group 0-5.">
            <a:extLst>
              <a:ext uri="{FF2B5EF4-FFF2-40B4-BE49-F238E27FC236}">
                <a16:creationId xmlns:a16="http://schemas.microsoft.com/office/drawing/2014/main" id="{8AF9F83F-F657-49EB-A051-2CDDEEDB7934}"/>
              </a:ext>
            </a:extLst>
          </p:cNvPr>
          <p:cNvPicPr>
            <a:picLocks noChangeAspect="1"/>
          </p:cNvPicPr>
          <p:nvPr/>
        </p:nvPicPr>
        <p:blipFill rotWithShape="1">
          <a:blip r:embed="rId3"/>
          <a:srcRect b="9210"/>
          <a:stretch/>
        </p:blipFill>
        <p:spPr>
          <a:xfrm>
            <a:off x="6095999" y="1319608"/>
            <a:ext cx="6007143" cy="3943350"/>
          </a:xfrm>
          <a:prstGeom prst="rect">
            <a:avLst/>
          </a:prstGeom>
        </p:spPr>
      </p:pic>
      <p:sp>
        <p:nvSpPr>
          <p:cNvPr id="7" name="TextBox 6">
            <a:extLst>
              <a:ext uri="{FF2B5EF4-FFF2-40B4-BE49-F238E27FC236}">
                <a16:creationId xmlns:a16="http://schemas.microsoft.com/office/drawing/2014/main" id="{9EC4B12A-54E5-4060-AA15-C6AD260358F3}"/>
              </a:ext>
            </a:extLst>
          </p:cNvPr>
          <p:cNvSpPr txBox="1"/>
          <p:nvPr/>
        </p:nvSpPr>
        <p:spPr>
          <a:xfrm>
            <a:off x="9868640" y="5062150"/>
            <a:ext cx="1921680" cy="276999"/>
          </a:xfrm>
          <a:prstGeom prst="rect">
            <a:avLst/>
          </a:prstGeom>
          <a:noFill/>
        </p:spPr>
        <p:txBody>
          <a:bodyPr wrap="none" rtlCol="0">
            <a:spAutoFit/>
          </a:bodyPr>
          <a:lstStyle/>
          <a:p>
            <a:r>
              <a:rPr lang="en-GB" sz="1200" dirty="0"/>
              <a:t>UKHSA technical briefing 34</a:t>
            </a:r>
          </a:p>
        </p:txBody>
      </p:sp>
      <p:pic>
        <p:nvPicPr>
          <p:cNvPr id="8" name="Picture 5" descr="National data icon">
            <a:extLst>
              <a:ext uri="{FF2B5EF4-FFF2-40B4-BE49-F238E27FC236}">
                <a16:creationId xmlns:a16="http://schemas.microsoft.com/office/drawing/2014/main" id="{BE9407EC-C85C-4FCC-8DD4-668EE85E8C8D}"/>
              </a:ext>
            </a:extLst>
          </p:cNvPr>
          <p:cNvPicPr>
            <a:picLocks noChangeAspect="1"/>
          </p:cNvPicPr>
          <p:nvPr/>
        </p:nvPicPr>
        <p:blipFill>
          <a:blip r:embed="rId4"/>
          <a:stretch>
            <a:fillRect/>
          </a:stretch>
        </p:blipFill>
        <p:spPr>
          <a:xfrm>
            <a:off x="11392328" y="5695950"/>
            <a:ext cx="651641" cy="612228"/>
          </a:xfrm>
          <a:prstGeom prst="rect">
            <a:avLst/>
          </a:prstGeom>
        </p:spPr>
      </p:pic>
      <p:sp>
        <p:nvSpPr>
          <p:cNvPr id="4" name="Slide Number Placeholder 3">
            <a:extLst>
              <a:ext uri="{FF2B5EF4-FFF2-40B4-BE49-F238E27FC236}">
                <a16:creationId xmlns:a16="http://schemas.microsoft.com/office/drawing/2014/main" id="{2B87E00E-F37C-40CD-846D-797FE6BEC7C8}"/>
              </a:ext>
            </a:extLst>
          </p:cNvPr>
          <p:cNvSpPr>
            <a:spLocks noGrp="1"/>
          </p:cNvSpPr>
          <p:nvPr>
            <p:ph type="sldNum" sz="quarter" idx="14"/>
          </p:nvPr>
        </p:nvSpPr>
        <p:spPr/>
        <p:txBody>
          <a:bodyPr/>
          <a:lstStyle/>
          <a:p>
            <a:fld id="{9BC8FC83-D65C-4978-BA33-53F84FE6B3EA}" type="slidenum">
              <a:rPr lang="en-GB" smtClean="0"/>
              <a:pPr/>
              <a:t>10</a:t>
            </a:fld>
            <a:endParaRPr lang="en-GB" dirty="0"/>
          </a:p>
        </p:txBody>
      </p:sp>
      <p:sp>
        <p:nvSpPr>
          <p:cNvPr id="9" name="TextBox 8">
            <a:extLst>
              <a:ext uri="{FF2B5EF4-FFF2-40B4-BE49-F238E27FC236}">
                <a16:creationId xmlns:a16="http://schemas.microsoft.com/office/drawing/2014/main" id="{26ED44DB-DFAE-41CF-9423-F052D18A2B9A}"/>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179960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47C-FF23-4B61-9C55-D2D38133D7C1}"/>
              </a:ext>
            </a:extLst>
          </p:cNvPr>
          <p:cNvSpPr>
            <a:spLocks noGrp="1"/>
          </p:cNvSpPr>
          <p:nvPr>
            <p:ph type="ctrTitle"/>
          </p:nvPr>
        </p:nvSpPr>
        <p:spPr>
          <a:xfrm>
            <a:off x="161924" y="142876"/>
            <a:ext cx="11801475" cy="812467"/>
          </a:xfrm>
        </p:spPr>
        <p:txBody>
          <a:bodyPr lIns="91440" tIns="45720" rIns="91440" bIns="45720" anchor="b"/>
          <a:lstStyle/>
          <a:p>
            <a:r>
              <a:rPr lang="en-US" dirty="0">
                <a:solidFill>
                  <a:schemeClr val="tx1"/>
                </a:solidFill>
                <a:cs typeface="Calibri"/>
              </a:rPr>
              <a:t>School disruption</a:t>
            </a:r>
            <a:endParaRPr lang="en-US" i="1" dirty="0">
              <a:solidFill>
                <a:schemeClr val="tx1"/>
              </a:solidFill>
              <a:cs typeface="Calibri"/>
            </a:endParaRPr>
          </a:p>
        </p:txBody>
      </p:sp>
      <p:sp>
        <p:nvSpPr>
          <p:cNvPr id="4" name="Slide Number Placeholder 3">
            <a:extLst>
              <a:ext uri="{FF2B5EF4-FFF2-40B4-BE49-F238E27FC236}">
                <a16:creationId xmlns:a16="http://schemas.microsoft.com/office/drawing/2014/main" id="{2B87E00E-F37C-40CD-846D-797FE6BEC7C8}"/>
              </a:ext>
            </a:extLst>
          </p:cNvPr>
          <p:cNvSpPr>
            <a:spLocks noGrp="1"/>
          </p:cNvSpPr>
          <p:nvPr>
            <p:ph type="sldNum" sz="quarter" idx="14"/>
          </p:nvPr>
        </p:nvSpPr>
        <p:spPr/>
        <p:txBody>
          <a:bodyPr/>
          <a:lstStyle/>
          <a:p>
            <a:fld id="{9BC8FC83-D65C-4978-BA33-53F84FE6B3EA}" type="slidenum">
              <a:rPr lang="en-GB" smtClean="0"/>
              <a:pPr/>
              <a:t>11</a:t>
            </a:fld>
            <a:endParaRPr lang="en-GB" dirty="0"/>
          </a:p>
        </p:txBody>
      </p:sp>
      <p:sp>
        <p:nvSpPr>
          <p:cNvPr id="5" name="TextBox 4">
            <a:extLst>
              <a:ext uri="{FF2B5EF4-FFF2-40B4-BE49-F238E27FC236}">
                <a16:creationId xmlns:a16="http://schemas.microsoft.com/office/drawing/2014/main" id="{ACE86B25-2896-48F5-A91C-BC8AC6E2F77B}"/>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297188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F112-1C1F-4BC8-8F09-03AA948914C6}"/>
              </a:ext>
            </a:extLst>
          </p:cNvPr>
          <p:cNvSpPr>
            <a:spLocks noGrp="1"/>
          </p:cNvSpPr>
          <p:nvPr>
            <p:ph type="ctrTitle"/>
          </p:nvPr>
        </p:nvSpPr>
        <p:spPr/>
        <p:txBody>
          <a:bodyPr lIns="91440" tIns="45720" rIns="91440" bIns="45720" anchor="b"/>
          <a:lstStyle/>
          <a:p>
            <a:r>
              <a:rPr lang="en-GB" dirty="0">
                <a:solidFill>
                  <a:schemeClr val="tx1"/>
                </a:solidFill>
                <a:cs typeface="Calibri"/>
              </a:rPr>
              <a:t>Timeline 2019/20 academic year</a:t>
            </a:r>
            <a:endParaRPr lang="en-GB" dirty="0">
              <a:solidFill>
                <a:schemeClr val="tx1"/>
              </a:solidFill>
            </a:endParaRPr>
          </a:p>
        </p:txBody>
      </p:sp>
      <p:pic>
        <p:nvPicPr>
          <p:cNvPr id="6" name="Picture 6" descr="Timeline of 2019/20 academic year, where key dates on lockdowns, children and school covid measures are shown. Dates are listed in the slide notes.">
            <a:extLst>
              <a:ext uri="{FF2B5EF4-FFF2-40B4-BE49-F238E27FC236}">
                <a16:creationId xmlns:a16="http://schemas.microsoft.com/office/drawing/2014/main" id="{88C5C36B-D7E7-4304-9040-7C4AD2688406}"/>
              </a:ext>
            </a:extLst>
          </p:cNvPr>
          <p:cNvPicPr>
            <a:picLocks noChangeAspect="1"/>
          </p:cNvPicPr>
          <p:nvPr/>
        </p:nvPicPr>
        <p:blipFill>
          <a:blip r:embed="rId3"/>
          <a:stretch>
            <a:fillRect/>
          </a:stretch>
        </p:blipFill>
        <p:spPr>
          <a:xfrm>
            <a:off x="165863" y="1577476"/>
            <a:ext cx="11944926" cy="3991637"/>
          </a:xfrm>
          <a:prstGeom prst="rect">
            <a:avLst/>
          </a:prstGeom>
        </p:spPr>
      </p:pic>
      <p:pic>
        <p:nvPicPr>
          <p:cNvPr id="8" name="Graphic 7" descr="Local data icon">
            <a:extLst>
              <a:ext uri="{FF2B5EF4-FFF2-40B4-BE49-F238E27FC236}">
                <a16:creationId xmlns:a16="http://schemas.microsoft.com/office/drawing/2014/main" id="{BF2EE0B1-1836-4FA7-B397-8ACD731C9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84917" y="5827729"/>
            <a:ext cx="572815" cy="612228"/>
          </a:xfrm>
          <a:prstGeom prst="rect">
            <a:avLst/>
          </a:prstGeom>
        </p:spPr>
      </p:pic>
      <p:pic>
        <p:nvPicPr>
          <p:cNvPr id="4" name="Picture 5" descr="National data icon">
            <a:extLst>
              <a:ext uri="{FF2B5EF4-FFF2-40B4-BE49-F238E27FC236}">
                <a16:creationId xmlns:a16="http://schemas.microsoft.com/office/drawing/2014/main" id="{783948B7-3779-4BF2-91E3-2198370A2C63}"/>
              </a:ext>
            </a:extLst>
          </p:cNvPr>
          <p:cNvPicPr>
            <a:picLocks noChangeAspect="1"/>
          </p:cNvPicPr>
          <p:nvPr/>
        </p:nvPicPr>
        <p:blipFill>
          <a:blip r:embed="rId6"/>
          <a:stretch>
            <a:fillRect/>
          </a:stretch>
        </p:blipFill>
        <p:spPr>
          <a:xfrm>
            <a:off x="11459148" y="5784336"/>
            <a:ext cx="651641" cy="612228"/>
          </a:xfrm>
          <a:prstGeom prst="rect">
            <a:avLst/>
          </a:prstGeom>
        </p:spPr>
      </p:pic>
      <p:sp>
        <p:nvSpPr>
          <p:cNvPr id="3" name="Slide Number Placeholder 2">
            <a:extLst>
              <a:ext uri="{FF2B5EF4-FFF2-40B4-BE49-F238E27FC236}">
                <a16:creationId xmlns:a16="http://schemas.microsoft.com/office/drawing/2014/main" id="{1FF25415-260E-4F66-83B3-7F24CDE7C224}"/>
              </a:ext>
            </a:extLst>
          </p:cNvPr>
          <p:cNvSpPr>
            <a:spLocks noGrp="1"/>
          </p:cNvSpPr>
          <p:nvPr>
            <p:ph type="sldNum" sz="quarter" idx="14"/>
          </p:nvPr>
        </p:nvSpPr>
        <p:spPr/>
        <p:txBody>
          <a:bodyPr/>
          <a:lstStyle/>
          <a:p>
            <a:fld id="{9BC8FC83-D65C-4978-BA33-53F84FE6B3EA}" type="slidenum">
              <a:rPr lang="en-GB" smtClean="0"/>
              <a:pPr/>
              <a:t>12</a:t>
            </a:fld>
            <a:endParaRPr lang="en-GB" dirty="0"/>
          </a:p>
        </p:txBody>
      </p:sp>
    </p:spTree>
    <p:extLst>
      <p:ext uri="{BB962C8B-B14F-4D97-AF65-F5344CB8AC3E}">
        <p14:creationId xmlns:p14="http://schemas.microsoft.com/office/powerpoint/2010/main" val="847151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F112-1C1F-4BC8-8F09-03AA948914C6}"/>
              </a:ext>
            </a:extLst>
          </p:cNvPr>
          <p:cNvSpPr>
            <a:spLocks noGrp="1"/>
          </p:cNvSpPr>
          <p:nvPr>
            <p:ph type="ctrTitle"/>
          </p:nvPr>
        </p:nvSpPr>
        <p:spPr/>
        <p:txBody>
          <a:bodyPr lIns="91440" tIns="45720" rIns="91440" bIns="45720" anchor="b"/>
          <a:lstStyle/>
          <a:p>
            <a:r>
              <a:rPr lang="en-GB" dirty="0">
                <a:solidFill>
                  <a:schemeClr val="tx1"/>
                </a:solidFill>
                <a:cs typeface="Calibri"/>
              </a:rPr>
              <a:t>Timeline 2020/21 academic year</a:t>
            </a:r>
            <a:endParaRPr lang="en-GB" dirty="0">
              <a:solidFill>
                <a:schemeClr val="tx1"/>
              </a:solidFill>
            </a:endParaRPr>
          </a:p>
        </p:txBody>
      </p:sp>
      <p:pic>
        <p:nvPicPr>
          <p:cNvPr id="5" name="Picture 6" descr="Timeline of 2020/21 academic year, where key dates on lockdowns, children and school covid measures are shown. Dates are listed in the slide notes.">
            <a:extLst>
              <a:ext uri="{FF2B5EF4-FFF2-40B4-BE49-F238E27FC236}">
                <a16:creationId xmlns:a16="http://schemas.microsoft.com/office/drawing/2014/main" id="{E3BB9BDE-593B-40D8-B059-5A403C5123D4}"/>
              </a:ext>
            </a:extLst>
          </p:cNvPr>
          <p:cNvPicPr>
            <a:picLocks noChangeAspect="1"/>
          </p:cNvPicPr>
          <p:nvPr/>
        </p:nvPicPr>
        <p:blipFill>
          <a:blip r:embed="rId3"/>
          <a:stretch>
            <a:fillRect/>
          </a:stretch>
        </p:blipFill>
        <p:spPr>
          <a:xfrm>
            <a:off x="164690" y="1565545"/>
            <a:ext cx="11885081" cy="3925250"/>
          </a:xfrm>
          <a:prstGeom prst="rect">
            <a:avLst/>
          </a:prstGeom>
        </p:spPr>
      </p:pic>
      <p:pic>
        <p:nvPicPr>
          <p:cNvPr id="8" name="Graphic 7" descr="Local data icon">
            <a:extLst>
              <a:ext uri="{FF2B5EF4-FFF2-40B4-BE49-F238E27FC236}">
                <a16:creationId xmlns:a16="http://schemas.microsoft.com/office/drawing/2014/main" id="{B2C0073F-8DA9-4CC4-96DE-D796149F8E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84917" y="5827729"/>
            <a:ext cx="572815" cy="612228"/>
          </a:xfrm>
          <a:prstGeom prst="rect">
            <a:avLst/>
          </a:prstGeom>
        </p:spPr>
      </p:pic>
      <p:pic>
        <p:nvPicPr>
          <p:cNvPr id="4" name="Picture 5" descr="National data icon">
            <a:extLst>
              <a:ext uri="{FF2B5EF4-FFF2-40B4-BE49-F238E27FC236}">
                <a16:creationId xmlns:a16="http://schemas.microsoft.com/office/drawing/2014/main" id="{7EAB65CD-551C-4CFB-A15E-D5A0FBE62B02}"/>
              </a:ext>
            </a:extLst>
          </p:cNvPr>
          <p:cNvPicPr>
            <a:picLocks noChangeAspect="1"/>
          </p:cNvPicPr>
          <p:nvPr/>
        </p:nvPicPr>
        <p:blipFill>
          <a:blip r:embed="rId6"/>
          <a:stretch>
            <a:fillRect/>
          </a:stretch>
        </p:blipFill>
        <p:spPr>
          <a:xfrm>
            <a:off x="11466625" y="5784336"/>
            <a:ext cx="651641" cy="612228"/>
          </a:xfrm>
          <a:prstGeom prst="rect">
            <a:avLst/>
          </a:prstGeom>
        </p:spPr>
      </p:pic>
      <p:sp>
        <p:nvSpPr>
          <p:cNvPr id="3" name="Slide Number Placeholder 2">
            <a:extLst>
              <a:ext uri="{FF2B5EF4-FFF2-40B4-BE49-F238E27FC236}">
                <a16:creationId xmlns:a16="http://schemas.microsoft.com/office/drawing/2014/main" id="{1FF25415-260E-4F66-83B3-7F24CDE7C224}"/>
              </a:ext>
            </a:extLst>
          </p:cNvPr>
          <p:cNvSpPr>
            <a:spLocks noGrp="1"/>
          </p:cNvSpPr>
          <p:nvPr>
            <p:ph type="sldNum" sz="quarter" idx="14"/>
          </p:nvPr>
        </p:nvSpPr>
        <p:spPr/>
        <p:txBody>
          <a:bodyPr/>
          <a:lstStyle/>
          <a:p>
            <a:fld id="{9BC8FC83-D65C-4978-BA33-53F84FE6B3EA}" type="slidenum">
              <a:rPr lang="en-GB" smtClean="0"/>
              <a:pPr/>
              <a:t>13</a:t>
            </a:fld>
            <a:endParaRPr lang="en-GB" dirty="0"/>
          </a:p>
        </p:txBody>
      </p:sp>
    </p:spTree>
    <p:extLst>
      <p:ext uri="{BB962C8B-B14F-4D97-AF65-F5344CB8AC3E}">
        <p14:creationId xmlns:p14="http://schemas.microsoft.com/office/powerpoint/2010/main" val="264325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F112-1C1F-4BC8-8F09-03AA948914C6}"/>
              </a:ext>
            </a:extLst>
          </p:cNvPr>
          <p:cNvSpPr>
            <a:spLocks noGrp="1"/>
          </p:cNvSpPr>
          <p:nvPr>
            <p:ph type="ctrTitle"/>
          </p:nvPr>
        </p:nvSpPr>
        <p:spPr/>
        <p:txBody>
          <a:bodyPr lIns="91440" tIns="45720" rIns="91440" bIns="45720" anchor="b"/>
          <a:lstStyle/>
          <a:p>
            <a:r>
              <a:rPr lang="en-GB" dirty="0">
                <a:solidFill>
                  <a:schemeClr val="tx1"/>
                </a:solidFill>
                <a:cs typeface="Calibri"/>
              </a:rPr>
              <a:t>Timeline 2021/22 academic year (as of 7</a:t>
            </a:r>
            <a:r>
              <a:rPr lang="en-GB" baseline="30000" dirty="0">
                <a:solidFill>
                  <a:schemeClr val="tx1"/>
                </a:solidFill>
                <a:cs typeface="Calibri"/>
              </a:rPr>
              <a:t>th</a:t>
            </a:r>
            <a:r>
              <a:rPr lang="en-GB" dirty="0">
                <a:solidFill>
                  <a:schemeClr val="tx1"/>
                </a:solidFill>
                <a:cs typeface="Calibri"/>
              </a:rPr>
              <a:t> January 2021)</a:t>
            </a:r>
          </a:p>
        </p:txBody>
      </p:sp>
      <p:pic>
        <p:nvPicPr>
          <p:cNvPr id="7" name="Picture 6" descr="Timeline of 2021/22 academic year (as of 7th January 2021), where key dates relating to children and school covid measures are shown.&#10;">
            <a:extLst>
              <a:ext uri="{FF2B5EF4-FFF2-40B4-BE49-F238E27FC236}">
                <a16:creationId xmlns:a16="http://schemas.microsoft.com/office/drawing/2014/main" id="{E05AF0E5-8790-4F88-ADFA-29F0921B5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6" y="1492898"/>
            <a:ext cx="12028274" cy="3925638"/>
          </a:xfrm>
          <a:prstGeom prst="rect">
            <a:avLst/>
          </a:prstGeom>
        </p:spPr>
      </p:pic>
      <p:pic>
        <p:nvPicPr>
          <p:cNvPr id="6" name="Graphic 1" descr="Local data icon">
            <a:extLst>
              <a:ext uri="{FF2B5EF4-FFF2-40B4-BE49-F238E27FC236}">
                <a16:creationId xmlns:a16="http://schemas.microsoft.com/office/drawing/2014/main" id="{DF3A40B3-A4E9-4EF6-A812-F9737BDD36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84917" y="5827729"/>
            <a:ext cx="572815" cy="612228"/>
          </a:xfrm>
          <a:prstGeom prst="rect">
            <a:avLst/>
          </a:prstGeom>
        </p:spPr>
      </p:pic>
      <p:pic>
        <p:nvPicPr>
          <p:cNvPr id="4" name="Picture 5" descr="National data icon">
            <a:extLst>
              <a:ext uri="{FF2B5EF4-FFF2-40B4-BE49-F238E27FC236}">
                <a16:creationId xmlns:a16="http://schemas.microsoft.com/office/drawing/2014/main" id="{8A09CE67-4B4F-4774-A40D-8A2FCB7EC221}"/>
              </a:ext>
            </a:extLst>
          </p:cNvPr>
          <p:cNvPicPr>
            <a:picLocks noChangeAspect="1"/>
          </p:cNvPicPr>
          <p:nvPr/>
        </p:nvPicPr>
        <p:blipFill>
          <a:blip r:embed="rId6"/>
          <a:stretch>
            <a:fillRect/>
          </a:stretch>
        </p:blipFill>
        <p:spPr>
          <a:xfrm>
            <a:off x="11451279" y="5784336"/>
            <a:ext cx="651641" cy="612228"/>
          </a:xfrm>
          <a:prstGeom prst="rect">
            <a:avLst/>
          </a:prstGeom>
        </p:spPr>
      </p:pic>
      <p:sp>
        <p:nvSpPr>
          <p:cNvPr id="3" name="Slide Number Placeholder 2">
            <a:extLst>
              <a:ext uri="{FF2B5EF4-FFF2-40B4-BE49-F238E27FC236}">
                <a16:creationId xmlns:a16="http://schemas.microsoft.com/office/drawing/2014/main" id="{1FF25415-260E-4F66-83B3-7F24CDE7C224}"/>
              </a:ext>
            </a:extLst>
          </p:cNvPr>
          <p:cNvSpPr>
            <a:spLocks noGrp="1"/>
          </p:cNvSpPr>
          <p:nvPr>
            <p:ph type="sldNum" sz="quarter" idx="14"/>
          </p:nvPr>
        </p:nvSpPr>
        <p:spPr/>
        <p:txBody>
          <a:bodyPr/>
          <a:lstStyle/>
          <a:p>
            <a:fld id="{9BC8FC83-D65C-4978-BA33-53F84FE6B3EA}" type="slidenum">
              <a:rPr lang="en-GB" smtClean="0"/>
              <a:pPr/>
              <a:t>14</a:t>
            </a:fld>
            <a:endParaRPr lang="en-GB" dirty="0"/>
          </a:p>
        </p:txBody>
      </p:sp>
    </p:spTree>
    <p:extLst>
      <p:ext uri="{BB962C8B-B14F-4D97-AF65-F5344CB8AC3E}">
        <p14:creationId xmlns:p14="http://schemas.microsoft.com/office/powerpoint/2010/main" val="347903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3140-1F6C-4B8C-8C96-EEFECC6D0859}"/>
              </a:ext>
            </a:extLst>
          </p:cNvPr>
          <p:cNvSpPr>
            <a:spLocks noGrp="1"/>
          </p:cNvSpPr>
          <p:nvPr>
            <p:ph type="ctrTitle"/>
          </p:nvPr>
        </p:nvSpPr>
        <p:spPr>
          <a:xfrm>
            <a:off x="161924" y="142876"/>
            <a:ext cx="11801475" cy="935297"/>
          </a:xfrm>
        </p:spPr>
        <p:txBody>
          <a:bodyPr lIns="91440" tIns="45720" rIns="91440" bIns="45720" anchor="b"/>
          <a:lstStyle/>
          <a:p>
            <a:r>
              <a:rPr lang="en-GB" dirty="0">
                <a:solidFill>
                  <a:schemeClr val="tx1"/>
                </a:solidFill>
              </a:rPr>
              <a:t>Learning Loss</a:t>
            </a:r>
          </a:p>
        </p:txBody>
      </p:sp>
      <p:sp>
        <p:nvSpPr>
          <p:cNvPr id="4" name="Slide Number Placeholder 3">
            <a:extLst>
              <a:ext uri="{FF2B5EF4-FFF2-40B4-BE49-F238E27FC236}">
                <a16:creationId xmlns:a16="http://schemas.microsoft.com/office/drawing/2014/main" id="{E6857064-557A-4718-A0BC-4CF592283547}"/>
              </a:ext>
            </a:extLst>
          </p:cNvPr>
          <p:cNvSpPr>
            <a:spLocks noGrp="1"/>
          </p:cNvSpPr>
          <p:nvPr>
            <p:ph type="sldNum" sz="quarter" idx="14"/>
          </p:nvPr>
        </p:nvSpPr>
        <p:spPr/>
        <p:txBody>
          <a:bodyPr/>
          <a:lstStyle/>
          <a:p>
            <a:fld id="{9BC8FC83-D65C-4978-BA33-53F84FE6B3EA}" type="slidenum">
              <a:rPr lang="en-GB" smtClean="0"/>
              <a:pPr/>
              <a:t>15</a:t>
            </a:fld>
            <a:endParaRPr lang="en-GB" dirty="0"/>
          </a:p>
        </p:txBody>
      </p:sp>
      <p:sp>
        <p:nvSpPr>
          <p:cNvPr id="5" name="TextBox 4">
            <a:extLst>
              <a:ext uri="{FF2B5EF4-FFF2-40B4-BE49-F238E27FC236}">
                <a16:creationId xmlns:a16="http://schemas.microsoft.com/office/drawing/2014/main" id="{77921B12-AAA9-4409-B611-C6BA03D9B4E7}"/>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2200298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B64F-18E1-4C1B-AEB7-369A3D51C023}"/>
              </a:ext>
            </a:extLst>
          </p:cNvPr>
          <p:cNvSpPr>
            <a:spLocks noGrp="1"/>
          </p:cNvSpPr>
          <p:nvPr>
            <p:ph type="ctrTitle"/>
          </p:nvPr>
        </p:nvSpPr>
        <p:spPr/>
        <p:txBody>
          <a:bodyPr lIns="91440" tIns="45720" rIns="91440" bIns="45720" anchor="b"/>
          <a:lstStyle/>
          <a:p>
            <a:r>
              <a:rPr lang="en-GB" sz="2200" dirty="0">
                <a:solidFill>
                  <a:schemeClr val="tx1"/>
                </a:solidFill>
                <a:ea typeface="+mn-lt"/>
                <a:cs typeface="+mn-lt"/>
              </a:rPr>
              <a:t>National evidence suggests that 'learning loss' of primary school aged children has already begun to reduce since schools fully re-opened in school year 2020/21</a:t>
            </a:r>
            <a:endParaRPr lang="en-US" sz="2200" dirty="0">
              <a:solidFill>
                <a:schemeClr val="tx1"/>
              </a:solidFill>
            </a:endParaRPr>
          </a:p>
        </p:txBody>
      </p:sp>
      <p:sp>
        <p:nvSpPr>
          <p:cNvPr id="4" name="Subtitle 3">
            <a:extLst>
              <a:ext uri="{FF2B5EF4-FFF2-40B4-BE49-F238E27FC236}">
                <a16:creationId xmlns:a16="http://schemas.microsoft.com/office/drawing/2014/main" id="{2396D92D-8A27-41C2-AA47-1D953A389B09}"/>
              </a:ext>
            </a:extLst>
          </p:cNvPr>
          <p:cNvSpPr>
            <a:spLocks noGrp="1"/>
          </p:cNvSpPr>
          <p:nvPr>
            <p:ph type="subTitle" idx="1"/>
          </p:nvPr>
        </p:nvSpPr>
        <p:spPr>
          <a:xfrm>
            <a:off x="169225" y="1237457"/>
            <a:ext cx="5610225" cy="3036773"/>
          </a:xfrm>
        </p:spPr>
        <p:txBody>
          <a:bodyPr lIns="91440" tIns="45720" rIns="91440" bIns="45720" anchor="t"/>
          <a:lstStyle/>
          <a:p>
            <a:r>
              <a:rPr lang="en-GB" dirty="0">
                <a:latin typeface="Calibri"/>
                <a:ea typeface="Calibri" panose="020F0502020204030204" pitchFamily="34" charset="0"/>
                <a:cs typeface="Calibri"/>
              </a:rPr>
              <a:t>Children were affected by learning loss despite remote learning. </a:t>
            </a:r>
            <a:endParaRPr lang="en-GB" dirty="0">
              <a:latin typeface="Calibri"/>
              <a:ea typeface="Calibri" panose="020F0502020204030204" pitchFamily="34" charset="0"/>
            </a:endParaRPr>
          </a:p>
          <a:p>
            <a:r>
              <a:rPr lang="en-GB" dirty="0">
                <a:latin typeface="Calibri"/>
                <a:ea typeface="Calibri" panose="020F0502020204030204" pitchFamily="34" charset="0"/>
                <a:cs typeface="Calibri"/>
              </a:rPr>
              <a:t>In the first half of the autumn term 2021, primary school children lost 1.8 months in reading and 3.5 months in mathematics on average. </a:t>
            </a:r>
          </a:p>
          <a:p>
            <a:r>
              <a:rPr lang="en-GB" sz="1800" dirty="0">
                <a:effectLst/>
                <a:latin typeface="Calibri"/>
                <a:ea typeface="Calibri" panose="020F0502020204030204" pitchFamily="34" charset="0"/>
                <a:cs typeface="Calibri"/>
              </a:rPr>
              <a:t>Results show that in the second half</a:t>
            </a:r>
            <a:r>
              <a:rPr lang="en-GB" dirty="0">
                <a:latin typeface="Calibri"/>
                <a:ea typeface="Calibri" panose="020F0502020204030204" pitchFamily="34" charset="0"/>
                <a:cs typeface="Calibri"/>
              </a:rPr>
              <a:t> of</a:t>
            </a:r>
            <a:r>
              <a:rPr lang="en-GB" sz="1800" dirty="0">
                <a:effectLst/>
                <a:latin typeface="Calibri"/>
                <a:ea typeface="Calibri" panose="020F0502020204030204" pitchFamily="34" charset="0"/>
                <a:cs typeface="Calibri"/>
              </a:rPr>
              <a:t> the autumn term 2021, children recovered some of the </a:t>
            </a:r>
            <a:r>
              <a:rPr lang="en-GB" dirty="0">
                <a:latin typeface="Calibri"/>
                <a:ea typeface="Calibri" panose="020F0502020204030204" pitchFamily="34" charset="0"/>
                <a:cs typeface="Calibri"/>
              </a:rPr>
              <a:t>months lost.</a:t>
            </a:r>
          </a:p>
          <a:p>
            <a:r>
              <a:rPr lang="en-GB" dirty="0">
                <a:latin typeface="Calibri"/>
                <a:ea typeface="Calibri" panose="020F0502020204030204" pitchFamily="34" charset="0"/>
                <a:cs typeface="Calibri"/>
              </a:rPr>
              <a:t>Reading loss reduced to 1.2 months and mathematics loss reduced to 2.5 months on average.</a:t>
            </a:r>
            <a:endParaRPr lang="en-GB" sz="1800" dirty="0">
              <a:effectLst/>
              <a:latin typeface="Calibri"/>
              <a:ea typeface="Calibri" panose="020F0502020204030204" pitchFamily="34" charset="0"/>
              <a:cs typeface="Calibri"/>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
        <p:nvSpPr>
          <p:cNvPr id="5" name="Text Placeholder 4">
            <a:extLst>
              <a:ext uri="{FF2B5EF4-FFF2-40B4-BE49-F238E27FC236}">
                <a16:creationId xmlns:a16="http://schemas.microsoft.com/office/drawing/2014/main" id="{CA02F51B-2F77-44B0-8EBA-9ECD936DBA08}"/>
              </a:ext>
            </a:extLst>
          </p:cNvPr>
          <p:cNvSpPr>
            <a:spLocks noGrp="1"/>
          </p:cNvSpPr>
          <p:nvPr>
            <p:ph type="body" sz="quarter" idx="16"/>
          </p:nvPr>
        </p:nvSpPr>
        <p:spPr>
          <a:xfrm>
            <a:off x="230972" y="4436378"/>
            <a:ext cx="5542230" cy="1951746"/>
          </a:xfrm>
        </p:spPr>
        <p:txBody>
          <a:bodyPr lIns="91440" tIns="45720" rIns="91440" bIns="45720" anchor="t"/>
          <a:lstStyle/>
          <a:p>
            <a:r>
              <a:rPr lang="en-GB" dirty="0">
                <a:cs typeface="Times New Roman"/>
              </a:rPr>
              <a:t>Children</a:t>
            </a:r>
            <a:r>
              <a:rPr lang="en-GB" dirty="0">
                <a:effectLst/>
                <a:latin typeface="Calibri"/>
                <a:ea typeface="Calibri" panose="020F0502020204030204" pitchFamily="34" charset="0"/>
                <a:cs typeface="Times New Roman"/>
              </a:rPr>
              <a:t> eligible for free school meals (FSM) </a:t>
            </a:r>
            <a:r>
              <a:rPr lang="en-GB" dirty="0">
                <a:latin typeface="Calibri"/>
                <a:ea typeface="Calibri" panose="020F0502020204030204" pitchFamily="34" charset="0"/>
                <a:cs typeface="Times New Roman"/>
              </a:rPr>
              <a:t>fell 0.5-1 more months behind in comparison to other pupils especially in relation to mathematics. Children with English as additional language were most disadvantaged in reading (DfE 2021 and RL 2021).</a:t>
            </a:r>
            <a:r>
              <a:rPr lang="en-GB" dirty="0">
                <a:latin typeface="Calibri"/>
                <a:cs typeface="Times New Roman"/>
              </a:rPr>
              <a:t> </a:t>
            </a:r>
            <a:r>
              <a:rPr lang="en-GB" dirty="0">
                <a:latin typeface="Calibri"/>
                <a:cs typeface="Calibri"/>
              </a:rPr>
              <a:t>Y</a:t>
            </a:r>
            <a:r>
              <a:rPr lang="en-GB" b="0" i="0" u="none" strike="noStrike" baseline="0" dirty="0">
                <a:latin typeface="Calibri"/>
                <a:cs typeface="Calibri"/>
              </a:rPr>
              <a:t>ounger year groups presented the largest drops in achievement (RS Assessment and School Dash 2021)</a:t>
            </a:r>
            <a:endParaRPr lang="en-GB" dirty="0">
              <a:latin typeface="Calibri"/>
              <a:ea typeface="Calibri" panose="020F0502020204030204" pitchFamily="34" charset="0"/>
              <a:cs typeface="Calibri"/>
            </a:endParaRPr>
          </a:p>
          <a:p>
            <a:endParaRPr lang="en-GB" dirty="0"/>
          </a:p>
        </p:txBody>
      </p:sp>
      <p:sp>
        <p:nvSpPr>
          <p:cNvPr id="6" name="Text Placeholder 7">
            <a:extLst>
              <a:ext uri="{FF2B5EF4-FFF2-40B4-BE49-F238E27FC236}">
                <a16:creationId xmlns:a16="http://schemas.microsoft.com/office/drawing/2014/main" id="{B557B045-5263-4653-B3B8-A9ADE02EB36F}"/>
              </a:ext>
            </a:extLst>
          </p:cNvPr>
          <p:cNvSpPr txBox="1">
            <a:spLocks/>
          </p:cNvSpPr>
          <p:nvPr/>
        </p:nvSpPr>
        <p:spPr>
          <a:xfrm>
            <a:off x="5843003" y="1166728"/>
            <a:ext cx="5991223" cy="65965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Estimated mean learning loss by autumn 1 and 2 in school year 2020/2021, in months mathematics (Renaissance Learning, Education Policy Institute and DfE 2021)</a:t>
            </a:r>
          </a:p>
        </p:txBody>
      </p:sp>
      <p:pic>
        <p:nvPicPr>
          <p:cNvPr id="7" name="Picture 8" descr="Column chart of the estimated mean learning loss in months by the first and second half of the Autumn 2021 term in the subject of mathematics, where the average lost learning was lower in the second half of the term compared to the first half.">
            <a:extLst>
              <a:ext uri="{FF2B5EF4-FFF2-40B4-BE49-F238E27FC236}">
                <a16:creationId xmlns:a16="http://schemas.microsoft.com/office/drawing/2014/main" id="{1CDA8AB8-A05F-44BC-AA68-BB5E9A6F67C7}"/>
              </a:ext>
            </a:extLst>
          </p:cNvPr>
          <p:cNvPicPr>
            <a:picLocks noChangeAspect="1"/>
          </p:cNvPicPr>
          <p:nvPr/>
        </p:nvPicPr>
        <p:blipFill rotWithShape="1">
          <a:blip r:embed="rId3"/>
          <a:srcRect r="1083" b="4132"/>
          <a:stretch/>
        </p:blipFill>
        <p:spPr>
          <a:xfrm>
            <a:off x="7103946" y="1828810"/>
            <a:ext cx="3006251" cy="1853372"/>
          </a:xfrm>
          <a:prstGeom prst="rect">
            <a:avLst/>
          </a:prstGeom>
        </p:spPr>
      </p:pic>
      <p:sp>
        <p:nvSpPr>
          <p:cNvPr id="8" name="Text Placeholder 7">
            <a:extLst>
              <a:ext uri="{FF2B5EF4-FFF2-40B4-BE49-F238E27FC236}">
                <a16:creationId xmlns:a16="http://schemas.microsoft.com/office/drawing/2014/main" id="{2261224A-A5D3-469D-86F8-D5051CEB808C}"/>
              </a:ext>
            </a:extLst>
          </p:cNvPr>
          <p:cNvSpPr>
            <a:spLocks noGrp="1"/>
          </p:cNvSpPr>
          <p:nvPr>
            <p:ph type="body" sz="quarter" idx="18"/>
          </p:nvPr>
        </p:nvSpPr>
        <p:spPr>
          <a:xfrm>
            <a:off x="5843525" y="3870737"/>
            <a:ext cx="5991223" cy="659655"/>
          </a:xfrm>
        </p:spPr>
        <p:txBody>
          <a:bodyPr lIns="91440" tIns="45720" rIns="91440" bIns="45720" anchor="t"/>
          <a:lstStyle/>
          <a:p>
            <a:r>
              <a:rPr lang="en-GB" dirty="0"/>
              <a:t>Estimated mean learning loss by autumn 1 and 2 </a:t>
            </a:r>
            <a:r>
              <a:rPr lang="en-GB" dirty="0">
                <a:ea typeface="+mn-lt"/>
                <a:cs typeface="+mn-lt"/>
              </a:rPr>
              <a:t>in school year 2020/2021</a:t>
            </a:r>
            <a:r>
              <a:rPr lang="en-GB" dirty="0"/>
              <a:t>, in months in reading </a:t>
            </a:r>
            <a:r>
              <a:rPr lang="en-GB" i="0" u="none" strike="noStrike" baseline="0" dirty="0"/>
              <a:t>(Renaissance Learning</a:t>
            </a:r>
            <a:r>
              <a:rPr lang="en-GB" dirty="0"/>
              <a:t>, Education Policy Institute and DfE</a:t>
            </a:r>
            <a:r>
              <a:rPr lang="en-GB" i="0" u="none" strike="noStrike" baseline="0" dirty="0"/>
              <a:t> 2021)</a:t>
            </a:r>
            <a:endParaRPr lang="en-GB" dirty="0"/>
          </a:p>
        </p:txBody>
      </p:sp>
      <p:pic>
        <p:nvPicPr>
          <p:cNvPr id="9" name="Picture 10" descr="Column chart of the estimated mean learning loss in months by the first and second half of the Autumn 2021 term in the subject of reading, where the average lost learning was lower in the second half of the term compared to the first half.">
            <a:extLst>
              <a:ext uri="{FF2B5EF4-FFF2-40B4-BE49-F238E27FC236}">
                <a16:creationId xmlns:a16="http://schemas.microsoft.com/office/drawing/2014/main" id="{FA42DBB2-60BE-439A-A51C-96F1DC3F8676}"/>
              </a:ext>
            </a:extLst>
          </p:cNvPr>
          <p:cNvPicPr>
            <a:picLocks noChangeAspect="1"/>
          </p:cNvPicPr>
          <p:nvPr/>
        </p:nvPicPr>
        <p:blipFill rotWithShape="1">
          <a:blip r:embed="rId4"/>
          <a:srcRect t="17406" r="37195" b="4029"/>
          <a:stretch/>
        </p:blipFill>
        <p:spPr>
          <a:xfrm>
            <a:off x="7058190" y="4631162"/>
            <a:ext cx="2747038" cy="2128194"/>
          </a:xfrm>
          <a:prstGeom prst="rect">
            <a:avLst/>
          </a:prstGeom>
        </p:spPr>
      </p:pic>
      <p:pic>
        <p:nvPicPr>
          <p:cNvPr id="11" name="Picture 5" descr="National data icon">
            <a:extLst>
              <a:ext uri="{FF2B5EF4-FFF2-40B4-BE49-F238E27FC236}">
                <a16:creationId xmlns:a16="http://schemas.microsoft.com/office/drawing/2014/main" id="{4333107E-53CC-453A-99F0-9BEAB56D1AFF}"/>
              </a:ext>
            </a:extLst>
          </p:cNvPr>
          <p:cNvPicPr>
            <a:picLocks noChangeAspect="1"/>
          </p:cNvPicPr>
          <p:nvPr/>
        </p:nvPicPr>
        <p:blipFill>
          <a:blip r:embed="rId5"/>
          <a:stretch>
            <a:fillRect/>
          </a:stretch>
        </p:blipFill>
        <p:spPr>
          <a:xfrm>
            <a:off x="11331827" y="5792458"/>
            <a:ext cx="651641" cy="612228"/>
          </a:xfrm>
          <a:prstGeom prst="rect">
            <a:avLst/>
          </a:prstGeom>
        </p:spPr>
      </p:pic>
      <p:sp>
        <p:nvSpPr>
          <p:cNvPr id="3" name="Slide Number Placeholder 2">
            <a:extLst>
              <a:ext uri="{FF2B5EF4-FFF2-40B4-BE49-F238E27FC236}">
                <a16:creationId xmlns:a16="http://schemas.microsoft.com/office/drawing/2014/main" id="{9CBE6124-B0B9-4FC0-BE42-B715B5A5DDC8}"/>
              </a:ext>
            </a:extLst>
          </p:cNvPr>
          <p:cNvSpPr>
            <a:spLocks noGrp="1"/>
          </p:cNvSpPr>
          <p:nvPr>
            <p:ph type="sldNum" sz="quarter" idx="14"/>
          </p:nvPr>
        </p:nvSpPr>
        <p:spPr/>
        <p:txBody>
          <a:bodyPr/>
          <a:lstStyle/>
          <a:p>
            <a:fld id="{9BC8FC83-D65C-4978-BA33-53F84FE6B3EA}" type="slidenum">
              <a:rPr lang="en-GB" smtClean="0"/>
              <a:pPr/>
              <a:t>16</a:t>
            </a:fld>
            <a:endParaRPr lang="en-GB" dirty="0"/>
          </a:p>
        </p:txBody>
      </p:sp>
    </p:spTree>
    <p:extLst>
      <p:ext uri="{BB962C8B-B14F-4D97-AF65-F5344CB8AC3E}">
        <p14:creationId xmlns:p14="http://schemas.microsoft.com/office/powerpoint/2010/main" val="55431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0DE2-3B1D-44AD-AD1E-778806DBA9B4}"/>
              </a:ext>
            </a:extLst>
          </p:cNvPr>
          <p:cNvSpPr>
            <a:spLocks noGrp="1"/>
          </p:cNvSpPr>
          <p:nvPr>
            <p:ph type="ctrTitle"/>
          </p:nvPr>
        </p:nvSpPr>
        <p:spPr>
          <a:xfrm>
            <a:off x="185737" y="281831"/>
            <a:ext cx="10248900" cy="727173"/>
          </a:xfrm>
        </p:spPr>
        <p:txBody>
          <a:bodyPr lIns="91440" tIns="45720" rIns="91440" bIns="45720" anchor="b"/>
          <a:lstStyle/>
          <a:p>
            <a:r>
              <a:rPr lang="en-US" sz="2200" dirty="0">
                <a:solidFill>
                  <a:schemeClr val="tx1"/>
                </a:solidFill>
                <a:ea typeface="+mn-lt"/>
                <a:cs typeface="+mn-lt"/>
              </a:rPr>
              <a:t>85% of teachers in a national survey reported that pupils were 2 or more months behind the normal expectations in curriculum </a:t>
            </a:r>
            <a:r>
              <a:rPr lang="en-US" sz="2200" dirty="0">
                <a:solidFill>
                  <a:schemeClr val="tx1"/>
                </a:solidFill>
                <a:cs typeface="Calibri"/>
              </a:rPr>
              <a:t>learning.  </a:t>
            </a:r>
          </a:p>
        </p:txBody>
      </p:sp>
      <p:sp>
        <p:nvSpPr>
          <p:cNvPr id="4" name="Subtitle 3">
            <a:extLst>
              <a:ext uri="{FF2B5EF4-FFF2-40B4-BE49-F238E27FC236}">
                <a16:creationId xmlns:a16="http://schemas.microsoft.com/office/drawing/2014/main" id="{4AD7EF87-5CF1-4313-B519-046F23367D1A}"/>
              </a:ext>
            </a:extLst>
          </p:cNvPr>
          <p:cNvSpPr>
            <a:spLocks noGrp="1"/>
          </p:cNvSpPr>
          <p:nvPr>
            <p:ph type="subTitle" idx="1"/>
          </p:nvPr>
        </p:nvSpPr>
        <p:spPr>
          <a:xfrm>
            <a:off x="185737" y="1475729"/>
            <a:ext cx="5586413" cy="2317605"/>
          </a:xfrm>
        </p:spPr>
        <p:txBody>
          <a:bodyPr lIns="91440" tIns="45720" rIns="91440" bIns="45720" anchor="t"/>
          <a:lstStyle/>
          <a:p>
            <a:r>
              <a:rPr lang="en-US" dirty="0">
                <a:cs typeface="Calibri"/>
              </a:rPr>
              <a:t>It is worth noting that not all studies and surveys have drawn the same conclusions in terms of learning loss</a:t>
            </a:r>
          </a:p>
          <a:p>
            <a:r>
              <a:rPr lang="en-US" dirty="0">
                <a:cs typeface="Calibri"/>
              </a:rPr>
              <a:t>International studies of potential learning loss from other crises (e.g. Hurricane Katrina) reported that after initial increases in learning loss pupils' in fact achieved expected or in some cases better than expected results. Showing that with the right mitigation the impact can be reduced.</a:t>
            </a:r>
          </a:p>
        </p:txBody>
      </p:sp>
      <p:sp>
        <p:nvSpPr>
          <p:cNvPr id="5" name="Text Placeholder 4">
            <a:extLst>
              <a:ext uri="{FF2B5EF4-FFF2-40B4-BE49-F238E27FC236}">
                <a16:creationId xmlns:a16="http://schemas.microsoft.com/office/drawing/2014/main" id="{790EF05B-1A73-4D62-AB3B-33CEC4BFABE8}"/>
              </a:ext>
            </a:extLst>
          </p:cNvPr>
          <p:cNvSpPr>
            <a:spLocks noGrp="1"/>
          </p:cNvSpPr>
          <p:nvPr>
            <p:ph type="body" sz="quarter" idx="16"/>
          </p:nvPr>
        </p:nvSpPr>
        <p:spPr>
          <a:xfrm>
            <a:off x="190501" y="3964781"/>
            <a:ext cx="5619750" cy="1884215"/>
          </a:xfrm>
        </p:spPr>
        <p:txBody>
          <a:bodyPr lIns="91440" tIns="45720" rIns="91440" bIns="45720" anchor="t"/>
          <a:lstStyle/>
          <a:p>
            <a:r>
              <a:rPr lang="en-US" dirty="0">
                <a:cs typeface="Calibri"/>
              </a:rPr>
              <a:t>Existing inequalities are likely to be exacerbated by a variety of factors and it is worth noting that academic achievement as measured by GCSE scores is worse for all ethnic minorities compared to white students from high income families. The impact of home support during remote learning is unknown at this time*.</a:t>
            </a:r>
            <a:endParaRPr lang="en-US" dirty="0"/>
          </a:p>
        </p:txBody>
      </p:sp>
      <p:sp>
        <p:nvSpPr>
          <p:cNvPr id="8" name="Text Placeholder 7">
            <a:extLst>
              <a:ext uri="{FF2B5EF4-FFF2-40B4-BE49-F238E27FC236}">
                <a16:creationId xmlns:a16="http://schemas.microsoft.com/office/drawing/2014/main" id="{3D0D9438-F4F5-4062-BB15-0822544EAF8A}"/>
              </a:ext>
            </a:extLst>
          </p:cNvPr>
          <p:cNvSpPr>
            <a:spLocks noGrp="1"/>
          </p:cNvSpPr>
          <p:nvPr>
            <p:ph type="body" sz="quarter" idx="18"/>
          </p:nvPr>
        </p:nvSpPr>
        <p:spPr>
          <a:xfrm>
            <a:off x="5912644" y="2250281"/>
            <a:ext cx="5991223" cy="659655"/>
          </a:xfrm>
        </p:spPr>
        <p:txBody>
          <a:bodyPr lIns="91440" tIns="45720" rIns="91440" bIns="45720" anchor="t"/>
          <a:lstStyle/>
          <a:p>
            <a:r>
              <a:rPr lang="en-US" dirty="0">
                <a:cs typeface="Calibri"/>
              </a:rPr>
              <a:t>Pupils' curriculum learning to normal expectations in July 2020</a:t>
            </a:r>
            <a:endParaRPr lang="en-US" dirty="0"/>
          </a:p>
        </p:txBody>
      </p:sp>
      <p:pic>
        <p:nvPicPr>
          <p:cNvPr id="16" name="Picture 16" descr="Column chart of pupil's curriculum learning compared to normal expectations as reported by teachers in July 2020, where only 85 percent of teachers reported that pupils were two or more months behind the normal expectations in curriculum learning.">
            <a:extLst>
              <a:ext uri="{FF2B5EF4-FFF2-40B4-BE49-F238E27FC236}">
                <a16:creationId xmlns:a16="http://schemas.microsoft.com/office/drawing/2014/main" id="{C2D8C4C7-DAFE-4B4A-A9A1-D0A1033BC08E}"/>
              </a:ext>
            </a:extLst>
          </p:cNvPr>
          <p:cNvPicPr>
            <a:picLocks noChangeAspect="1"/>
          </p:cNvPicPr>
          <p:nvPr/>
        </p:nvPicPr>
        <p:blipFill rotWithShape="1">
          <a:blip r:embed="rId3"/>
          <a:srcRect l="51" t="11650" r="-183" b="-1306"/>
          <a:stretch/>
        </p:blipFill>
        <p:spPr>
          <a:xfrm>
            <a:off x="6007110" y="2812243"/>
            <a:ext cx="6112981" cy="2388857"/>
          </a:xfrm>
          <a:prstGeom prst="rect">
            <a:avLst/>
          </a:prstGeom>
        </p:spPr>
      </p:pic>
      <p:pic>
        <p:nvPicPr>
          <p:cNvPr id="7" name="Picture 5" descr="National data icon">
            <a:extLst>
              <a:ext uri="{FF2B5EF4-FFF2-40B4-BE49-F238E27FC236}">
                <a16:creationId xmlns:a16="http://schemas.microsoft.com/office/drawing/2014/main" id="{44F3065C-BDAA-4CC7-B51A-544A14919916}"/>
              </a:ext>
            </a:extLst>
          </p:cNvPr>
          <p:cNvPicPr>
            <a:picLocks noChangeAspect="1"/>
          </p:cNvPicPr>
          <p:nvPr/>
        </p:nvPicPr>
        <p:blipFill>
          <a:blip r:embed="rId4"/>
          <a:stretch>
            <a:fillRect/>
          </a:stretch>
        </p:blipFill>
        <p:spPr>
          <a:xfrm>
            <a:off x="11349858" y="5792434"/>
            <a:ext cx="651641" cy="612228"/>
          </a:xfrm>
          <a:prstGeom prst="rect">
            <a:avLst/>
          </a:prstGeom>
        </p:spPr>
      </p:pic>
      <p:sp>
        <p:nvSpPr>
          <p:cNvPr id="3" name="Slide Number Placeholder 2">
            <a:extLst>
              <a:ext uri="{FF2B5EF4-FFF2-40B4-BE49-F238E27FC236}">
                <a16:creationId xmlns:a16="http://schemas.microsoft.com/office/drawing/2014/main" id="{DC5E0FA3-887C-46A3-8DC8-D5EF1CE9AB30}"/>
              </a:ext>
            </a:extLst>
          </p:cNvPr>
          <p:cNvSpPr>
            <a:spLocks noGrp="1"/>
          </p:cNvSpPr>
          <p:nvPr>
            <p:ph type="sldNum" sz="quarter" idx="14"/>
          </p:nvPr>
        </p:nvSpPr>
        <p:spPr/>
        <p:txBody>
          <a:bodyPr/>
          <a:lstStyle/>
          <a:p>
            <a:fld id="{9BC8FC83-D65C-4978-BA33-53F84FE6B3EA}" type="slidenum">
              <a:rPr lang="en-GB" smtClean="0"/>
              <a:pPr/>
              <a:t>17</a:t>
            </a:fld>
            <a:endParaRPr lang="en-GB" dirty="0"/>
          </a:p>
        </p:txBody>
      </p:sp>
    </p:spTree>
    <p:extLst>
      <p:ext uri="{BB962C8B-B14F-4D97-AF65-F5344CB8AC3E}">
        <p14:creationId xmlns:p14="http://schemas.microsoft.com/office/powerpoint/2010/main" val="81891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0DE2-3B1D-44AD-AD1E-778806DBA9B4}"/>
              </a:ext>
            </a:extLst>
          </p:cNvPr>
          <p:cNvSpPr>
            <a:spLocks noGrp="1"/>
          </p:cNvSpPr>
          <p:nvPr>
            <p:ph type="ctrTitle"/>
          </p:nvPr>
        </p:nvSpPr>
        <p:spPr>
          <a:xfrm>
            <a:off x="195542" y="142875"/>
            <a:ext cx="10599837" cy="940551"/>
          </a:xfrm>
        </p:spPr>
        <p:txBody>
          <a:bodyPr lIns="91440" tIns="45720" rIns="91440" bIns="45720" anchor="b"/>
          <a:lstStyle/>
          <a:p>
            <a:r>
              <a:rPr lang="en-US" sz="2200" dirty="0">
                <a:solidFill>
                  <a:schemeClr val="tx1"/>
                </a:solidFill>
                <a:cs typeface="Calibri"/>
              </a:rPr>
              <a:t>61% of teachers in a national survey reported that the</a:t>
            </a:r>
            <a:r>
              <a:rPr lang="en-US" sz="2200" dirty="0">
                <a:solidFill>
                  <a:schemeClr val="tx1"/>
                </a:solidFill>
                <a:ea typeface="+mn-lt"/>
                <a:cs typeface="+mn-lt"/>
              </a:rPr>
              <a:t> learning gap between disadvantaged pupils and their peers has widened since the previous year, although there was a wide range of responses in relation to how wide the gap had become.</a:t>
            </a:r>
            <a:endParaRPr lang="en-US" sz="2200" dirty="0">
              <a:solidFill>
                <a:schemeClr val="tx1"/>
              </a:solidFill>
            </a:endParaRPr>
          </a:p>
        </p:txBody>
      </p:sp>
      <p:sp>
        <p:nvSpPr>
          <p:cNvPr id="4" name="Subtitle 3">
            <a:extLst>
              <a:ext uri="{FF2B5EF4-FFF2-40B4-BE49-F238E27FC236}">
                <a16:creationId xmlns:a16="http://schemas.microsoft.com/office/drawing/2014/main" id="{4AD7EF87-5CF1-4313-B519-046F23367D1A}"/>
              </a:ext>
            </a:extLst>
          </p:cNvPr>
          <p:cNvSpPr>
            <a:spLocks noGrp="1"/>
          </p:cNvSpPr>
          <p:nvPr>
            <p:ph type="subTitle" idx="1"/>
          </p:nvPr>
        </p:nvSpPr>
        <p:spPr>
          <a:xfrm>
            <a:off x="195542" y="1663427"/>
            <a:ext cx="5576608" cy="2737125"/>
          </a:xfrm>
        </p:spPr>
        <p:txBody>
          <a:bodyPr lIns="91440" tIns="45720" rIns="91440" bIns="45720" anchor="t"/>
          <a:lstStyle/>
          <a:p>
            <a:r>
              <a:rPr lang="en-US" dirty="0">
                <a:cs typeface="Calibri"/>
              </a:rPr>
              <a:t>Only 7% of the teachers that responded felt that the gap had reduced between disadvantaged pupils and their peers.</a:t>
            </a:r>
          </a:p>
          <a:p>
            <a:r>
              <a:rPr lang="en-US" dirty="0">
                <a:ea typeface="+mn-lt"/>
                <a:cs typeface="+mn-lt"/>
              </a:rPr>
              <a:t>Teachers in the most deprived schools are over three times more likely to report that their pupils are four months or more behind in their curriculum related learning in July, compared to teachers in the least deprived schools (53 per cent compared to 15 per cent).</a:t>
            </a:r>
            <a:r>
              <a:rPr lang="en-US" dirty="0">
                <a:cs typeface="Calibri"/>
              </a:rPr>
              <a:t> </a:t>
            </a:r>
          </a:p>
        </p:txBody>
      </p:sp>
      <p:sp>
        <p:nvSpPr>
          <p:cNvPr id="5" name="Text Placeholder 4">
            <a:extLst>
              <a:ext uri="{FF2B5EF4-FFF2-40B4-BE49-F238E27FC236}">
                <a16:creationId xmlns:a16="http://schemas.microsoft.com/office/drawing/2014/main" id="{790EF05B-1A73-4D62-AB3B-33CEC4BFABE8}"/>
              </a:ext>
            </a:extLst>
          </p:cNvPr>
          <p:cNvSpPr>
            <a:spLocks noGrp="1"/>
          </p:cNvSpPr>
          <p:nvPr>
            <p:ph type="body" sz="quarter" idx="16"/>
          </p:nvPr>
        </p:nvSpPr>
        <p:spPr>
          <a:xfrm>
            <a:off x="190501" y="4487647"/>
            <a:ext cx="5593920" cy="1335519"/>
          </a:xfrm>
        </p:spPr>
        <p:txBody>
          <a:bodyPr lIns="91440" tIns="45720" rIns="91440" bIns="45720" anchor="t"/>
          <a:lstStyle/>
          <a:p>
            <a:r>
              <a:rPr lang="en-US" dirty="0">
                <a:cs typeface="Calibri"/>
              </a:rPr>
              <a:t>3% of primary and secondary schools in Cambridgeshire and 47% in Peterborough are located within the top 20% of disadvantaged areas (Lower Super Output Areas, or LSOAs) in the English Indices of Multiple Deprivation 2019</a:t>
            </a:r>
            <a:endParaRPr lang="en-US" dirty="0"/>
          </a:p>
        </p:txBody>
      </p:sp>
      <p:sp>
        <p:nvSpPr>
          <p:cNvPr id="8" name="Text Placeholder 7">
            <a:extLst>
              <a:ext uri="{FF2B5EF4-FFF2-40B4-BE49-F238E27FC236}">
                <a16:creationId xmlns:a16="http://schemas.microsoft.com/office/drawing/2014/main" id="{3D0D9438-F4F5-4062-BB15-0822544EAF8A}"/>
              </a:ext>
            </a:extLst>
          </p:cNvPr>
          <p:cNvSpPr>
            <a:spLocks noGrp="1"/>
          </p:cNvSpPr>
          <p:nvPr>
            <p:ph type="body" sz="quarter" idx="18"/>
          </p:nvPr>
        </p:nvSpPr>
        <p:spPr>
          <a:xfrm>
            <a:off x="6075497" y="1241479"/>
            <a:ext cx="5991223" cy="659655"/>
          </a:xfrm>
        </p:spPr>
        <p:txBody>
          <a:bodyPr lIns="91440" tIns="45720" rIns="91440" bIns="45720" anchor="t"/>
          <a:lstStyle/>
          <a:p>
            <a:r>
              <a:rPr lang="en-US" dirty="0">
                <a:cs typeface="Calibri"/>
              </a:rPr>
              <a:t>The increase in the learning gap between disadvantaged pupils and their peers</a:t>
            </a:r>
            <a:endParaRPr lang="en-US" dirty="0"/>
          </a:p>
        </p:txBody>
      </p:sp>
      <p:pic>
        <p:nvPicPr>
          <p:cNvPr id="7" name="Picture 8" descr="Pie chart of the proportion of teachers reporting an increase in disadvantaged gap, where 61 percent of teachers reported that the gap increased. A column chart shows a breakdown of the increase in gap by number of months, where the highest proportion is a gap increased by one month.">
            <a:extLst>
              <a:ext uri="{FF2B5EF4-FFF2-40B4-BE49-F238E27FC236}">
                <a16:creationId xmlns:a16="http://schemas.microsoft.com/office/drawing/2014/main" id="{3902BFD4-3369-4894-BFC5-A214A8C6E201}"/>
              </a:ext>
            </a:extLst>
          </p:cNvPr>
          <p:cNvPicPr>
            <a:picLocks noChangeAspect="1"/>
          </p:cNvPicPr>
          <p:nvPr/>
        </p:nvPicPr>
        <p:blipFill rotWithShape="1">
          <a:blip r:embed="rId3"/>
          <a:srcRect l="-487" t="6090" r="-220" b="321"/>
          <a:stretch/>
        </p:blipFill>
        <p:spPr>
          <a:xfrm>
            <a:off x="6107813" y="2011210"/>
            <a:ext cx="5911132" cy="3763364"/>
          </a:xfrm>
          <a:prstGeom prst="rect">
            <a:avLst/>
          </a:prstGeom>
        </p:spPr>
      </p:pic>
      <p:pic>
        <p:nvPicPr>
          <p:cNvPr id="10" name="Picture 5" descr="National data icon">
            <a:extLst>
              <a:ext uri="{FF2B5EF4-FFF2-40B4-BE49-F238E27FC236}">
                <a16:creationId xmlns:a16="http://schemas.microsoft.com/office/drawing/2014/main" id="{B2E7CBC5-D7CE-48B3-AFED-6B9D16FA76BD}"/>
              </a:ext>
            </a:extLst>
          </p:cNvPr>
          <p:cNvPicPr>
            <a:picLocks noChangeAspect="1"/>
          </p:cNvPicPr>
          <p:nvPr/>
        </p:nvPicPr>
        <p:blipFill>
          <a:blip r:embed="rId4"/>
          <a:stretch>
            <a:fillRect/>
          </a:stretch>
        </p:blipFill>
        <p:spPr>
          <a:xfrm>
            <a:off x="11415079" y="5832084"/>
            <a:ext cx="651641" cy="612228"/>
          </a:xfrm>
          <a:prstGeom prst="rect">
            <a:avLst/>
          </a:prstGeom>
        </p:spPr>
      </p:pic>
      <p:sp>
        <p:nvSpPr>
          <p:cNvPr id="3" name="Slide Number Placeholder 2">
            <a:extLst>
              <a:ext uri="{FF2B5EF4-FFF2-40B4-BE49-F238E27FC236}">
                <a16:creationId xmlns:a16="http://schemas.microsoft.com/office/drawing/2014/main" id="{DC5E0FA3-887C-46A3-8DC8-D5EF1CE9AB30}"/>
              </a:ext>
            </a:extLst>
          </p:cNvPr>
          <p:cNvSpPr>
            <a:spLocks noGrp="1"/>
          </p:cNvSpPr>
          <p:nvPr>
            <p:ph type="sldNum" sz="quarter" idx="14"/>
          </p:nvPr>
        </p:nvSpPr>
        <p:spPr/>
        <p:txBody>
          <a:bodyPr/>
          <a:lstStyle/>
          <a:p>
            <a:fld id="{9BC8FC83-D65C-4978-BA33-53F84FE6B3EA}" type="slidenum">
              <a:rPr lang="en-GB" smtClean="0"/>
              <a:pPr/>
              <a:t>18</a:t>
            </a:fld>
            <a:endParaRPr lang="en-GB" dirty="0"/>
          </a:p>
        </p:txBody>
      </p:sp>
    </p:spTree>
    <p:extLst>
      <p:ext uri="{BB962C8B-B14F-4D97-AF65-F5344CB8AC3E}">
        <p14:creationId xmlns:p14="http://schemas.microsoft.com/office/powerpoint/2010/main" val="94703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A885-9723-4671-B1D9-3E794327DD85}"/>
              </a:ext>
            </a:extLst>
          </p:cNvPr>
          <p:cNvSpPr>
            <a:spLocks noGrp="1"/>
          </p:cNvSpPr>
          <p:nvPr>
            <p:ph type="ctrTitle"/>
          </p:nvPr>
        </p:nvSpPr>
        <p:spPr>
          <a:xfrm>
            <a:off x="190501" y="479327"/>
            <a:ext cx="10248900" cy="727173"/>
          </a:xfrm>
        </p:spPr>
        <p:txBody>
          <a:bodyPr/>
          <a:lstStyle/>
          <a:p>
            <a:r>
              <a:rPr lang="en-GB" sz="2200" dirty="0">
                <a:solidFill>
                  <a:schemeClr val="tx1"/>
                </a:solidFill>
              </a:rPr>
              <a:t>National evidence suggests that during 2020/21 academic year</a:t>
            </a:r>
            <a:r>
              <a:rPr lang="en-GB" sz="2200" dirty="0">
                <a:solidFill>
                  <a:schemeClr val="tx1"/>
                </a:solidFill>
                <a:effectLst/>
                <a:ea typeface="Calibri" panose="020F0502020204030204" pitchFamily="34" charset="0"/>
                <a:cs typeface="Times New Roman" panose="02020603050405020304" pitchFamily="18" charset="0"/>
              </a:rPr>
              <a:t>, pupils from disadvantaged backgrounds* experienced greater learning losses in reading than their more affluent peers as a result of the pandemic. </a:t>
            </a:r>
            <a:endParaRPr lang="en-GB" sz="2200" dirty="0">
              <a:solidFill>
                <a:schemeClr val="tx1"/>
              </a:solidFill>
            </a:endParaRPr>
          </a:p>
        </p:txBody>
      </p:sp>
      <p:sp>
        <p:nvSpPr>
          <p:cNvPr id="4" name="Subtitle 3">
            <a:extLst>
              <a:ext uri="{FF2B5EF4-FFF2-40B4-BE49-F238E27FC236}">
                <a16:creationId xmlns:a16="http://schemas.microsoft.com/office/drawing/2014/main" id="{CC22B0C4-83D0-422A-899E-AE460AAB3B76}"/>
              </a:ext>
            </a:extLst>
          </p:cNvPr>
          <p:cNvSpPr>
            <a:spLocks noGrp="1"/>
          </p:cNvSpPr>
          <p:nvPr>
            <p:ph type="subTitle" idx="1"/>
          </p:nvPr>
        </p:nvSpPr>
        <p:spPr>
          <a:xfrm>
            <a:off x="161925" y="1328288"/>
            <a:ext cx="5610225" cy="3072264"/>
          </a:xfrm>
        </p:spPr>
        <p:txBody>
          <a:bodyPr/>
          <a:lstStyle/>
          <a:p>
            <a:r>
              <a:rPr lang="en-GB" sz="1800" dirty="0"/>
              <a:t>As well as variation by pupil disadvantage, there was found to be variation by the level of deprivation of the area in which pupils live. </a:t>
            </a:r>
          </a:p>
          <a:p>
            <a:r>
              <a:rPr lang="en-GB" sz="1800" dirty="0"/>
              <a:t>Non-disadvantaged primary pupils in areas with medium/high levels of deprivation experienced a similar degree of learning loss to disadvantaged pupils in areas with low levels of deprivation. This is important to note as disadvantage clearly impacts learning losses at both an area-level as well as at pupil level.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083A1E65-0FAE-494C-B98E-D236FEA723A2}"/>
              </a:ext>
            </a:extLst>
          </p:cNvPr>
          <p:cNvSpPr>
            <a:spLocks noGrp="1"/>
          </p:cNvSpPr>
          <p:nvPr>
            <p:ph type="body" sz="quarter" idx="16"/>
          </p:nvPr>
        </p:nvSpPr>
        <p:spPr/>
        <p:txBody>
          <a:bodyPr/>
          <a:lstStyle/>
          <a:p>
            <a:r>
              <a:rPr lang="en-GB" dirty="0"/>
              <a:t>The learning loss in reading in secondary school disadvantaged pupils in medium and high IDACI areas was nearly twice as much as non-disadvantaged pupils in the same areas.</a:t>
            </a:r>
          </a:p>
        </p:txBody>
      </p:sp>
      <p:sp>
        <p:nvSpPr>
          <p:cNvPr id="8" name="Text Placeholder 7">
            <a:extLst>
              <a:ext uri="{FF2B5EF4-FFF2-40B4-BE49-F238E27FC236}">
                <a16:creationId xmlns:a16="http://schemas.microsoft.com/office/drawing/2014/main" id="{DF882E86-0EBE-451C-A40C-602FC765ED46}"/>
              </a:ext>
            </a:extLst>
          </p:cNvPr>
          <p:cNvSpPr>
            <a:spLocks noGrp="1"/>
          </p:cNvSpPr>
          <p:nvPr>
            <p:ph type="body" sz="quarter" idx="18"/>
          </p:nvPr>
        </p:nvSpPr>
        <p:spPr>
          <a:xfrm>
            <a:off x="5915026" y="1322210"/>
            <a:ext cx="5991223" cy="659655"/>
          </a:xfrm>
        </p:spPr>
        <p:txBody>
          <a:bodyPr/>
          <a:lstStyle/>
          <a:p>
            <a:r>
              <a:rPr lang="en-GB" dirty="0"/>
              <a:t>Estimated mean learning loss by summer term, in months, in reading (primary and secondary schools) by pupil and area-level disadvantage</a:t>
            </a:r>
          </a:p>
          <a:p>
            <a:endParaRPr lang="en-GB" dirty="0"/>
          </a:p>
        </p:txBody>
      </p:sp>
      <p:pic>
        <p:nvPicPr>
          <p:cNvPr id="14" name="Picture 13" descr="Column chart of estimated mean learning loss of reading, in months, for primary and secondary schools by pupil and area-level disadvantage, where pupils from disadvantaged backgrounds are experiencing greater learning loss than affluent peers as a result of the pandemic. &#10;">
            <a:extLst>
              <a:ext uri="{FF2B5EF4-FFF2-40B4-BE49-F238E27FC236}">
                <a16:creationId xmlns:a16="http://schemas.microsoft.com/office/drawing/2014/main" id="{9C32DAAA-DC88-4E3B-8842-128C2FBF85EA}"/>
              </a:ext>
            </a:extLst>
          </p:cNvPr>
          <p:cNvPicPr>
            <a:picLocks noChangeAspect="1"/>
          </p:cNvPicPr>
          <p:nvPr/>
        </p:nvPicPr>
        <p:blipFill>
          <a:blip r:embed="rId3"/>
          <a:stretch>
            <a:fillRect/>
          </a:stretch>
        </p:blipFill>
        <p:spPr>
          <a:xfrm>
            <a:off x="5876923" y="2191396"/>
            <a:ext cx="6086475" cy="3657600"/>
          </a:xfrm>
          <a:prstGeom prst="rect">
            <a:avLst/>
          </a:prstGeom>
        </p:spPr>
      </p:pic>
      <p:sp>
        <p:nvSpPr>
          <p:cNvPr id="6" name="Text Placeholder 5">
            <a:extLst>
              <a:ext uri="{FF2B5EF4-FFF2-40B4-BE49-F238E27FC236}">
                <a16:creationId xmlns:a16="http://schemas.microsoft.com/office/drawing/2014/main" id="{49A97996-724E-4F58-9762-691C7E450FDF}"/>
              </a:ext>
            </a:extLst>
          </p:cNvPr>
          <p:cNvSpPr>
            <a:spLocks noGrp="1"/>
          </p:cNvSpPr>
          <p:nvPr>
            <p:ph type="body" sz="quarter" idx="17"/>
          </p:nvPr>
        </p:nvSpPr>
        <p:spPr/>
        <p:txBody>
          <a:bodyPr/>
          <a:lstStyle/>
          <a:p>
            <a:r>
              <a:rPr lang="en-GB" dirty="0"/>
              <a:t>*</a:t>
            </a:r>
            <a:r>
              <a:rPr lang="en-GB" sz="1800" dirty="0">
                <a:effectLst/>
                <a:latin typeface="Calibri"/>
                <a:ea typeface="Calibri" panose="020F0502020204030204" pitchFamily="34" charset="0"/>
                <a:cs typeface="Calibri"/>
              </a:rPr>
              <a:t>primarily those eligible for free school meals (FSM) at some point in the last six </a:t>
            </a:r>
            <a:r>
              <a:rPr lang="en-GB" dirty="0">
                <a:latin typeface="Calibri"/>
                <a:ea typeface="Calibri" panose="020F0502020204030204" pitchFamily="34" charset="0"/>
                <a:cs typeface="Calibri"/>
              </a:rPr>
              <a:t>year</a:t>
            </a:r>
          </a:p>
          <a:p>
            <a:endParaRPr lang="en-GB" dirty="0"/>
          </a:p>
        </p:txBody>
      </p:sp>
      <p:pic>
        <p:nvPicPr>
          <p:cNvPr id="9" name="Picture 5" descr="National data icon">
            <a:extLst>
              <a:ext uri="{FF2B5EF4-FFF2-40B4-BE49-F238E27FC236}">
                <a16:creationId xmlns:a16="http://schemas.microsoft.com/office/drawing/2014/main" id="{982B8253-FF62-43C6-AA95-2C7B5F545ABA}"/>
              </a:ext>
            </a:extLst>
          </p:cNvPr>
          <p:cNvPicPr>
            <a:picLocks noChangeAspect="1"/>
          </p:cNvPicPr>
          <p:nvPr/>
        </p:nvPicPr>
        <p:blipFill>
          <a:blip r:embed="rId4"/>
          <a:stretch>
            <a:fillRect/>
          </a:stretch>
        </p:blipFill>
        <p:spPr>
          <a:xfrm>
            <a:off x="11331827" y="5842562"/>
            <a:ext cx="651641" cy="612228"/>
          </a:xfrm>
          <a:prstGeom prst="rect">
            <a:avLst/>
          </a:prstGeom>
        </p:spPr>
      </p:pic>
      <p:sp>
        <p:nvSpPr>
          <p:cNvPr id="3" name="Slide Number Placeholder 2">
            <a:extLst>
              <a:ext uri="{FF2B5EF4-FFF2-40B4-BE49-F238E27FC236}">
                <a16:creationId xmlns:a16="http://schemas.microsoft.com/office/drawing/2014/main" id="{B3EEA9E5-3BEC-401D-9A31-222CD1E38C51}"/>
              </a:ext>
            </a:extLst>
          </p:cNvPr>
          <p:cNvSpPr>
            <a:spLocks noGrp="1"/>
          </p:cNvSpPr>
          <p:nvPr>
            <p:ph type="sldNum" sz="quarter" idx="14"/>
          </p:nvPr>
        </p:nvSpPr>
        <p:spPr/>
        <p:txBody>
          <a:bodyPr/>
          <a:lstStyle/>
          <a:p>
            <a:fld id="{9BC8FC83-D65C-4978-BA33-53F84FE6B3EA}" type="slidenum">
              <a:rPr lang="en-GB" smtClean="0"/>
              <a:pPr/>
              <a:t>19</a:t>
            </a:fld>
            <a:endParaRPr lang="en-GB" dirty="0"/>
          </a:p>
        </p:txBody>
      </p:sp>
    </p:spTree>
    <p:extLst>
      <p:ext uri="{BB962C8B-B14F-4D97-AF65-F5344CB8AC3E}">
        <p14:creationId xmlns:p14="http://schemas.microsoft.com/office/powerpoint/2010/main" val="126251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2F30AB0-A2F8-4389-93EE-9DDFECB3CD9A}"/>
              </a:ext>
            </a:extLst>
          </p:cNvPr>
          <p:cNvSpPr>
            <a:spLocks noGrp="1"/>
          </p:cNvSpPr>
          <p:nvPr>
            <p:ph type="title"/>
          </p:nvPr>
        </p:nvSpPr>
        <p:spPr>
          <a:xfrm>
            <a:off x="504495" y="136525"/>
            <a:ext cx="11108473" cy="870391"/>
          </a:xfrm>
        </p:spPr>
        <p:txBody>
          <a:bodyPr>
            <a:normAutofit/>
          </a:bodyPr>
          <a:lstStyle/>
          <a:p>
            <a:r>
              <a:rPr lang="en-GB" sz="4500" b="1" dirty="0">
                <a:solidFill>
                  <a:schemeClr val="accent3">
                    <a:lumMod val="50000"/>
                  </a:schemeClr>
                </a:solidFill>
                <a:latin typeface="+mn-lt"/>
              </a:rPr>
              <a:t>Slide Layout</a:t>
            </a:r>
          </a:p>
        </p:txBody>
      </p:sp>
      <p:pic>
        <p:nvPicPr>
          <p:cNvPr id="6" name="Picture 5" descr="Image shows a zoomed out picture of a slide from this pack, including slide notes underneath it in grey. ">
            <a:extLst>
              <a:ext uri="{FF2B5EF4-FFF2-40B4-BE49-F238E27FC236}">
                <a16:creationId xmlns:a16="http://schemas.microsoft.com/office/drawing/2014/main" id="{859B1C5B-FAF9-4A06-8235-2EFF7AD6D54D}"/>
              </a:ext>
            </a:extLst>
          </p:cNvPr>
          <p:cNvPicPr>
            <a:picLocks noChangeAspect="1"/>
          </p:cNvPicPr>
          <p:nvPr/>
        </p:nvPicPr>
        <p:blipFill>
          <a:blip r:embed="rId3"/>
          <a:stretch>
            <a:fillRect/>
          </a:stretch>
        </p:blipFill>
        <p:spPr>
          <a:xfrm>
            <a:off x="2165880" y="1208702"/>
            <a:ext cx="6661605" cy="5279813"/>
          </a:xfrm>
          <a:prstGeom prst="rect">
            <a:avLst/>
          </a:prstGeom>
        </p:spPr>
      </p:pic>
      <p:sp>
        <p:nvSpPr>
          <p:cNvPr id="5" name="TextBox 4">
            <a:extLst>
              <a:ext uri="{FF2B5EF4-FFF2-40B4-BE49-F238E27FC236}">
                <a16:creationId xmlns:a16="http://schemas.microsoft.com/office/drawing/2014/main" id="{EFBE0086-1D2A-43ED-B95D-464B7062CBC4}"/>
              </a:ext>
            </a:extLst>
          </p:cNvPr>
          <p:cNvSpPr txBox="1"/>
          <p:nvPr/>
        </p:nvSpPr>
        <p:spPr>
          <a:xfrm>
            <a:off x="95953" y="1631857"/>
            <a:ext cx="1950307" cy="830997"/>
          </a:xfrm>
          <a:prstGeom prst="rect">
            <a:avLst/>
          </a:prstGeom>
          <a:solidFill>
            <a:srgbClr val="FFFCF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t>Key findings can be found in the slide title</a:t>
            </a:r>
            <a:endParaRPr lang="en-GB" sz="1600" dirty="0">
              <a:cs typeface="Calibri"/>
            </a:endParaRPr>
          </a:p>
        </p:txBody>
      </p:sp>
      <p:cxnSp>
        <p:nvCxnSpPr>
          <p:cNvPr id="7" name="Straight Arrow Connector 6">
            <a:extLst>
              <a:ext uri="{FF2B5EF4-FFF2-40B4-BE49-F238E27FC236}">
                <a16:creationId xmlns:a16="http://schemas.microsoft.com/office/drawing/2014/main" id="{B607B2BE-E58D-4B2E-B166-4260B0B8182C}"/>
              </a:ext>
              <a:ext uri="{C183D7F6-B498-43B3-948B-1728B52AA6E4}">
                <adec:decorative xmlns:adec="http://schemas.microsoft.com/office/drawing/2017/decorative" val="1"/>
              </a:ext>
            </a:extLst>
          </p:cNvPr>
          <p:cNvCxnSpPr/>
          <p:nvPr/>
        </p:nvCxnSpPr>
        <p:spPr>
          <a:xfrm flipV="1">
            <a:off x="2148968" y="1343790"/>
            <a:ext cx="870510" cy="143014"/>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87A5BD1-8BD7-4B91-9BFE-3B4F8F741BB7}"/>
              </a:ext>
            </a:extLst>
          </p:cNvPr>
          <p:cNvSpPr txBox="1"/>
          <p:nvPr/>
        </p:nvSpPr>
        <p:spPr>
          <a:xfrm>
            <a:off x="28094" y="3040760"/>
            <a:ext cx="2048748" cy="2062103"/>
          </a:xfrm>
          <a:prstGeom prst="rect">
            <a:avLst/>
          </a:prstGeom>
          <a:solidFill>
            <a:srgbClr val="FFFCF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cs typeface="Calibri"/>
              </a:rPr>
              <a:t>Public  data slides are shown by a broken blue border and a ‘Public/ Open Information’ comment highlighted in blue. These slides can be shared.</a:t>
            </a:r>
          </a:p>
        </p:txBody>
      </p:sp>
      <p:cxnSp>
        <p:nvCxnSpPr>
          <p:cNvPr id="21" name="Straight Arrow Connector 20">
            <a:extLst>
              <a:ext uri="{FF2B5EF4-FFF2-40B4-BE49-F238E27FC236}">
                <a16:creationId xmlns:a16="http://schemas.microsoft.com/office/drawing/2014/main" id="{ADC3F27E-BB08-4A39-9CD1-B4183C5B7282}"/>
              </a:ext>
              <a:ext uri="{C183D7F6-B498-43B3-948B-1728B52AA6E4}">
                <adec:decorative xmlns:adec="http://schemas.microsoft.com/office/drawing/2017/decorative" val="1"/>
              </a:ext>
            </a:extLst>
          </p:cNvPr>
          <p:cNvCxnSpPr>
            <a:cxnSpLocks/>
          </p:cNvCxnSpPr>
          <p:nvPr/>
        </p:nvCxnSpPr>
        <p:spPr>
          <a:xfrm>
            <a:off x="2034820" y="3293741"/>
            <a:ext cx="1006617" cy="922887"/>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FBA986F-9066-447D-BFA0-67BC120D76C1}"/>
              </a:ext>
            </a:extLst>
          </p:cNvPr>
          <p:cNvSpPr txBox="1"/>
          <p:nvPr/>
        </p:nvSpPr>
        <p:spPr>
          <a:xfrm>
            <a:off x="9529613" y="1328753"/>
            <a:ext cx="1950307" cy="338554"/>
          </a:xfrm>
          <a:prstGeom prst="rect">
            <a:avLst/>
          </a:prstGeom>
          <a:solidFill>
            <a:srgbClr val="FFFCF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t>'Impact Type' icon </a:t>
            </a:r>
            <a:endParaRPr lang="en-GB" sz="1600" dirty="0">
              <a:cs typeface="Calibri"/>
            </a:endParaRPr>
          </a:p>
        </p:txBody>
      </p:sp>
      <p:cxnSp>
        <p:nvCxnSpPr>
          <p:cNvPr id="16" name="Straight Arrow Connector 15">
            <a:extLst>
              <a:ext uri="{FF2B5EF4-FFF2-40B4-BE49-F238E27FC236}">
                <a16:creationId xmlns:a16="http://schemas.microsoft.com/office/drawing/2014/main" id="{FD21C19F-6035-4AC9-941F-FAD7437269C9}"/>
              </a:ext>
              <a:ext uri="{C183D7F6-B498-43B3-948B-1728B52AA6E4}">
                <adec:decorative xmlns:adec="http://schemas.microsoft.com/office/drawing/2017/decorative" val="1"/>
              </a:ext>
            </a:extLst>
          </p:cNvPr>
          <p:cNvCxnSpPr>
            <a:cxnSpLocks/>
          </p:cNvCxnSpPr>
          <p:nvPr/>
        </p:nvCxnSpPr>
        <p:spPr>
          <a:xfrm flipH="1">
            <a:off x="8663613" y="1397773"/>
            <a:ext cx="1009171" cy="178061"/>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27DA333-9009-4D97-838C-D54BF769F1E8}"/>
              </a:ext>
            </a:extLst>
          </p:cNvPr>
          <p:cNvSpPr txBox="1"/>
          <p:nvPr/>
        </p:nvSpPr>
        <p:spPr>
          <a:xfrm>
            <a:off x="9152587" y="2573709"/>
            <a:ext cx="2269523" cy="584775"/>
          </a:xfrm>
          <a:prstGeom prst="rect">
            <a:avLst/>
          </a:prstGeom>
          <a:solidFill>
            <a:srgbClr val="FFFCF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t>'Life Stage or Household' icon</a:t>
            </a:r>
            <a:endParaRPr lang="en-GB" sz="1600" dirty="0">
              <a:cs typeface="Calibri"/>
            </a:endParaRPr>
          </a:p>
        </p:txBody>
      </p:sp>
      <p:cxnSp>
        <p:nvCxnSpPr>
          <p:cNvPr id="19" name="Straight Arrow Connector 18">
            <a:extLst>
              <a:ext uri="{FF2B5EF4-FFF2-40B4-BE49-F238E27FC236}">
                <a16:creationId xmlns:a16="http://schemas.microsoft.com/office/drawing/2014/main" id="{F2F69D2F-DD1A-4653-B664-9671767C3BB1}"/>
              </a:ext>
              <a:ext uri="{C183D7F6-B498-43B3-948B-1728B52AA6E4}">
                <adec:decorative xmlns:adec="http://schemas.microsoft.com/office/drawing/2017/decorative" val="1"/>
              </a:ext>
            </a:extLst>
          </p:cNvPr>
          <p:cNvCxnSpPr>
            <a:cxnSpLocks/>
          </p:cNvCxnSpPr>
          <p:nvPr/>
        </p:nvCxnSpPr>
        <p:spPr>
          <a:xfrm flipH="1">
            <a:off x="8601074" y="3040760"/>
            <a:ext cx="1686274" cy="1193403"/>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C9180C6-0714-4D6C-9016-DBBCAC09B17F}"/>
              </a:ext>
            </a:extLst>
          </p:cNvPr>
          <p:cNvSpPr txBox="1"/>
          <p:nvPr/>
        </p:nvSpPr>
        <p:spPr>
          <a:xfrm>
            <a:off x="9681719" y="4615503"/>
            <a:ext cx="1950307" cy="1815882"/>
          </a:xfrm>
          <a:prstGeom prst="rect">
            <a:avLst/>
          </a:prstGeom>
          <a:solidFill>
            <a:srgbClr val="FFFCF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cs typeface="Calibri"/>
              </a:rPr>
              <a:t>Technical notes can be found in the 'Notes' section below the slide.</a:t>
            </a:r>
          </a:p>
          <a:p>
            <a:pPr algn="ctr"/>
            <a:r>
              <a:rPr lang="en-GB" sz="1600" dirty="0">
                <a:cs typeface="Calibri"/>
              </a:rPr>
              <a:t>Data sources will be listed in the 'Notes' section</a:t>
            </a:r>
          </a:p>
        </p:txBody>
      </p:sp>
      <p:cxnSp>
        <p:nvCxnSpPr>
          <p:cNvPr id="14" name="Straight Arrow Connector 13">
            <a:extLst>
              <a:ext uri="{FF2B5EF4-FFF2-40B4-BE49-F238E27FC236}">
                <a16:creationId xmlns:a16="http://schemas.microsoft.com/office/drawing/2014/main" id="{59E8AE48-99B4-419C-A20E-B21B1F2CEF2F}"/>
              </a:ext>
              <a:ext uri="{C183D7F6-B498-43B3-948B-1728B52AA6E4}">
                <adec:decorative xmlns:adec="http://schemas.microsoft.com/office/drawing/2017/decorative" val="1"/>
              </a:ext>
            </a:extLst>
          </p:cNvPr>
          <p:cNvCxnSpPr>
            <a:cxnSpLocks/>
          </p:cNvCxnSpPr>
          <p:nvPr/>
        </p:nvCxnSpPr>
        <p:spPr>
          <a:xfrm flipH="1" flipV="1">
            <a:off x="8800227" y="4705085"/>
            <a:ext cx="967288" cy="46288"/>
          </a:xfrm>
          <a:prstGeom prst="straightConnector1">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Footer Placeholder 7">
            <a:extLst>
              <a:ext uri="{FF2B5EF4-FFF2-40B4-BE49-F238E27FC236}">
                <a16:creationId xmlns:a16="http://schemas.microsoft.com/office/drawing/2014/main" id="{8D31A490-69F3-4FB6-8B2D-0287567BBB93}"/>
              </a:ext>
            </a:extLst>
          </p:cNvPr>
          <p:cNvSpPr txBox="1">
            <a:spLocks/>
          </p:cNvSpPr>
          <p:nvPr/>
        </p:nvSpPr>
        <p:spPr>
          <a:xfrm>
            <a:off x="28094" y="6659697"/>
            <a:ext cx="2018166" cy="180880"/>
          </a:xfrm>
          <a:prstGeom prst="rect">
            <a:avLst/>
          </a:prstGeom>
          <a:solidFill>
            <a:srgbClr val="00B0F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solidFill>
                  <a:schemeClr val="tx1"/>
                </a:solidFill>
              </a:rPr>
              <a:t>Public/ Open Information </a:t>
            </a:r>
          </a:p>
        </p:txBody>
      </p:sp>
      <p:sp>
        <p:nvSpPr>
          <p:cNvPr id="17" name="Rectangle 16">
            <a:extLst>
              <a:ext uri="{FF2B5EF4-FFF2-40B4-BE49-F238E27FC236}">
                <a16:creationId xmlns:a16="http://schemas.microsoft.com/office/drawing/2014/main" id="{BC7DB977-010A-43B2-AF25-1E9D15357FBD}"/>
              </a:ext>
              <a:ext uri="{C183D7F6-B498-43B3-948B-1728B52AA6E4}">
                <adec:decorative xmlns:adec="http://schemas.microsoft.com/office/drawing/2017/decorative" val="1"/>
              </a:ext>
            </a:extLst>
          </p:cNvPr>
          <p:cNvSpPr/>
          <p:nvPr/>
        </p:nvSpPr>
        <p:spPr>
          <a:xfrm>
            <a:off x="18143" y="13647"/>
            <a:ext cx="12163906" cy="682692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D3BAAA86-270E-424D-95B9-C0C284F73B4B}"/>
              </a:ext>
            </a:extLst>
          </p:cNvPr>
          <p:cNvSpPr>
            <a:spLocks noGrp="1"/>
          </p:cNvSpPr>
          <p:nvPr>
            <p:ph type="sldNum" sz="quarter" idx="12"/>
          </p:nvPr>
        </p:nvSpPr>
        <p:spPr/>
        <p:txBody>
          <a:bodyPr/>
          <a:lstStyle/>
          <a:p>
            <a:fld id="{40260323-AB66-4FC5-A8FE-AB728ED21D36}" type="slidenum">
              <a:rPr lang="en-GB" smtClean="0"/>
              <a:t>2</a:t>
            </a:fld>
            <a:endParaRPr lang="en-GB" dirty="0"/>
          </a:p>
        </p:txBody>
      </p:sp>
    </p:spTree>
    <p:extLst>
      <p:ext uri="{BB962C8B-B14F-4D97-AF65-F5344CB8AC3E}">
        <p14:creationId xmlns:p14="http://schemas.microsoft.com/office/powerpoint/2010/main" val="388313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EACD-AC2E-465B-872A-6758EE84AA02}"/>
              </a:ext>
            </a:extLst>
          </p:cNvPr>
          <p:cNvSpPr>
            <a:spLocks noGrp="1"/>
          </p:cNvSpPr>
          <p:nvPr>
            <p:ph type="ctrTitle"/>
          </p:nvPr>
        </p:nvSpPr>
        <p:spPr>
          <a:xfrm>
            <a:off x="161925" y="479327"/>
            <a:ext cx="10248900" cy="727173"/>
          </a:xfrm>
        </p:spPr>
        <p:txBody>
          <a:bodyPr/>
          <a:lstStyle/>
          <a:p>
            <a:r>
              <a:rPr lang="en-GB" sz="2200" dirty="0">
                <a:solidFill>
                  <a:schemeClr val="tx1"/>
                </a:solidFill>
              </a:rPr>
              <a:t>National evidence suggests that during 2020/21 academic year</a:t>
            </a:r>
            <a:r>
              <a:rPr lang="en-GB" sz="2200" dirty="0">
                <a:solidFill>
                  <a:schemeClr val="tx1"/>
                </a:solidFill>
                <a:effectLst/>
                <a:ea typeface="Calibri" panose="020F0502020204030204" pitchFamily="34" charset="0"/>
                <a:cs typeface="Times New Roman" panose="02020603050405020304" pitchFamily="18" charset="0"/>
              </a:rPr>
              <a:t>, pupils from disadvantaged backgrounds* experienced greater learning losses in mathematics than their more affluent peers as a result of the pandemic. </a:t>
            </a:r>
            <a:endParaRPr lang="en-GB" sz="2200" dirty="0">
              <a:solidFill>
                <a:schemeClr val="tx1"/>
              </a:solidFill>
            </a:endParaRPr>
          </a:p>
        </p:txBody>
      </p:sp>
      <p:sp>
        <p:nvSpPr>
          <p:cNvPr id="4" name="Subtitle 3">
            <a:extLst>
              <a:ext uri="{FF2B5EF4-FFF2-40B4-BE49-F238E27FC236}">
                <a16:creationId xmlns:a16="http://schemas.microsoft.com/office/drawing/2014/main" id="{E7520FC7-F6AB-4E0F-8F5E-72F381549411}"/>
              </a:ext>
            </a:extLst>
          </p:cNvPr>
          <p:cNvSpPr>
            <a:spLocks noGrp="1"/>
          </p:cNvSpPr>
          <p:nvPr>
            <p:ph type="subTitle" idx="1"/>
          </p:nvPr>
        </p:nvSpPr>
        <p:spPr>
          <a:xfrm>
            <a:off x="161925" y="1328288"/>
            <a:ext cx="5610225" cy="3072264"/>
          </a:xfrm>
        </p:spPr>
        <p:txBody>
          <a:bodyPr/>
          <a:lstStyle/>
          <a:p>
            <a:r>
              <a:rPr lang="en-GB" sz="1800" dirty="0"/>
              <a:t>As well as variation by pupil disadvantage, there was found to be variation by the level of deprivation of the area in which pupils live. </a:t>
            </a:r>
          </a:p>
          <a:p>
            <a:r>
              <a:rPr lang="en-GB" sz="1800" dirty="0"/>
              <a:t>Non-disadvantaged primary aged pupils in areas with medium/high levels of deprivation experienced a greater degree of learning loss in mathematics to disadvantaged pupils in areas with low levels of deprivation. This is important to note as disadvantage clearly impacts learning losses at both an area-level as well as at pupil level.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633A4F5F-64F2-4A2E-87F1-337CD2078FAD}"/>
              </a:ext>
            </a:extLst>
          </p:cNvPr>
          <p:cNvSpPr>
            <a:spLocks noGrp="1"/>
          </p:cNvSpPr>
          <p:nvPr>
            <p:ph type="body" sz="quarter" idx="16"/>
          </p:nvPr>
        </p:nvSpPr>
        <p:spPr/>
        <p:txBody>
          <a:bodyPr/>
          <a:lstStyle/>
          <a:p>
            <a:r>
              <a:rPr lang="en-GB" dirty="0"/>
              <a:t>The biggest impact sees on learning loss in mathematics in primary pupils appears to be the deprivation of the area, rather than the pupil level.</a:t>
            </a:r>
          </a:p>
        </p:txBody>
      </p:sp>
      <p:sp>
        <p:nvSpPr>
          <p:cNvPr id="8" name="Text Placeholder 7">
            <a:extLst>
              <a:ext uri="{FF2B5EF4-FFF2-40B4-BE49-F238E27FC236}">
                <a16:creationId xmlns:a16="http://schemas.microsoft.com/office/drawing/2014/main" id="{94DC1F8F-499B-46E7-9FA1-79BA51DE3B1A}"/>
              </a:ext>
            </a:extLst>
          </p:cNvPr>
          <p:cNvSpPr>
            <a:spLocks noGrp="1"/>
          </p:cNvSpPr>
          <p:nvPr>
            <p:ph type="body" sz="quarter" idx="18"/>
          </p:nvPr>
        </p:nvSpPr>
        <p:spPr>
          <a:xfrm>
            <a:off x="5972177" y="1127125"/>
            <a:ext cx="5991223" cy="659655"/>
          </a:xfrm>
        </p:spPr>
        <p:txBody>
          <a:bodyPr/>
          <a:lstStyle/>
          <a:p>
            <a:r>
              <a:rPr lang="en-GB" dirty="0"/>
              <a:t>Estimated mean learning loss by summer term, in months, in mathematics (primary schools only) by pupil and area-level disadvantage</a:t>
            </a:r>
          </a:p>
        </p:txBody>
      </p:sp>
      <p:pic>
        <p:nvPicPr>
          <p:cNvPr id="10" name="Picture Placeholder 9" descr="Column chart of estimated mean leaning loss of mathematics by summer term in months by primary school pupils and area level disadvantage, where pupils from disadvantaged backgrounds are experiencing greater learning loss than affluent peers as a result of the pandemic. ">
            <a:extLst>
              <a:ext uri="{FF2B5EF4-FFF2-40B4-BE49-F238E27FC236}">
                <a16:creationId xmlns:a16="http://schemas.microsoft.com/office/drawing/2014/main" id="{F95A4625-A269-4F63-8648-0E21AA1C3652}"/>
              </a:ext>
            </a:extLst>
          </p:cNvPr>
          <p:cNvPicPr>
            <a:picLocks noGrp="1" noChangeAspect="1"/>
          </p:cNvPicPr>
          <p:nvPr>
            <p:ph type="pic" sz="quarter" idx="13"/>
          </p:nvPr>
        </p:nvPicPr>
        <p:blipFill rotWithShape="1">
          <a:blip r:embed="rId3"/>
          <a:srcRect t="1708" b="1708"/>
          <a:stretch/>
        </p:blipFill>
        <p:spPr>
          <a:xfrm>
            <a:off x="5972177" y="1786780"/>
            <a:ext cx="5991223" cy="4103491"/>
          </a:xfrm>
        </p:spPr>
      </p:pic>
      <p:sp>
        <p:nvSpPr>
          <p:cNvPr id="6" name="Text Placeholder 5">
            <a:extLst>
              <a:ext uri="{FF2B5EF4-FFF2-40B4-BE49-F238E27FC236}">
                <a16:creationId xmlns:a16="http://schemas.microsoft.com/office/drawing/2014/main" id="{F79EE2F0-0ADC-4E9E-A8CE-226F4674EC0A}"/>
              </a:ext>
            </a:extLst>
          </p:cNvPr>
          <p:cNvSpPr>
            <a:spLocks noGrp="1"/>
          </p:cNvSpPr>
          <p:nvPr>
            <p:ph type="body" sz="quarter" idx="17"/>
          </p:nvPr>
        </p:nvSpPr>
        <p:spPr/>
        <p:txBody>
          <a:bodyPr/>
          <a:lstStyle/>
          <a:p>
            <a:r>
              <a:rPr lang="en-GB" dirty="0"/>
              <a:t>*</a:t>
            </a:r>
            <a:r>
              <a:rPr lang="en-GB" sz="1800" dirty="0">
                <a:effectLst/>
                <a:latin typeface="Calibri"/>
                <a:ea typeface="Calibri" panose="020F0502020204030204" pitchFamily="34" charset="0"/>
                <a:cs typeface="Calibri"/>
              </a:rPr>
              <a:t>primarily those eligible for free school meals (FSM) at some point in the last six </a:t>
            </a:r>
            <a:r>
              <a:rPr lang="en-GB" dirty="0">
                <a:latin typeface="Calibri"/>
                <a:ea typeface="Calibri" panose="020F0502020204030204" pitchFamily="34" charset="0"/>
                <a:cs typeface="Calibri"/>
              </a:rPr>
              <a:t>year</a:t>
            </a:r>
          </a:p>
          <a:p>
            <a:endParaRPr lang="en-GB" dirty="0"/>
          </a:p>
        </p:txBody>
      </p:sp>
      <p:sp>
        <p:nvSpPr>
          <p:cNvPr id="3" name="Slide Number Placeholder 2">
            <a:extLst>
              <a:ext uri="{FF2B5EF4-FFF2-40B4-BE49-F238E27FC236}">
                <a16:creationId xmlns:a16="http://schemas.microsoft.com/office/drawing/2014/main" id="{1749FC0F-F43D-4E7F-B7E5-ECF7952F8E4E}"/>
              </a:ext>
            </a:extLst>
          </p:cNvPr>
          <p:cNvSpPr>
            <a:spLocks noGrp="1"/>
          </p:cNvSpPr>
          <p:nvPr>
            <p:ph type="sldNum" sz="quarter" idx="14"/>
          </p:nvPr>
        </p:nvSpPr>
        <p:spPr/>
        <p:txBody>
          <a:bodyPr/>
          <a:lstStyle/>
          <a:p>
            <a:fld id="{9BC8FC83-D65C-4978-BA33-53F84FE6B3EA}" type="slidenum">
              <a:rPr lang="en-GB" smtClean="0"/>
              <a:pPr/>
              <a:t>20</a:t>
            </a:fld>
            <a:endParaRPr lang="en-GB" dirty="0"/>
          </a:p>
        </p:txBody>
      </p:sp>
    </p:spTree>
    <p:extLst>
      <p:ext uri="{BB962C8B-B14F-4D97-AF65-F5344CB8AC3E}">
        <p14:creationId xmlns:p14="http://schemas.microsoft.com/office/powerpoint/2010/main" val="134561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3140-1F6C-4B8C-8C96-EEFECC6D0859}"/>
              </a:ext>
            </a:extLst>
          </p:cNvPr>
          <p:cNvSpPr>
            <a:spLocks noGrp="1"/>
          </p:cNvSpPr>
          <p:nvPr>
            <p:ph type="ctrTitle"/>
          </p:nvPr>
        </p:nvSpPr>
        <p:spPr>
          <a:xfrm>
            <a:off x="161924" y="142876"/>
            <a:ext cx="11801475" cy="1003536"/>
          </a:xfrm>
        </p:spPr>
        <p:txBody>
          <a:bodyPr lIns="91440" tIns="45720" rIns="91440" bIns="45720" anchor="b"/>
          <a:lstStyle/>
          <a:p>
            <a:r>
              <a:rPr lang="en-GB" dirty="0">
                <a:solidFill>
                  <a:schemeClr val="tx1"/>
                </a:solidFill>
              </a:rPr>
              <a:t>Early Years health and child development services</a:t>
            </a:r>
          </a:p>
        </p:txBody>
      </p:sp>
      <p:sp>
        <p:nvSpPr>
          <p:cNvPr id="4" name="Slide Number Placeholder 3">
            <a:extLst>
              <a:ext uri="{FF2B5EF4-FFF2-40B4-BE49-F238E27FC236}">
                <a16:creationId xmlns:a16="http://schemas.microsoft.com/office/drawing/2014/main" id="{E6857064-557A-4718-A0BC-4CF592283547}"/>
              </a:ext>
            </a:extLst>
          </p:cNvPr>
          <p:cNvSpPr>
            <a:spLocks noGrp="1"/>
          </p:cNvSpPr>
          <p:nvPr>
            <p:ph type="sldNum" sz="quarter" idx="14"/>
          </p:nvPr>
        </p:nvSpPr>
        <p:spPr/>
        <p:txBody>
          <a:bodyPr/>
          <a:lstStyle/>
          <a:p>
            <a:fld id="{9BC8FC83-D65C-4978-BA33-53F84FE6B3EA}" type="slidenum">
              <a:rPr lang="en-GB" smtClean="0"/>
              <a:pPr/>
              <a:t>21</a:t>
            </a:fld>
            <a:endParaRPr lang="en-GB" dirty="0"/>
          </a:p>
        </p:txBody>
      </p:sp>
    </p:spTree>
    <p:extLst>
      <p:ext uri="{BB962C8B-B14F-4D97-AF65-F5344CB8AC3E}">
        <p14:creationId xmlns:p14="http://schemas.microsoft.com/office/powerpoint/2010/main" val="2650048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9693A5-6C30-41F0-B536-C80859D5A07B}"/>
              </a:ext>
            </a:extLst>
          </p:cNvPr>
          <p:cNvSpPr>
            <a:spLocks noGrp="1"/>
          </p:cNvSpPr>
          <p:nvPr>
            <p:ph type="ctrTitle"/>
          </p:nvPr>
        </p:nvSpPr>
        <p:spPr/>
        <p:txBody>
          <a:bodyPr>
            <a:normAutofit fontScale="90000"/>
          </a:bodyPr>
          <a:lstStyle/>
          <a:p>
            <a:r>
              <a:rPr lang="en-GB" dirty="0">
                <a:solidFill>
                  <a:schemeClr val="tx1"/>
                </a:solidFill>
              </a:rPr>
              <a:t>Attendance at early years settings increased at a faster rate in </a:t>
            </a:r>
            <a:r>
              <a:rPr lang="en-GB" b="1" dirty="0">
                <a:solidFill>
                  <a:schemeClr val="tx1"/>
                </a:solidFill>
              </a:rPr>
              <a:t>Cambridgeshire</a:t>
            </a:r>
            <a:r>
              <a:rPr lang="en-GB" dirty="0">
                <a:solidFill>
                  <a:schemeClr val="tx1"/>
                </a:solidFill>
              </a:rPr>
              <a:t> following the first lockdown than in </a:t>
            </a:r>
            <a:r>
              <a:rPr lang="en-GB" b="1" dirty="0">
                <a:solidFill>
                  <a:schemeClr val="tx1"/>
                </a:solidFill>
              </a:rPr>
              <a:t>Peterborough.</a:t>
            </a:r>
          </a:p>
        </p:txBody>
      </p:sp>
      <p:sp>
        <p:nvSpPr>
          <p:cNvPr id="5" name="Subtitle 4">
            <a:extLst>
              <a:ext uri="{FF2B5EF4-FFF2-40B4-BE49-F238E27FC236}">
                <a16:creationId xmlns:a16="http://schemas.microsoft.com/office/drawing/2014/main" id="{62082679-8651-4D5A-864C-49550F4A1566}"/>
              </a:ext>
            </a:extLst>
          </p:cNvPr>
          <p:cNvSpPr>
            <a:spLocks noGrp="1"/>
          </p:cNvSpPr>
          <p:nvPr>
            <p:ph type="subTitle" idx="1"/>
          </p:nvPr>
        </p:nvSpPr>
        <p:spPr>
          <a:xfrm>
            <a:off x="161925" y="991836"/>
            <a:ext cx="5610225" cy="3408716"/>
          </a:xfrm>
        </p:spPr>
        <p:txBody>
          <a:bodyPr>
            <a:normAutofit/>
          </a:bodyPr>
          <a:lstStyle/>
          <a:p>
            <a:r>
              <a:rPr lang="en-GB" dirty="0"/>
              <a:t>Attendance at early years settings in </a:t>
            </a:r>
            <a:r>
              <a:rPr lang="en-GB" b="1" dirty="0"/>
              <a:t>Peterborough</a:t>
            </a:r>
            <a:r>
              <a:rPr lang="en-GB" dirty="0"/>
              <a:t> increased steadily following the first national lockdown.</a:t>
            </a:r>
          </a:p>
          <a:p>
            <a:r>
              <a:rPr lang="en-GB" dirty="0"/>
              <a:t>In contrast, attendance in </a:t>
            </a:r>
            <a:r>
              <a:rPr lang="en-GB" b="1" dirty="0"/>
              <a:t>Cambridgeshire</a:t>
            </a:r>
            <a:r>
              <a:rPr lang="en-GB" dirty="0"/>
              <a:t> increased at a faster rate following the first national lockdown.</a:t>
            </a:r>
          </a:p>
          <a:p>
            <a:r>
              <a:rPr lang="en-GB" dirty="0"/>
              <a:t>However, during the third national lockdown, </a:t>
            </a:r>
            <a:r>
              <a:rPr lang="en-GB" b="1" dirty="0"/>
              <a:t>Peterborough </a:t>
            </a:r>
            <a:r>
              <a:rPr lang="en-GB" dirty="0"/>
              <a:t>had a large decrease in attendance, whereas in </a:t>
            </a:r>
            <a:r>
              <a:rPr lang="en-GB" b="1" dirty="0"/>
              <a:t>Cambridgeshire</a:t>
            </a:r>
            <a:r>
              <a:rPr lang="en-GB" dirty="0"/>
              <a:t> attendance was relatively unchanged.</a:t>
            </a:r>
          </a:p>
          <a:p>
            <a:r>
              <a:rPr lang="en-GB" dirty="0"/>
              <a:t>Attendance in both Cambridgeshire and Peterborough was increasing following the third national lockdown</a:t>
            </a:r>
          </a:p>
        </p:txBody>
      </p:sp>
      <p:sp>
        <p:nvSpPr>
          <p:cNvPr id="8" name="Text Placeholder 7">
            <a:extLst>
              <a:ext uri="{FF2B5EF4-FFF2-40B4-BE49-F238E27FC236}">
                <a16:creationId xmlns:a16="http://schemas.microsoft.com/office/drawing/2014/main" id="{8BEE1BE7-298A-4156-9160-1E4D5AAFA438}"/>
              </a:ext>
            </a:extLst>
          </p:cNvPr>
          <p:cNvSpPr>
            <a:spLocks noGrp="1"/>
          </p:cNvSpPr>
          <p:nvPr>
            <p:ph type="body" sz="quarter" idx="16"/>
          </p:nvPr>
        </p:nvSpPr>
        <p:spPr>
          <a:xfrm>
            <a:off x="190501" y="4480466"/>
            <a:ext cx="5619750" cy="1348434"/>
          </a:xfrm>
        </p:spPr>
        <p:txBody>
          <a:bodyPr vert="horz" lIns="91440" tIns="45720" rIns="91440" bIns="45720" rtlCol="0" anchor="t">
            <a:normAutofit/>
          </a:bodyPr>
          <a:lstStyle/>
          <a:p>
            <a:r>
              <a:rPr lang="en-GB" dirty="0"/>
              <a:t>In Cambridgeshire, the attendance of vulnerable children at early years settings has steadily increased since the first lockdown. However in Peterborough, attendance peaked in July 2020 and has remained below this since.</a:t>
            </a:r>
          </a:p>
        </p:txBody>
      </p:sp>
      <p:sp>
        <p:nvSpPr>
          <p:cNvPr id="11" name="Text Placeholder 10">
            <a:extLst>
              <a:ext uri="{FF2B5EF4-FFF2-40B4-BE49-F238E27FC236}">
                <a16:creationId xmlns:a16="http://schemas.microsoft.com/office/drawing/2014/main" id="{F3BB4FF9-514B-4ACF-AF60-CC69016BEC31}"/>
              </a:ext>
            </a:extLst>
          </p:cNvPr>
          <p:cNvSpPr>
            <a:spLocks noGrp="1"/>
          </p:cNvSpPr>
          <p:nvPr>
            <p:ph type="body" sz="quarter" idx="18"/>
          </p:nvPr>
        </p:nvSpPr>
        <p:spPr>
          <a:xfrm>
            <a:off x="6216724" y="799899"/>
            <a:ext cx="5843912" cy="380358"/>
          </a:xfrm>
        </p:spPr>
        <p:txBody>
          <a:bodyPr>
            <a:normAutofit/>
          </a:bodyPr>
          <a:lstStyle/>
          <a:p>
            <a:r>
              <a:rPr lang="en-GB" dirty="0"/>
              <a:t>Attendance of all children at early years settings</a:t>
            </a:r>
          </a:p>
        </p:txBody>
      </p:sp>
      <p:pic>
        <p:nvPicPr>
          <p:cNvPr id="13" name="Picture 12" descr="Line chart of attendance of all children at early years settings, where after each lockdown period attendance increased at a faster rate in Cambridgeshire than in Peterborough.">
            <a:extLst>
              <a:ext uri="{FF2B5EF4-FFF2-40B4-BE49-F238E27FC236}">
                <a16:creationId xmlns:a16="http://schemas.microsoft.com/office/drawing/2014/main" id="{52EA2A84-BB7F-4E58-A898-47DC3E748DD6}"/>
              </a:ext>
            </a:extLst>
          </p:cNvPr>
          <p:cNvPicPr>
            <a:picLocks noChangeAspect="1"/>
          </p:cNvPicPr>
          <p:nvPr/>
        </p:nvPicPr>
        <p:blipFill rotWithShape="1">
          <a:blip r:embed="rId3"/>
          <a:srcRect l="5530" t="6545" r="10823"/>
          <a:stretch/>
        </p:blipFill>
        <p:spPr>
          <a:xfrm>
            <a:off x="6172199" y="1049860"/>
            <a:ext cx="4876801" cy="2399827"/>
          </a:xfrm>
          <a:prstGeom prst="rect">
            <a:avLst/>
          </a:prstGeom>
        </p:spPr>
      </p:pic>
      <p:sp>
        <p:nvSpPr>
          <p:cNvPr id="16" name="Text Placeholder 10">
            <a:extLst>
              <a:ext uri="{FF2B5EF4-FFF2-40B4-BE49-F238E27FC236}">
                <a16:creationId xmlns:a16="http://schemas.microsoft.com/office/drawing/2014/main" id="{21E3AFBC-EE29-4212-8DBC-A235F8217FBD}"/>
              </a:ext>
            </a:extLst>
          </p:cNvPr>
          <p:cNvSpPr txBox="1">
            <a:spLocks/>
          </p:cNvSpPr>
          <p:nvPr/>
        </p:nvSpPr>
        <p:spPr>
          <a:xfrm>
            <a:off x="6279469" y="3462703"/>
            <a:ext cx="5991223" cy="3803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Attendance of vulnerable children at early years settings</a:t>
            </a:r>
          </a:p>
        </p:txBody>
      </p:sp>
      <p:pic>
        <p:nvPicPr>
          <p:cNvPr id="20" name="Picture 19" descr="Line chart of attendance of vulnerable children at early years settings, where after the first lockdown period attendance has increased in Cambridgeshire, compared to Peterborough that has remained below since.">
            <a:extLst>
              <a:ext uri="{FF2B5EF4-FFF2-40B4-BE49-F238E27FC236}">
                <a16:creationId xmlns:a16="http://schemas.microsoft.com/office/drawing/2014/main" id="{650D4574-86D6-4BD6-A4F5-3FB2475FC638}"/>
              </a:ext>
            </a:extLst>
          </p:cNvPr>
          <p:cNvPicPr>
            <a:picLocks noChangeAspect="1"/>
          </p:cNvPicPr>
          <p:nvPr/>
        </p:nvPicPr>
        <p:blipFill>
          <a:blip r:embed="rId4"/>
          <a:stretch>
            <a:fillRect/>
          </a:stretch>
        </p:blipFill>
        <p:spPr>
          <a:xfrm>
            <a:off x="6279469" y="3699648"/>
            <a:ext cx="4674281" cy="2358731"/>
          </a:xfrm>
          <a:prstGeom prst="rect">
            <a:avLst/>
          </a:prstGeom>
        </p:spPr>
      </p:pic>
      <p:sp>
        <p:nvSpPr>
          <p:cNvPr id="10" name="Text Placeholder 9">
            <a:extLst>
              <a:ext uri="{FF2B5EF4-FFF2-40B4-BE49-F238E27FC236}">
                <a16:creationId xmlns:a16="http://schemas.microsoft.com/office/drawing/2014/main" id="{C945CCA7-4A02-42E8-AE9D-F79A244DA8FF}"/>
              </a:ext>
            </a:extLst>
          </p:cNvPr>
          <p:cNvSpPr>
            <a:spLocks noGrp="1"/>
          </p:cNvSpPr>
          <p:nvPr>
            <p:ph type="body" sz="quarter" idx="17"/>
          </p:nvPr>
        </p:nvSpPr>
        <p:spPr>
          <a:xfrm>
            <a:off x="250077" y="5973027"/>
            <a:ext cx="11324909" cy="652590"/>
          </a:xfrm>
        </p:spPr>
        <p:txBody>
          <a:bodyPr vert="horz" lIns="91440" tIns="45720" rIns="91440" bIns="45720" rtlCol="0" anchor="t">
            <a:normAutofit/>
          </a:bodyPr>
          <a:lstStyle/>
          <a:p>
            <a:r>
              <a:rPr lang="en-GB" dirty="0">
                <a:cs typeface="Calibri"/>
              </a:rPr>
              <a:t>Attendance is based on data collected from Early Years providers by Local Authorities. Estimates could be affected by the number of providers submitting their information, so there is a high degree of uncertainty around the figures.</a:t>
            </a:r>
            <a:endParaRPr lang="en-GB" dirty="0"/>
          </a:p>
        </p:txBody>
      </p:sp>
      <p:pic>
        <p:nvPicPr>
          <p:cNvPr id="18" name="Picture 17">
            <a:extLst>
              <a:ext uri="{FF2B5EF4-FFF2-40B4-BE49-F238E27FC236}">
                <a16:creationId xmlns:a16="http://schemas.microsoft.com/office/drawing/2014/main" id="{FE73315C-1C1F-47BE-9299-BA8BC87FCF2F}"/>
              </a:ext>
              <a:ext uri="{C183D7F6-B498-43B3-948B-1728B52AA6E4}">
                <adec:decorative xmlns:adec="http://schemas.microsoft.com/office/drawing/2017/decorative" val="1"/>
              </a:ext>
            </a:extLst>
          </p:cNvPr>
          <p:cNvPicPr>
            <a:picLocks noChangeAspect="1"/>
          </p:cNvPicPr>
          <p:nvPr/>
        </p:nvPicPr>
        <p:blipFill rotWithShape="1">
          <a:blip r:embed="rId5"/>
          <a:srcRect l="3728" t="18983" r="3552" b="30880"/>
          <a:stretch/>
        </p:blipFill>
        <p:spPr>
          <a:xfrm>
            <a:off x="9768441" y="3201388"/>
            <a:ext cx="1589567" cy="196703"/>
          </a:xfrm>
          <a:prstGeom prst="rect">
            <a:avLst/>
          </a:prstGeom>
        </p:spPr>
      </p:pic>
      <p:pic>
        <p:nvPicPr>
          <p:cNvPr id="21" name="Picture 20">
            <a:extLst>
              <a:ext uri="{FF2B5EF4-FFF2-40B4-BE49-F238E27FC236}">
                <a16:creationId xmlns:a16="http://schemas.microsoft.com/office/drawing/2014/main" id="{9918B669-C787-4F89-B026-45AA4E9A6976}"/>
              </a:ext>
              <a:ext uri="{C183D7F6-B498-43B3-948B-1728B52AA6E4}">
                <adec:decorative xmlns:adec="http://schemas.microsoft.com/office/drawing/2017/decorative" val="1"/>
              </a:ext>
            </a:extLst>
          </p:cNvPr>
          <p:cNvPicPr>
            <a:picLocks noChangeAspect="1"/>
          </p:cNvPicPr>
          <p:nvPr/>
        </p:nvPicPr>
        <p:blipFill rotWithShape="1">
          <a:blip r:embed="rId5"/>
          <a:srcRect l="3728" t="18983" r="3552" b="30880"/>
          <a:stretch/>
        </p:blipFill>
        <p:spPr>
          <a:xfrm>
            <a:off x="9900077" y="5805021"/>
            <a:ext cx="1589567" cy="196703"/>
          </a:xfrm>
          <a:prstGeom prst="rect">
            <a:avLst/>
          </a:prstGeom>
        </p:spPr>
      </p:pic>
    </p:spTree>
    <p:extLst>
      <p:ext uri="{BB962C8B-B14F-4D97-AF65-F5344CB8AC3E}">
        <p14:creationId xmlns:p14="http://schemas.microsoft.com/office/powerpoint/2010/main" val="374841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0113-5B72-4D14-A44B-5A856C02E130}"/>
              </a:ext>
            </a:extLst>
          </p:cNvPr>
          <p:cNvSpPr>
            <a:spLocks noGrp="1"/>
          </p:cNvSpPr>
          <p:nvPr>
            <p:ph type="ctrTitle"/>
          </p:nvPr>
        </p:nvSpPr>
        <p:spPr>
          <a:xfrm>
            <a:off x="476885" y="954439"/>
            <a:ext cx="10248900" cy="727173"/>
          </a:xfrm>
        </p:spPr>
        <p:txBody>
          <a:bodyPr lIns="91440" tIns="45720" rIns="91440" bIns="45720" anchor="b"/>
          <a:lstStyle/>
          <a:p>
            <a:r>
              <a:rPr lang="en-GB" sz="2200" dirty="0">
                <a:solidFill>
                  <a:schemeClr val="tx1"/>
                </a:solidFill>
              </a:rPr>
              <a:t>The percentage of children achieving a 'good level of development at 2 – 2 ½ years' reduced in </a:t>
            </a:r>
            <a:r>
              <a:rPr lang="en-GB" sz="2200" b="1" dirty="0">
                <a:solidFill>
                  <a:schemeClr val="tx1"/>
                </a:solidFill>
              </a:rPr>
              <a:t>Cambridgeshire</a:t>
            </a:r>
            <a:r>
              <a:rPr lang="en-GB" sz="2200" dirty="0">
                <a:solidFill>
                  <a:schemeClr val="tx1"/>
                </a:solidFill>
              </a:rPr>
              <a:t> in 2020/21 compared to 2019/20, whereas in </a:t>
            </a:r>
            <a:r>
              <a:rPr lang="en-GB" sz="2200" b="1" dirty="0">
                <a:solidFill>
                  <a:schemeClr val="tx1"/>
                </a:solidFill>
              </a:rPr>
              <a:t>Peterborough</a:t>
            </a:r>
            <a:r>
              <a:rPr lang="en-GB" sz="2200" dirty="0">
                <a:solidFill>
                  <a:schemeClr val="tx1"/>
                </a:solidFill>
              </a:rPr>
              <a:t> it increased. Numbers of assessments decreased in both areas. However, </a:t>
            </a:r>
            <a:r>
              <a:rPr lang="en-GB" sz="2200" b="1" dirty="0">
                <a:solidFill>
                  <a:schemeClr val="tx1"/>
                </a:solidFill>
              </a:rPr>
              <a:t>Cambridgeshire </a:t>
            </a:r>
            <a:r>
              <a:rPr lang="en-GB" sz="2200" dirty="0">
                <a:solidFill>
                  <a:schemeClr val="tx1"/>
                </a:solidFill>
              </a:rPr>
              <a:t>remains statistically significantly higher than England for this measure whereas </a:t>
            </a:r>
            <a:r>
              <a:rPr lang="en-GB" sz="2200" b="1" dirty="0">
                <a:solidFill>
                  <a:schemeClr val="tx1"/>
                </a:solidFill>
              </a:rPr>
              <a:t>Peterborough</a:t>
            </a:r>
            <a:r>
              <a:rPr lang="en-GB" sz="2200" dirty="0">
                <a:solidFill>
                  <a:schemeClr val="tx1"/>
                </a:solidFill>
              </a:rPr>
              <a:t> remains statistically significantly worse.</a:t>
            </a:r>
            <a:endParaRPr lang="en-GB" sz="2200" dirty="0">
              <a:solidFill>
                <a:schemeClr val="tx1"/>
              </a:solidFill>
              <a:cs typeface="Calibri"/>
            </a:endParaRPr>
          </a:p>
        </p:txBody>
      </p:sp>
      <p:sp>
        <p:nvSpPr>
          <p:cNvPr id="4" name="Slide Number Placeholder 3">
            <a:extLst>
              <a:ext uri="{FF2B5EF4-FFF2-40B4-BE49-F238E27FC236}">
                <a16:creationId xmlns:a16="http://schemas.microsoft.com/office/drawing/2014/main" id="{1FD0C9A3-7A4F-4EDD-B1C0-3B0F4CF3B86C}"/>
              </a:ext>
              <a:ext uri="{C183D7F6-B498-43B3-948B-1728B52AA6E4}">
                <adec:decorative xmlns:adec="http://schemas.microsoft.com/office/drawing/2017/decorative" val="1"/>
              </a:ext>
            </a:extLst>
          </p:cNvPr>
          <p:cNvSpPr>
            <a:spLocks noGrp="1"/>
          </p:cNvSpPr>
          <p:nvPr>
            <p:ph type="sldNum" sz="quarter" idx="14"/>
          </p:nvPr>
        </p:nvSpPr>
        <p:spPr/>
        <p:txBody>
          <a:bodyPr/>
          <a:lstStyle/>
          <a:p>
            <a:fld id="{9BC8FC83-D65C-4978-BA33-53F84FE6B3EA}" type="slidenum">
              <a:rPr lang="en-GB" smtClean="0"/>
              <a:pPr/>
              <a:t>23</a:t>
            </a:fld>
            <a:endParaRPr lang="en-GB" dirty="0"/>
          </a:p>
        </p:txBody>
      </p:sp>
      <p:sp>
        <p:nvSpPr>
          <p:cNvPr id="10" name="TextBox 9">
            <a:extLst>
              <a:ext uri="{FF2B5EF4-FFF2-40B4-BE49-F238E27FC236}">
                <a16:creationId xmlns:a16="http://schemas.microsoft.com/office/drawing/2014/main" id="{AE83E7CF-F480-4676-8BFF-5137FA47894F}"/>
              </a:ext>
            </a:extLst>
          </p:cNvPr>
          <p:cNvSpPr txBox="1"/>
          <p:nvPr/>
        </p:nvSpPr>
        <p:spPr>
          <a:xfrm>
            <a:off x="996605" y="1631022"/>
            <a:ext cx="399393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t>Cambridgeshire</a:t>
            </a:r>
          </a:p>
        </p:txBody>
      </p:sp>
      <p:pic>
        <p:nvPicPr>
          <p:cNvPr id="9" name="Picture 9" descr="Chart shows trends over time for the percentage of children achieving a good level of development at 2-2.5 years for Cambridgeshire and England. Cambridgeshire rates are higher than England though have declined from 94% in 2018/19 to 85% in 2020/21.">
            <a:extLst>
              <a:ext uri="{FF2B5EF4-FFF2-40B4-BE49-F238E27FC236}">
                <a16:creationId xmlns:a16="http://schemas.microsoft.com/office/drawing/2014/main" id="{E6515B96-42E9-4CD5-B5AA-0A1AFF8CF7C4}"/>
              </a:ext>
            </a:extLst>
          </p:cNvPr>
          <p:cNvPicPr>
            <a:picLocks noChangeAspect="1"/>
          </p:cNvPicPr>
          <p:nvPr/>
        </p:nvPicPr>
        <p:blipFill>
          <a:blip r:embed="rId3"/>
          <a:stretch>
            <a:fillRect/>
          </a:stretch>
        </p:blipFill>
        <p:spPr>
          <a:xfrm>
            <a:off x="560614" y="1885854"/>
            <a:ext cx="4911270" cy="2232808"/>
          </a:xfrm>
          <a:prstGeom prst="rect">
            <a:avLst/>
          </a:prstGeom>
        </p:spPr>
      </p:pic>
      <p:pic>
        <p:nvPicPr>
          <p:cNvPr id="14" name="Picture 14" descr="Chart shows trends over time for the percentage of children achieving a good level of development at 2-2.5 years for Peterborough and England. Peterborough rates are lower than England average but improved over the last year from 71% in 2019/20 to 77% in 2020/21">
            <a:extLst>
              <a:ext uri="{FF2B5EF4-FFF2-40B4-BE49-F238E27FC236}">
                <a16:creationId xmlns:a16="http://schemas.microsoft.com/office/drawing/2014/main" id="{F1DCEA1C-C95E-46E7-86C5-5A205CC0A548}"/>
              </a:ext>
            </a:extLst>
          </p:cNvPr>
          <p:cNvPicPr>
            <a:picLocks noChangeAspect="1"/>
          </p:cNvPicPr>
          <p:nvPr/>
        </p:nvPicPr>
        <p:blipFill>
          <a:blip r:embed="rId4"/>
          <a:stretch>
            <a:fillRect/>
          </a:stretch>
        </p:blipFill>
        <p:spPr>
          <a:xfrm>
            <a:off x="560614" y="4203585"/>
            <a:ext cx="4865914" cy="2349499"/>
          </a:xfrm>
          <a:prstGeom prst="rect">
            <a:avLst/>
          </a:prstGeom>
        </p:spPr>
      </p:pic>
      <p:sp>
        <p:nvSpPr>
          <p:cNvPr id="8" name="TextBox 7">
            <a:extLst>
              <a:ext uri="{FF2B5EF4-FFF2-40B4-BE49-F238E27FC236}">
                <a16:creationId xmlns:a16="http://schemas.microsoft.com/office/drawing/2014/main" id="{E860C3B4-1AA8-4783-8193-E2B5AE9A2006}"/>
              </a:ext>
              <a:ext uri="{C183D7F6-B498-43B3-948B-1728B52AA6E4}">
                <adec:decorative xmlns:adec="http://schemas.microsoft.com/office/drawing/2017/decorative" val="0"/>
              </a:ext>
            </a:extLst>
          </p:cNvPr>
          <p:cNvSpPr txBox="1"/>
          <p:nvPr/>
        </p:nvSpPr>
        <p:spPr>
          <a:xfrm>
            <a:off x="1045428" y="4049697"/>
            <a:ext cx="399393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t>Peterborough</a:t>
            </a:r>
          </a:p>
        </p:txBody>
      </p:sp>
      <p:sp>
        <p:nvSpPr>
          <p:cNvPr id="7" name="TextBox 6">
            <a:extLst>
              <a:ext uri="{FF2B5EF4-FFF2-40B4-BE49-F238E27FC236}">
                <a16:creationId xmlns:a16="http://schemas.microsoft.com/office/drawing/2014/main" id="{39BC1680-1681-46F2-8579-D8746B618FC4}"/>
              </a:ext>
            </a:extLst>
          </p:cNvPr>
          <p:cNvSpPr txBox="1"/>
          <p:nvPr/>
        </p:nvSpPr>
        <p:spPr>
          <a:xfrm>
            <a:off x="5759668" y="2081988"/>
            <a:ext cx="66441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t>Percentage of children achieving a good level of development at 2 – 2 ½ years </a:t>
            </a:r>
          </a:p>
        </p:txBody>
      </p:sp>
      <p:graphicFrame>
        <p:nvGraphicFramePr>
          <p:cNvPr id="3" name="Table 4">
            <a:extLst>
              <a:ext uri="{FF2B5EF4-FFF2-40B4-BE49-F238E27FC236}">
                <a16:creationId xmlns:a16="http://schemas.microsoft.com/office/drawing/2014/main" id="{4712AD26-B080-44EE-96C9-788A3CB56330}"/>
              </a:ext>
            </a:extLst>
          </p:cNvPr>
          <p:cNvGraphicFramePr>
            <a:graphicFrameLocks noGrp="1"/>
          </p:cNvGraphicFramePr>
          <p:nvPr>
            <p:extLst>
              <p:ext uri="{D42A27DB-BD31-4B8C-83A1-F6EECF244321}">
                <p14:modId xmlns:p14="http://schemas.microsoft.com/office/powerpoint/2010/main" val="2744388366"/>
              </p:ext>
            </p:extLst>
          </p:nvPr>
        </p:nvGraphicFramePr>
        <p:xfrm>
          <a:off x="5759668" y="2377392"/>
          <a:ext cx="6113396" cy="1987224"/>
        </p:xfrm>
        <a:graphic>
          <a:graphicData uri="http://schemas.openxmlformats.org/drawingml/2006/table">
            <a:tbl>
              <a:tblPr firstRow="1" bandRow="1">
                <a:tableStyleId>{7E9639D4-E3E2-4D34-9284-5A2195B3D0D7}</a:tableStyleId>
              </a:tblPr>
              <a:tblGrid>
                <a:gridCol w="1528349">
                  <a:extLst>
                    <a:ext uri="{9D8B030D-6E8A-4147-A177-3AD203B41FA5}">
                      <a16:colId xmlns:a16="http://schemas.microsoft.com/office/drawing/2014/main" val="3652440842"/>
                    </a:ext>
                  </a:extLst>
                </a:gridCol>
                <a:gridCol w="1528349">
                  <a:extLst>
                    <a:ext uri="{9D8B030D-6E8A-4147-A177-3AD203B41FA5}">
                      <a16:colId xmlns:a16="http://schemas.microsoft.com/office/drawing/2014/main" val="2388006387"/>
                    </a:ext>
                  </a:extLst>
                </a:gridCol>
                <a:gridCol w="1528349">
                  <a:extLst>
                    <a:ext uri="{9D8B030D-6E8A-4147-A177-3AD203B41FA5}">
                      <a16:colId xmlns:a16="http://schemas.microsoft.com/office/drawing/2014/main" val="3057371893"/>
                    </a:ext>
                  </a:extLst>
                </a:gridCol>
                <a:gridCol w="1528349">
                  <a:extLst>
                    <a:ext uri="{9D8B030D-6E8A-4147-A177-3AD203B41FA5}">
                      <a16:colId xmlns:a16="http://schemas.microsoft.com/office/drawing/2014/main" val="1073670515"/>
                    </a:ext>
                  </a:extLst>
                </a:gridCol>
              </a:tblGrid>
              <a:tr h="513167">
                <a:tc>
                  <a:txBody>
                    <a:bodyPr/>
                    <a:lstStyle/>
                    <a:p>
                      <a:r>
                        <a:rPr lang="en-GB" sz="1400" dirty="0"/>
                        <a:t>Time period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Cambridgeshire</a:t>
                      </a:r>
                    </a:p>
                    <a:p>
                      <a:pPr algn="ct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Peterborough</a:t>
                      </a:r>
                    </a:p>
                    <a:p>
                      <a:pPr algn="ct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England</a:t>
                      </a:r>
                    </a:p>
                    <a:p>
                      <a:pPr algn="ctr"/>
                      <a:endParaRPr lang="en-GB" sz="1400" dirty="0"/>
                    </a:p>
                  </a:txBody>
                  <a:tcPr/>
                </a:tc>
                <a:extLst>
                  <a:ext uri="{0D108BD9-81ED-4DB2-BD59-A6C34878D82A}">
                    <a16:rowId xmlns:a16="http://schemas.microsoft.com/office/drawing/2014/main" val="2116991276"/>
                  </a:ext>
                </a:extLst>
              </a:tr>
              <a:tr h="367266">
                <a:tc>
                  <a:txBody>
                    <a:bodyPr/>
                    <a:lstStyle/>
                    <a:p>
                      <a:r>
                        <a:rPr lang="en-GB" sz="1400" dirty="0"/>
                        <a:t>2017/18</a:t>
                      </a:r>
                    </a:p>
                  </a:txBody>
                  <a:tcPr/>
                </a:tc>
                <a:tc>
                  <a:txBody>
                    <a:bodyPr/>
                    <a:lstStyle/>
                    <a:p>
                      <a:pPr algn="ctr"/>
                      <a:r>
                        <a:rPr lang="en-GB" sz="1400" dirty="0"/>
                        <a:t>93.7%</a:t>
                      </a:r>
                    </a:p>
                  </a:txBody>
                  <a:tcPr/>
                </a:tc>
                <a:tc>
                  <a:txBody>
                    <a:bodyPr/>
                    <a:lstStyle/>
                    <a:p>
                      <a:pPr algn="ctr"/>
                      <a:r>
                        <a:rPr lang="en-GB" sz="1400" dirty="0"/>
                        <a:t>73.8%</a:t>
                      </a:r>
                    </a:p>
                  </a:txBody>
                  <a:tcPr/>
                </a:tc>
                <a:tc>
                  <a:txBody>
                    <a:bodyPr/>
                    <a:lstStyle/>
                    <a:p>
                      <a:pPr algn="ctr"/>
                      <a:r>
                        <a:rPr lang="en-GB" sz="1400" dirty="0"/>
                        <a:t>83.3%</a:t>
                      </a:r>
                    </a:p>
                  </a:txBody>
                  <a:tcPr/>
                </a:tc>
                <a:extLst>
                  <a:ext uri="{0D108BD9-81ED-4DB2-BD59-A6C34878D82A}">
                    <a16:rowId xmlns:a16="http://schemas.microsoft.com/office/drawing/2014/main" val="2918950782"/>
                  </a:ext>
                </a:extLst>
              </a:tr>
              <a:tr h="367266">
                <a:tc>
                  <a:txBody>
                    <a:bodyPr/>
                    <a:lstStyle/>
                    <a:p>
                      <a:r>
                        <a:rPr lang="en-GB" sz="1400" dirty="0"/>
                        <a:t>2018/19</a:t>
                      </a:r>
                    </a:p>
                  </a:txBody>
                  <a:tcPr/>
                </a:tc>
                <a:tc>
                  <a:txBody>
                    <a:bodyPr/>
                    <a:lstStyle/>
                    <a:p>
                      <a:pPr algn="ctr"/>
                      <a:r>
                        <a:rPr lang="en-GB" sz="1400" dirty="0"/>
                        <a:t>93.9%</a:t>
                      </a:r>
                    </a:p>
                  </a:txBody>
                  <a:tcPr/>
                </a:tc>
                <a:tc>
                  <a:txBody>
                    <a:bodyPr/>
                    <a:lstStyle/>
                    <a:p>
                      <a:pPr algn="ctr"/>
                      <a:r>
                        <a:rPr lang="en-GB" sz="1400" dirty="0"/>
                        <a:t>71.5%</a:t>
                      </a:r>
                    </a:p>
                  </a:txBody>
                  <a:tcPr/>
                </a:tc>
                <a:tc>
                  <a:txBody>
                    <a:bodyPr/>
                    <a:lstStyle/>
                    <a:p>
                      <a:pPr algn="ctr"/>
                      <a:r>
                        <a:rPr lang="en-GB" sz="1400" dirty="0"/>
                        <a:t>92.9%</a:t>
                      </a:r>
                    </a:p>
                  </a:txBody>
                  <a:tcPr/>
                </a:tc>
                <a:extLst>
                  <a:ext uri="{0D108BD9-81ED-4DB2-BD59-A6C34878D82A}">
                    <a16:rowId xmlns:a16="http://schemas.microsoft.com/office/drawing/2014/main" val="3909139375"/>
                  </a:ext>
                </a:extLst>
              </a:tr>
              <a:tr h="367266">
                <a:tc>
                  <a:txBody>
                    <a:bodyPr/>
                    <a:lstStyle/>
                    <a:p>
                      <a:r>
                        <a:rPr lang="en-GB" sz="1400" dirty="0"/>
                        <a:t>2019/20</a:t>
                      </a:r>
                    </a:p>
                  </a:txBody>
                  <a:tcPr/>
                </a:tc>
                <a:tc>
                  <a:txBody>
                    <a:bodyPr/>
                    <a:lstStyle/>
                    <a:p>
                      <a:pPr algn="ctr"/>
                      <a:r>
                        <a:rPr lang="en-GB" sz="1400" dirty="0"/>
                        <a:t>91.5%</a:t>
                      </a:r>
                    </a:p>
                  </a:txBody>
                  <a:tcPr/>
                </a:tc>
                <a:tc>
                  <a:txBody>
                    <a:bodyPr/>
                    <a:lstStyle/>
                    <a:p>
                      <a:pPr algn="ctr"/>
                      <a:r>
                        <a:rPr lang="en-GB" sz="1400" dirty="0"/>
                        <a:t>71.2%</a:t>
                      </a:r>
                    </a:p>
                  </a:txBody>
                  <a:tcPr/>
                </a:tc>
                <a:tc>
                  <a:txBody>
                    <a:bodyPr/>
                    <a:lstStyle/>
                    <a:p>
                      <a:pPr algn="ctr"/>
                      <a:r>
                        <a:rPr lang="en-GB" sz="1400" dirty="0"/>
                        <a:t>83.3%</a:t>
                      </a:r>
                    </a:p>
                  </a:txBody>
                  <a:tcPr/>
                </a:tc>
                <a:extLst>
                  <a:ext uri="{0D108BD9-81ED-4DB2-BD59-A6C34878D82A}">
                    <a16:rowId xmlns:a16="http://schemas.microsoft.com/office/drawing/2014/main" val="2531945311"/>
                  </a:ext>
                </a:extLst>
              </a:tr>
              <a:tr h="367266">
                <a:tc>
                  <a:txBody>
                    <a:bodyPr/>
                    <a:lstStyle/>
                    <a:p>
                      <a:r>
                        <a:rPr lang="en-GB" sz="1400" dirty="0"/>
                        <a:t>2020/21</a:t>
                      </a:r>
                    </a:p>
                  </a:txBody>
                  <a:tcPr/>
                </a:tc>
                <a:tc>
                  <a:txBody>
                    <a:bodyPr/>
                    <a:lstStyle/>
                    <a:p>
                      <a:pPr algn="ctr"/>
                      <a:r>
                        <a:rPr lang="en-GB" sz="1400" dirty="0"/>
                        <a:t>85.0%</a:t>
                      </a:r>
                    </a:p>
                  </a:txBody>
                  <a:tcPr/>
                </a:tc>
                <a:tc>
                  <a:txBody>
                    <a:bodyPr/>
                    <a:lstStyle/>
                    <a:p>
                      <a:pPr algn="ctr"/>
                      <a:r>
                        <a:rPr lang="en-GB" sz="1400" dirty="0"/>
                        <a:t>76.5%</a:t>
                      </a:r>
                    </a:p>
                  </a:txBody>
                  <a:tcPr/>
                </a:tc>
                <a:tc>
                  <a:txBody>
                    <a:bodyPr/>
                    <a:lstStyle/>
                    <a:p>
                      <a:pPr algn="ctr"/>
                      <a:r>
                        <a:rPr lang="en-GB" sz="1400" dirty="0"/>
                        <a:t>82.9%</a:t>
                      </a:r>
                    </a:p>
                  </a:txBody>
                  <a:tcPr/>
                </a:tc>
                <a:extLst>
                  <a:ext uri="{0D108BD9-81ED-4DB2-BD59-A6C34878D82A}">
                    <a16:rowId xmlns:a16="http://schemas.microsoft.com/office/drawing/2014/main" val="2649835295"/>
                  </a:ext>
                </a:extLst>
              </a:tr>
            </a:tbl>
          </a:graphicData>
        </a:graphic>
      </p:graphicFrame>
      <p:sp>
        <p:nvSpPr>
          <p:cNvPr id="17" name="TextBox 16">
            <a:extLst>
              <a:ext uri="{FF2B5EF4-FFF2-40B4-BE49-F238E27FC236}">
                <a16:creationId xmlns:a16="http://schemas.microsoft.com/office/drawing/2014/main" id="{D57EFDC7-BAB5-44C3-B5FF-01E89B146DD2}"/>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840512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47C-FF23-4B61-9C55-D2D38133D7C1}"/>
              </a:ext>
            </a:extLst>
          </p:cNvPr>
          <p:cNvSpPr>
            <a:spLocks noGrp="1"/>
          </p:cNvSpPr>
          <p:nvPr>
            <p:ph type="ctrTitle"/>
          </p:nvPr>
        </p:nvSpPr>
        <p:spPr>
          <a:xfrm>
            <a:off x="161924" y="142876"/>
            <a:ext cx="11801475" cy="908002"/>
          </a:xfrm>
        </p:spPr>
        <p:txBody>
          <a:bodyPr lIns="91440" tIns="45720" rIns="91440" bIns="45720" anchor="b"/>
          <a:lstStyle/>
          <a:p>
            <a:r>
              <a:rPr lang="en-US" dirty="0">
                <a:solidFill>
                  <a:schemeClr val="tx1"/>
                </a:solidFill>
              </a:rPr>
              <a:t>Physical health impacts</a:t>
            </a:r>
          </a:p>
        </p:txBody>
      </p:sp>
      <p:sp>
        <p:nvSpPr>
          <p:cNvPr id="4" name="Slide Number Placeholder 3">
            <a:extLst>
              <a:ext uri="{FF2B5EF4-FFF2-40B4-BE49-F238E27FC236}">
                <a16:creationId xmlns:a16="http://schemas.microsoft.com/office/drawing/2014/main" id="{2B87E00E-F37C-40CD-846D-797FE6BEC7C8}"/>
              </a:ext>
            </a:extLst>
          </p:cNvPr>
          <p:cNvSpPr>
            <a:spLocks noGrp="1"/>
          </p:cNvSpPr>
          <p:nvPr>
            <p:ph type="sldNum" sz="quarter" idx="14"/>
          </p:nvPr>
        </p:nvSpPr>
        <p:spPr/>
        <p:txBody>
          <a:bodyPr/>
          <a:lstStyle/>
          <a:p>
            <a:fld id="{9BC8FC83-D65C-4978-BA33-53F84FE6B3EA}" type="slidenum">
              <a:rPr lang="en-GB" smtClean="0"/>
              <a:pPr/>
              <a:t>24</a:t>
            </a:fld>
            <a:endParaRPr lang="en-GB" dirty="0"/>
          </a:p>
        </p:txBody>
      </p:sp>
      <p:sp>
        <p:nvSpPr>
          <p:cNvPr id="5" name="TextBox 4">
            <a:extLst>
              <a:ext uri="{FF2B5EF4-FFF2-40B4-BE49-F238E27FC236}">
                <a16:creationId xmlns:a16="http://schemas.microsoft.com/office/drawing/2014/main" id="{52F3A372-D128-4CAD-A0CD-CCCB2AC66235}"/>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273132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BE5E4A7-04F1-4556-9514-E459E419E2E3}"/>
              </a:ext>
            </a:extLst>
          </p:cNvPr>
          <p:cNvSpPr txBox="1">
            <a:spLocks noGrp="1"/>
          </p:cNvSpPr>
          <p:nvPr>
            <p:ph type="title" idx="4294967295"/>
          </p:nvPr>
        </p:nvSpPr>
        <p:spPr>
          <a:xfrm>
            <a:off x="267431" y="334795"/>
            <a:ext cx="10647202" cy="9059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schemeClr val="tx1"/>
                </a:solidFill>
                <a:effectLst/>
                <a:uLnTx/>
                <a:uFillTx/>
                <a:latin typeface="+mn-lt"/>
                <a:ea typeface="+mj-ea"/>
                <a:cs typeface="+mj-cs"/>
              </a:rPr>
              <a:t>In </a:t>
            </a:r>
            <a:r>
              <a:rPr kumimoji="0" lang="en-GB" sz="2200" b="1" i="0" u="none" strike="noStrike" kern="1200" cap="none" spc="0" normalizeH="0" baseline="0" noProof="0" dirty="0">
                <a:ln>
                  <a:noFill/>
                </a:ln>
                <a:solidFill>
                  <a:schemeClr val="tx1"/>
                </a:solidFill>
                <a:effectLst/>
                <a:uLnTx/>
                <a:uFillTx/>
                <a:latin typeface="+mn-lt"/>
                <a:ea typeface="+mj-ea"/>
                <a:cs typeface="+mj-cs"/>
              </a:rPr>
              <a:t>Peterborough</a:t>
            </a:r>
            <a:r>
              <a:rPr kumimoji="0" lang="en-GB" sz="2200" b="0" i="0" u="none" strike="noStrike" kern="1200" cap="none" spc="0" normalizeH="0" baseline="0" noProof="0" dirty="0">
                <a:ln>
                  <a:noFill/>
                </a:ln>
                <a:solidFill>
                  <a:schemeClr val="tx1"/>
                </a:solidFill>
                <a:effectLst/>
                <a:uLnTx/>
                <a:uFillTx/>
                <a:latin typeface="+mn-lt"/>
                <a:ea typeface="+mj-ea"/>
                <a:cs typeface="+mj-cs"/>
              </a:rPr>
              <a:t> preschool vaccination rates are lower than in </a:t>
            </a:r>
            <a:r>
              <a:rPr kumimoji="0" lang="en-GB" sz="2200" b="1" i="0" u="none" strike="noStrike" kern="1200" cap="none" spc="0" normalizeH="0" baseline="0" noProof="0" dirty="0">
                <a:ln>
                  <a:noFill/>
                </a:ln>
                <a:solidFill>
                  <a:schemeClr val="tx1"/>
                </a:solidFill>
                <a:effectLst/>
                <a:uLnTx/>
                <a:uFillTx/>
                <a:latin typeface="+mn-lt"/>
                <a:ea typeface="+mj-ea"/>
                <a:cs typeface="+mj-cs"/>
              </a:rPr>
              <a:t>Cambridgeshire </a:t>
            </a:r>
            <a:r>
              <a:rPr kumimoji="0" lang="en-GB" sz="2200" b="0" i="0" u="none" strike="noStrike" kern="1200" cap="none" spc="0" normalizeH="0" baseline="0" noProof="0" dirty="0">
                <a:ln>
                  <a:noFill/>
                </a:ln>
                <a:solidFill>
                  <a:schemeClr val="tx1"/>
                </a:solidFill>
                <a:effectLst/>
                <a:uLnTx/>
                <a:uFillTx/>
                <a:latin typeface="+mn-lt"/>
                <a:ea typeface="+mj-ea"/>
                <a:cs typeface="+mj-cs"/>
              </a:rPr>
              <a:t>and although the pandemic did not appear to influence uptake in older children, vaccine uptake at 12m has dropped.</a:t>
            </a:r>
          </a:p>
          <a:p>
            <a:pPr marL="0" marR="0" lvl="0" indent="0" algn="l" defTabSz="914400" rtl="0" eaLnBrk="1" fontAlgn="auto" latinLnBrk="0" hangingPunct="1">
              <a:lnSpc>
                <a:spcPct val="90000"/>
              </a:lnSpc>
              <a:spcBef>
                <a:spcPct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kumimoji="0" lang="en-US" sz="2000" b="0" i="0" u="none" strike="noStrike" kern="1200" cap="none" spc="0" normalizeH="0" baseline="0" noProof="0" dirty="0">
              <a:ln>
                <a:noFill/>
              </a:ln>
              <a:solidFill>
                <a:sysClr val="windowText" lastClr="000000">
                  <a:lumMod val="65000"/>
                  <a:lumOff val="35000"/>
                </a:sysClr>
              </a:solidFill>
              <a:effectLst/>
              <a:uLnTx/>
              <a:uFillTx/>
              <a:latin typeface="+mn-lt"/>
              <a:ea typeface="+mn-ea"/>
              <a:cs typeface="Calibri Ligh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sz="1400" b="0" i="0" u="none" strike="noStrike" kern="1200" spc="0" baseline="0">
                <a:solidFill>
                  <a:sysClr val="windowText" lastClr="000000">
                    <a:lumMod val="65000"/>
                    <a:lumOff val="35000"/>
                  </a:sysClr>
                </a:solidFill>
                <a:latin typeface="+mn-lt"/>
                <a:ea typeface="+mn-ea"/>
                <a:cs typeface="+mn-cs"/>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mn-lt"/>
                <a:ea typeface="+mn-ea"/>
                <a:cs typeface="+mn-cs"/>
              </a:rPr>
              <a:t>Uptake has increased for vaccinations in Cambridgeshire, suggesting that the pandemic did not adversely affect childhood vaccination. In Peterborough rates are lower than in Cambridgeshire although the pandemic did not appear to influence uptake. </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sz="1400" b="0" i="0" u="none" strike="noStrike" kern="1200" spc="0" baseline="0">
                <a:solidFill>
                  <a:sysClr val="windowText" lastClr="000000">
                    <a:lumMod val="65000"/>
                    <a:lumOff val="35000"/>
                  </a:sysClr>
                </a:solidFill>
                <a:latin typeface="+mn-lt"/>
                <a:ea typeface="+mn-ea"/>
                <a:cs typeface="+mn-cs"/>
              </a:defRPr>
            </a:pPr>
            <a:endParaRPr kumimoji="0" lang="en-US" sz="1800" b="0" i="0" u="none" strike="noStrike" kern="1200" cap="none" spc="0" normalizeH="0" baseline="0" noProof="0" dirty="0">
              <a:ln>
                <a:noFill/>
              </a:ln>
              <a:solidFill>
                <a:sysClr val="windowText" lastClr="000000">
                  <a:lumMod val="65000"/>
                  <a:lumOff val="35000"/>
                </a:sysClr>
              </a:solidFill>
              <a:effectLst/>
              <a:uLnTx/>
              <a:uFillTx/>
              <a:latin typeface="+mn-lt"/>
              <a:ea typeface="+mn-ea"/>
              <a:cs typeface="+mn-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sz="1400" b="0" i="0" u="none" strike="noStrike" kern="1200" spc="0" baseline="0">
                <a:solidFill>
                  <a:sysClr val="windowText" lastClr="000000">
                    <a:lumMod val="65000"/>
                    <a:lumOff val="35000"/>
                  </a:sysClr>
                </a:solidFill>
                <a:latin typeface="+mn-lt"/>
                <a:ea typeface="+mn-ea"/>
                <a:cs typeface="+mn-cs"/>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mn-lt"/>
                <a:ea typeface="+mn-ea"/>
                <a:cs typeface="+mn-cs"/>
              </a:rPr>
              <a:t>Vaccinations in older children tend to show lower rates.</a:t>
            </a:r>
          </a:p>
          <a:p>
            <a:pPr marL="0" marR="0" lvl="0" indent="0" algn="l" defTabSz="914400" rtl="0" eaLnBrk="1" fontAlgn="auto" latinLnBrk="0" hangingPunct="1">
              <a:lnSpc>
                <a:spcPct val="90000"/>
              </a:lnSpc>
              <a:spcBef>
                <a:spcPct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kumimoji="0" lang="en-US" sz="2400" b="0" i="0" u="none" strike="noStrike" kern="1200" cap="none" spc="0" normalizeH="0" baseline="0" noProof="0" dirty="0">
                <a:ln>
                  <a:noFill/>
                </a:ln>
                <a:solidFill>
                  <a:sysClr val="windowText" lastClr="000000">
                    <a:lumMod val="65000"/>
                    <a:lumOff val="35000"/>
                  </a:sysClr>
                </a:solidFill>
                <a:effectLst/>
                <a:uLnTx/>
                <a:uFillTx/>
                <a:latin typeface="+mn-lt"/>
                <a:ea typeface="+mn-ea"/>
                <a:cs typeface="Calibri Light"/>
              </a:rPr>
              <a:t> </a:t>
            </a:r>
          </a:p>
        </p:txBody>
      </p:sp>
      <p:pic>
        <p:nvPicPr>
          <p:cNvPr id="13" name="Picture 2" descr="Indirect health impacts of COVID-19 icon">
            <a:extLst>
              <a:ext uri="{FF2B5EF4-FFF2-40B4-BE49-F238E27FC236}">
                <a16:creationId xmlns:a16="http://schemas.microsoft.com/office/drawing/2014/main" id="{D2627CFC-9890-4D5C-A7FC-19F209C62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4633" y="89787"/>
            <a:ext cx="1178339" cy="10379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r chart showing uptake rates for various childhood vaccinations in Cambridgeshire, comparing uptake in 2019/20 and 2020/21. Most do not reach 95% uptake in either year.">
            <a:extLst>
              <a:ext uri="{FF2B5EF4-FFF2-40B4-BE49-F238E27FC236}">
                <a16:creationId xmlns:a16="http://schemas.microsoft.com/office/drawing/2014/main" id="{0DFEE0C4-6B94-4402-A60B-444CF9BCB515}"/>
              </a:ext>
            </a:extLst>
          </p:cNvPr>
          <p:cNvPicPr>
            <a:picLocks noChangeAspect="1"/>
          </p:cNvPicPr>
          <p:nvPr/>
        </p:nvPicPr>
        <p:blipFill>
          <a:blip r:embed="rId4"/>
          <a:stretch>
            <a:fillRect/>
          </a:stretch>
        </p:blipFill>
        <p:spPr>
          <a:xfrm>
            <a:off x="405994" y="2847115"/>
            <a:ext cx="5400000" cy="3195479"/>
          </a:xfrm>
          <a:prstGeom prst="rect">
            <a:avLst/>
          </a:prstGeom>
        </p:spPr>
      </p:pic>
      <p:pic>
        <p:nvPicPr>
          <p:cNvPr id="6" name="Picture 5" descr="Bar chart showing uptake rates for various childhood vaccinations in Peterborough, comparing uptake in 2019/20 and 2020/21. Uptake rates are lower than in Cambridgeshire and most do not reach 90% uptake, with particularly low coverage at age 5  for the Diphtheria Tetanus and Pertussis booster and the second dose of MMR (measles mumps and rubella).">
            <a:extLst>
              <a:ext uri="{FF2B5EF4-FFF2-40B4-BE49-F238E27FC236}">
                <a16:creationId xmlns:a16="http://schemas.microsoft.com/office/drawing/2014/main" id="{F0A637A7-F02F-474B-807F-F75FAF109DD6}"/>
              </a:ext>
            </a:extLst>
          </p:cNvPr>
          <p:cNvPicPr>
            <a:picLocks noChangeAspect="1"/>
          </p:cNvPicPr>
          <p:nvPr/>
        </p:nvPicPr>
        <p:blipFill>
          <a:blip r:embed="rId5"/>
          <a:stretch>
            <a:fillRect/>
          </a:stretch>
        </p:blipFill>
        <p:spPr>
          <a:xfrm>
            <a:off x="6502930" y="2830293"/>
            <a:ext cx="5400000" cy="3188299"/>
          </a:xfrm>
          <a:prstGeom prst="rect">
            <a:avLst/>
          </a:prstGeom>
        </p:spPr>
      </p:pic>
      <p:sp>
        <p:nvSpPr>
          <p:cNvPr id="10" name="Footer Placeholder 7">
            <a:extLst>
              <a:ext uri="{FF2B5EF4-FFF2-40B4-BE49-F238E27FC236}">
                <a16:creationId xmlns:a16="http://schemas.microsoft.com/office/drawing/2014/main" id="{50F1C768-F71E-4E27-B6AC-5AFBDBEC64A3}"/>
              </a:ext>
            </a:extLst>
          </p:cNvPr>
          <p:cNvSpPr txBox="1">
            <a:spLocks/>
          </p:cNvSpPr>
          <p:nvPr/>
        </p:nvSpPr>
        <p:spPr>
          <a:xfrm>
            <a:off x="28094" y="6598010"/>
            <a:ext cx="2018166" cy="180880"/>
          </a:xfrm>
          <a:prstGeom prst="rect">
            <a:avLst/>
          </a:prstGeom>
          <a:solidFill>
            <a:srgbClr val="00B0F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solidFill>
                  <a:schemeClr val="tx1"/>
                </a:solidFill>
              </a:rPr>
              <a:t>Public/ Open Information </a:t>
            </a:r>
          </a:p>
        </p:txBody>
      </p:sp>
      <p:sp>
        <p:nvSpPr>
          <p:cNvPr id="7" name="Footer Placeholder 6">
            <a:extLst>
              <a:ext uri="{FF2B5EF4-FFF2-40B4-BE49-F238E27FC236}">
                <a16:creationId xmlns:a16="http://schemas.microsoft.com/office/drawing/2014/main" id="{C57FE6D0-B5E7-45F0-8762-2FBCF5847F4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dirty="0"/>
          </a:p>
          <a:p>
            <a:endParaRPr lang="en-GB" dirty="0"/>
          </a:p>
        </p:txBody>
      </p:sp>
      <p:sp>
        <p:nvSpPr>
          <p:cNvPr id="8" name="Slide Number Placeholder 7">
            <a:extLst>
              <a:ext uri="{FF2B5EF4-FFF2-40B4-BE49-F238E27FC236}">
                <a16:creationId xmlns:a16="http://schemas.microsoft.com/office/drawing/2014/main" id="{35DFBA04-51DF-4E04-9665-3AB6EFBE61F1}"/>
              </a:ext>
            </a:extLst>
          </p:cNvPr>
          <p:cNvSpPr>
            <a:spLocks noGrp="1"/>
          </p:cNvSpPr>
          <p:nvPr>
            <p:ph type="sldNum" sz="quarter" idx="12"/>
          </p:nvPr>
        </p:nvSpPr>
        <p:spPr/>
        <p:txBody>
          <a:bodyPr/>
          <a:lstStyle/>
          <a:p>
            <a:fld id="{D7A84043-E439-4031-AFE6-03F4451AA70B}" type="slidenum">
              <a:rPr lang="en-GB" smtClean="0"/>
              <a:t>25</a:t>
            </a:fld>
            <a:endParaRPr lang="en-GB" dirty="0"/>
          </a:p>
        </p:txBody>
      </p:sp>
      <p:sp>
        <p:nvSpPr>
          <p:cNvPr id="5" name="Rectangle 4">
            <a:extLst>
              <a:ext uri="{FF2B5EF4-FFF2-40B4-BE49-F238E27FC236}">
                <a16:creationId xmlns:a16="http://schemas.microsoft.com/office/drawing/2014/main" id="{57100F1D-54A5-4068-BC65-058E462F2E28}"/>
              </a:ext>
              <a:ext uri="{C183D7F6-B498-43B3-948B-1728B52AA6E4}">
                <adec:decorative xmlns:adec="http://schemas.microsoft.com/office/drawing/2017/decorative" val="1"/>
              </a:ext>
            </a:extLst>
          </p:cNvPr>
          <p:cNvSpPr/>
          <p:nvPr/>
        </p:nvSpPr>
        <p:spPr>
          <a:xfrm>
            <a:off x="18143" y="31601"/>
            <a:ext cx="12163906" cy="6772708"/>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47377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2551-2FF1-45D6-9D83-FF82A229C416}"/>
              </a:ext>
            </a:extLst>
          </p:cNvPr>
          <p:cNvSpPr>
            <a:spLocks noGrp="1"/>
          </p:cNvSpPr>
          <p:nvPr>
            <p:ph type="title"/>
          </p:nvPr>
        </p:nvSpPr>
        <p:spPr>
          <a:xfrm>
            <a:off x="287209" y="103752"/>
            <a:ext cx="10767477" cy="878887"/>
          </a:xfrm>
        </p:spPr>
        <p:txBody>
          <a:bodyPr>
            <a:noAutofit/>
          </a:bodyPr>
          <a:lstStyle/>
          <a:p>
            <a:pPr>
              <a:defRPr sz="1400" b="0" i="0" u="none" strike="noStrike" kern="1200" spc="0" baseline="0">
                <a:solidFill>
                  <a:sysClr val="windowText" lastClr="000000">
                    <a:lumMod val="65000"/>
                    <a:lumOff val="35000"/>
                  </a:sysClr>
                </a:solidFill>
                <a:latin typeface="+mn-lt"/>
                <a:ea typeface="+mn-ea"/>
                <a:cs typeface="+mn-cs"/>
              </a:defRPr>
            </a:pPr>
            <a:r>
              <a:rPr lang="en-US" sz="2200" dirty="0">
                <a:cs typeface="Calibri Light"/>
              </a:rPr>
              <a:t>National obesity data shows the largest single year increase in Childhood obesity equivalent to a 10-year increase</a:t>
            </a:r>
            <a:endParaRPr lang="en-US" sz="2200" dirty="0">
              <a:cs typeface="Calibri"/>
            </a:endParaRPr>
          </a:p>
        </p:txBody>
      </p:sp>
      <p:pic>
        <p:nvPicPr>
          <p:cNvPr id="17" name="Picture 16" descr="Chart shows trends in prevalence of obesity and overweight in Reception children, in national data. There was a big increase between 2019/20 and 2020/21 with the proportion of children obese or overweight increasing from 23% to 27.7%.">
            <a:extLst>
              <a:ext uri="{FF2B5EF4-FFF2-40B4-BE49-F238E27FC236}">
                <a16:creationId xmlns:a16="http://schemas.microsoft.com/office/drawing/2014/main" id="{94A3CBDA-6865-4415-8D35-CC41B3DD0DCC}"/>
              </a:ext>
            </a:extLst>
          </p:cNvPr>
          <p:cNvPicPr>
            <a:picLocks noChangeAspect="1"/>
          </p:cNvPicPr>
          <p:nvPr/>
        </p:nvPicPr>
        <p:blipFill>
          <a:blip r:embed="rId3"/>
          <a:stretch>
            <a:fillRect/>
          </a:stretch>
        </p:blipFill>
        <p:spPr>
          <a:xfrm>
            <a:off x="77079" y="1601106"/>
            <a:ext cx="5942721" cy="3033426"/>
          </a:xfrm>
          <a:prstGeom prst="rect">
            <a:avLst/>
          </a:prstGeom>
        </p:spPr>
      </p:pic>
      <p:pic>
        <p:nvPicPr>
          <p:cNvPr id="18" name="Picture 17" descr="Chart shows trends in prevalence of obesity and overweight in year 6 children, in national data. There was a big increase between 2019/20 and 2020/21 with the proportion of children obese or overweight increasing from 35.2% to 40.9%.">
            <a:extLst>
              <a:ext uri="{FF2B5EF4-FFF2-40B4-BE49-F238E27FC236}">
                <a16:creationId xmlns:a16="http://schemas.microsoft.com/office/drawing/2014/main" id="{491BD85A-0096-41A2-8D0A-6B853A3394DC}"/>
              </a:ext>
            </a:extLst>
          </p:cNvPr>
          <p:cNvPicPr>
            <a:picLocks noChangeAspect="1"/>
          </p:cNvPicPr>
          <p:nvPr/>
        </p:nvPicPr>
        <p:blipFill>
          <a:blip r:embed="rId4"/>
          <a:stretch>
            <a:fillRect/>
          </a:stretch>
        </p:blipFill>
        <p:spPr>
          <a:xfrm>
            <a:off x="5974813" y="1601106"/>
            <a:ext cx="6187818" cy="3095397"/>
          </a:xfrm>
          <a:prstGeom prst="rect">
            <a:avLst/>
          </a:prstGeom>
        </p:spPr>
      </p:pic>
      <p:sp>
        <p:nvSpPr>
          <p:cNvPr id="3" name="TextBox 2">
            <a:extLst>
              <a:ext uri="{FF2B5EF4-FFF2-40B4-BE49-F238E27FC236}">
                <a16:creationId xmlns:a16="http://schemas.microsoft.com/office/drawing/2014/main" id="{562E269A-01E5-4B17-89F4-F039C8274705}"/>
              </a:ext>
            </a:extLst>
          </p:cNvPr>
          <p:cNvSpPr txBox="1"/>
          <p:nvPr/>
        </p:nvSpPr>
        <p:spPr>
          <a:xfrm>
            <a:off x="287210" y="4962708"/>
            <a:ext cx="11617580" cy="1477328"/>
          </a:xfrm>
          <a:prstGeom prst="rect">
            <a:avLst/>
          </a:prstGeom>
          <a:noFill/>
        </p:spPr>
        <p:txBody>
          <a:bodyPr wrap="square" rtlCol="0">
            <a:spAutoFit/>
          </a:bodyPr>
          <a:lstStyle/>
          <a:p>
            <a:r>
              <a:rPr lang="en-GB" b="1" i="1" dirty="0">
                <a:cs typeface="Calibri"/>
              </a:rPr>
              <a:t>The big change in obesity and overweight should cause considerable concern and is likely to lead to poorer health outcomes in later life.</a:t>
            </a:r>
          </a:p>
          <a:p>
            <a:endParaRPr lang="en-GB" b="1" i="1" dirty="0">
              <a:cs typeface="Calibri"/>
            </a:endParaRPr>
          </a:p>
          <a:p>
            <a:r>
              <a:rPr lang="en-GB" b="1" i="1" dirty="0">
                <a:cs typeface="Calibri"/>
              </a:rPr>
              <a:t>We expect to see the same broad trends in Cambridgeshire and Peterborough, though local data for the most recent year is unreliable.</a:t>
            </a:r>
          </a:p>
        </p:txBody>
      </p:sp>
      <p:sp>
        <p:nvSpPr>
          <p:cNvPr id="5" name="Rectangle 4">
            <a:extLst>
              <a:ext uri="{FF2B5EF4-FFF2-40B4-BE49-F238E27FC236}">
                <a16:creationId xmlns:a16="http://schemas.microsoft.com/office/drawing/2014/main" id="{57100F1D-54A5-4068-BC65-058E462F2E28}"/>
              </a:ext>
              <a:ext uri="{C183D7F6-B498-43B3-948B-1728B52AA6E4}">
                <adec:decorative xmlns:adec="http://schemas.microsoft.com/office/drawing/2017/decorative" val="1"/>
              </a:ext>
            </a:extLst>
          </p:cNvPr>
          <p:cNvSpPr/>
          <p:nvPr/>
        </p:nvSpPr>
        <p:spPr>
          <a:xfrm>
            <a:off x="18143" y="-4495"/>
            <a:ext cx="12163906" cy="6772708"/>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7">
            <a:extLst>
              <a:ext uri="{FF2B5EF4-FFF2-40B4-BE49-F238E27FC236}">
                <a16:creationId xmlns:a16="http://schemas.microsoft.com/office/drawing/2014/main" id="{50F1C768-F71E-4E27-B6AC-5AFBDBEC64A3}"/>
              </a:ext>
            </a:extLst>
          </p:cNvPr>
          <p:cNvSpPr txBox="1">
            <a:spLocks/>
          </p:cNvSpPr>
          <p:nvPr/>
        </p:nvSpPr>
        <p:spPr>
          <a:xfrm>
            <a:off x="28094" y="6598010"/>
            <a:ext cx="2018166" cy="180880"/>
          </a:xfrm>
          <a:prstGeom prst="rect">
            <a:avLst/>
          </a:prstGeom>
          <a:solidFill>
            <a:srgbClr val="00B0F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solidFill>
                  <a:schemeClr val="tx1"/>
                </a:solidFill>
              </a:rPr>
              <a:t>Public/ Open Information </a:t>
            </a:r>
          </a:p>
        </p:txBody>
      </p:sp>
      <p:sp>
        <p:nvSpPr>
          <p:cNvPr id="7" name="Footer Placeholder 6">
            <a:extLst>
              <a:ext uri="{FF2B5EF4-FFF2-40B4-BE49-F238E27FC236}">
                <a16:creationId xmlns:a16="http://schemas.microsoft.com/office/drawing/2014/main" id="{C57FE6D0-B5E7-45F0-8762-2FBCF5847F40}"/>
              </a:ext>
            </a:extLst>
          </p:cNvPr>
          <p:cNvSpPr>
            <a:spLocks noGrp="1"/>
          </p:cNvSpPr>
          <p:nvPr>
            <p:ph type="ftr" sz="quarter" idx="11"/>
          </p:nvPr>
        </p:nvSpPr>
        <p:spPr/>
        <p:txBody>
          <a:bodyPr/>
          <a:lstStyle/>
          <a:p>
            <a:r>
              <a:rPr lang="en-GB" dirty="0"/>
              <a:t>Pack 2 FINAL v1.0</a:t>
            </a:r>
          </a:p>
        </p:txBody>
      </p:sp>
      <p:pic>
        <p:nvPicPr>
          <p:cNvPr id="13" name="Picture 2" descr="Indirect health impacts of COVID-19 icon">
            <a:extLst>
              <a:ext uri="{FF2B5EF4-FFF2-40B4-BE49-F238E27FC236}">
                <a16:creationId xmlns:a16="http://schemas.microsoft.com/office/drawing/2014/main" id="{15D70743-CF9F-4987-A910-287A4B7F2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4633" y="89787"/>
            <a:ext cx="1178339" cy="10379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National data icon">
            <a:extLst>
              <a:ext uri="{FF2B5EF4-FFF2-40B4-BE49-F238E27FC236}">
                <a16:creationId xmlns:a16="http://schemas.microsoft.com/office/drawing/2014/main" id="{DE8F6816-2EF8-46BE-B751-80BE3579DA8E}"/>
              </a:ext>
            </a:extLst>
          </p:cNvPr>
          <p:cNvPicPr>
            <a:picLocks noChangeAspect="1"/>
          </p:cNvPicPr>
          <p:nvPr/>
        </p:nvPicPr>
        <p:blipFill>
          <a:blip r:embed="rId6"/>
          <a:stretch>
            <a:fillRect/>
          </a:stretch>
        </p:blipFill>
        <p:spPr>
          <a:xfrm>
            <a:off x="11380422" y="5847808"/>
            <a:ext cx="651641" cy="612228"/>
          </a:xfrm>
          <a:prstGeom prst="rect">
            <a:avLst/>
          </a:prstGeom>
        </p:spPr>
      </p:pic>
      <p:sp>
        <p:nvSpPr>
          <p:cNvPr id="8" name="Slide Number Placeholder 7">
            <a:extLst>
              <a:ext uri="{FF2B5EF4-FFF2-40B4-BE49-F238E27FC236}">
                <a16:creationId xmlns:a16="http://schemas.microsoft.com/office/drawing/2014/main" id="{35DFBA04-51DF-4E04-9665-3AB6EFBE61F1}"/>
              </a:ext>
            </a:extLst>
          </p:cNvPr>
          <p:cNvSpPr>
            <a:spLocks noGrp="1"/>
          </p:cNvSpPr>
          <p:nvPr>
            <p:ph type="sldNum" sz="quarter" idx="12"/>
          </p:nvPr>
        </p:nvSpPr>
        <p:spPr/>
        <p:txBody>
          <a:bodyPr/>
          <a:lstStyle/>
          <a:p>
            <a:fld id="{D7A84043-E439-4031-AFE6-03F4451AA70B}" type="slidenum">
              <a:rPr lang="en-GB" smtClean="0"/>
              <a:t>26</a:t>
            </a:fld>
            <a:endParaRPr lang="en-GB" dirty="0"/>
          </a:p>
        </p:txBody>
      </p:sp>
    </p:spTree>
    <p:extLst>
      <p:ext uri="{BB962C8B-B14F-4D97-AF65-F5344CB8AC3E}">
        <p14:creationId xmlns:p14="http://schemas.microsoft.com/office/powerpoint/2010/main" val="3836155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24FEAD-2085-44F0-91F8-53951F936165}"/>
              </a:ext>
            </a:extLst>
          </p:cNvPr>
          <p:cNvSpPr>
            <a:spLocks noGrp="1"/>
          </p:cNvSpPr>
          <p:nvPr>
            <p:ph type="title"/>
          </p:nvPr>
        </p:nvSpPr>
        <p:spPr>
          <a:xfrm>
            <a:off x="436728" y="365125"/>
            <a:ext cx="5277050" cy="1325563"/>
          </a:xfrm>
        </p:spPr>
        <p:txBody>
          <a:bodyPr>
            <a:normAutofit/>
          </a:bodyPr>
          <a:lstStyle/>
          <a:p>
            <a:r>
              <a:rPr lang="en-US" sz="2200" dirty="0">
                <a:latin typeface="+mn-lt"/>
                <a:ea typeface="+mn-ea"/>
                <a:cs typeface="Calibri Light"/>
              </a:rPr>
              <a:t>National obesity data in </a:t>
            </a:r>
            <a:r>
              <a:rPr lang="en-US" sz="2200" b="1" dirty="0">
                <a:latin typeface="+mn-lt"/>
                <a:ea typeface="+mn-ea"/>
                <a:cs typeface="Calibri Light"/>
              </a:rPr>
              <a:t>reception </a:t>
            </a:r>
            <a:r>
              <a:rPr lang="en-US" sz="2200" dirty="0">
                <a:latin typeface="+mn-lt"/>
                <a:ea typeface="+mn-ea"/>
                <a:cs typeface="Calibri Light"/>
              </a:rPr>
              <a:t>pupils (aged 4-5) shows an increase in inequalities</a:t>
            </a:r>
            <a:br>
              <a:rPr lang="en-GB" sz="2200" dirty="0">
                <a:latin typeface="+mn-lt"/>
                <a:ea typeface="+mn-ea"/>
                <a:cs typeface="Calibri Light"/>
              </a:rPr>
            </a:br>
            <a:endParaRPr lang="en-GB" sz="2200" dirty="0"/>
          </a:p>
        </p:txBody>
      </p:sp>
      <p:pic>
        <p:nvPicPr>
          <p:cNvPr id="9" name="Picture 2" descr="Indirect health impacts of COVID-19 icon">
            <a:extLst>
              <a:ext uri="{FF2B5EF4-FFF2-40B4-BE49-F238E27FC236}">
                <a16:creationId xmlns:a16="http://schemas.microsoft.com/office/drawing/2014/main" id="{760FAE4F-0198-4DEC-81F4-17CFB399E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4633" y="89787"/>
            <a:ext cx="1178339" cy="103791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768DFF30-F867-4015-A10A-36401F6B059B}"/>
              </a:ext>
            </a:extLst>
          </p:cNvPr>
          <p:cNvSpPr txBox="1">
            <a:spLocks/>
          </p:cNvSpPr>
          <p:nvPr/>
        </p:nvSpPr>
        <p:spPr>
          <a:xfrm>
            <a:off x="284778" y="1832997"/>
            <a:ext cx="5141055" cy="4295905"/>
          </a:xfrm>
          <a:prstGeom prst="rect">
            <a:avLst/>
          </a:prstGeom>
        </p:spPr>
        <p:txBody>
          <a:bodyPr vert="horz" lIns="0" tIns="0" rIns="0" bIns="0" rtlCol="0" anchor="t">
            <a:normAutofit/>
          </a:bodyPr>
          <a:lstStyle>
            <a:lvl1pPr marL="177800"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1pPr>
            <a:lvl2pPr marL="534988"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2pPr>
            <a:lvl3pPr marL="892175"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3pPr>
            <a:lvl4pPr marL="1260475"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4pPr>
            <a:lvl5pPr marL="1617663"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sz="1800" dirty="0">
                <a:solidFill>
                  <a:schemeClr val="tx1"/>
                </a:solidFill>
              </a:rPr>
              <a:t>Between 2006/07 and 2020/21 the gap between obesity prevalence for children attending schools in the most and least deprived areas increased from 4.5 to 10.7 percentage points. </a:t>
            </a:r>
            <a:endParaRPr lang="en-GB" sz="1800" dirty="0">
              <a:solidFill>
                <a:schemeClr val="tx1"/>
              </a:solidFill>
              <a:cs typeface="Calibri"/>
            </a:endParaRPr>
          </a:p>
          <a:p>
            <a:pPr>
              <a:buClrTx/>
            </a:pPr>
            <a:r>
              <a:rPr lang="en-GB" sz="1800" dirty="0">
                <a:solidFill>
                  <a:schemeClr val="tx1"/>
                </a:solidFill>
              </a:rPr>
              <a:t>In the most deprived areas obesity prevalence increased over the period. In the least deprived areas there was a slight reduction but then obesity prevalence increased again in recent years.</a:t>
            </a:r>
            <a:endParaRPr lang="en-GB" sz="1800" dirty="0">
              <a:solidFill>
                <a:schemeClr val="tx1"/>
              </a:solidFill>
              <a:cs typeface="Calibri"/>
            </a:endParaRPr>
          </a:p>
          <a:p>
            <a:pPr>
              <a:buClrTx/>
            </a:pPr>
            <a:r>
              <a:rPr lang="en-GB" sz="1800" dirty="0">
                <a:solidFill>
                  <a:schemeClr val="tx1"/>
                </a:solidFill>
              </a:rPr>
              <a:t>The gap in 2020/21 is estimated to be 11.3 percentage points for girls and 10.1 percentage points for boys.</a:t>
            </a:r>
            <a:endParaRPr lang="en-GB" sz="1800" dirty="0">
              <a:solidFill>
                <a:schemeClr val="tx1"/>
              </a:solidFill>
              <a:cs typeface="Calibri"/>
            </a:endParaRPr>
          </a:p>
        </p:txBody>
      </p:sp>
      <p:pic>
        <p:nvPicPr>
          <p:cNvPr id="5" name="Picture 4" descr="This chart shows trends over time in obesity in Reception children, comparing children in the most deprived decile with those in the least deprived decile. In 2020/21 children in the most deprived decile were more likely to be obese, and there was a 10.7 percentage point difference compared to a 6.3 percentage point difference the previous year. ">
            <a:extLst>
              <a:ext uri="{FF2B5EF4-FFF2-40B4-BE49-F238E27FC236}">
                <a16:creationId xmlns:a16="http://schemas.microsoft.com/office/drawing/2014/main" id="{D5F6D01F-95E1-4546-A03F-1F26A6CB8937}"/>
              </a:ext>
            </a:extLst>
          </p:cNvPr>
          <p:cNvPicPr>
            <a:picLocks noChangeAspect="1"/>
          </p:cNvPicPr>
          <p:nvPr/>
        </p:nvPicPr>
        <p:blipFill>
          <a:blip r:embed="rId4"/>
          <a:stretch>
            <a:fillRect/>
          </a:stretch>
        </p:blipFill>
        <p:spPr>
          <a:xfrm>
            <a:off x="5713778" y="148452"/>
            <a:ext cx="5141056" cy="3079895"/>
          </a:xfrm>
          <a:prstGeom prst="rect">
            <a:avLst/>
          </a:prstGeom>
        </p:spPr>
      </p:pic>
      <p:pic>
        <p:nvPicPr>
          <p:cNvPr id="7" name="Picture 6" descr="This chart shows trends over time in obesity in Reception children by sex, comparing children in the most deprived decile with those in the least deprived decile. In 2020/21 children in the most deprived decile were more likely to be obese, and the difference was more marked in girls than in boys. ">
            <a:extLst>
              <a:ext uri="{FF2B5EF4-FFF2-40B4-BE49-F238E27FC236}">
                <a16:creationId xmlns:a16="http://schemas.microsoft.com/office/drawing/2014/main" id="{78059DC8-59F8-48B7-A5A6-80799010F765}"/>
              </a:ext>
            </a:extLst>
          </p:cNvPr>
          <p:cNvPicPr>
            <a:picLocks noChangeAspect="1"/>
          </p:cNvPicPr>
          <p:nvPr/>
        </p:nvPicPr>
        <p:blipFill>
          <a:blip r:embed="rId5"/>
          <a:stretch>
            <a:fillRect/>
          </a:stretch>
        </p:blipFill>
        <p:spPr>
          <a:xfrm>
            <a:off x="5824554" y="3305182"/>
            <a:ext cx="5130526" cy="3077263"/>
          </a:xfrm>
          <a:prstGeom prst="rect">
            <a:avLst/>
          </a:prstGeom>
        </p:spPr>
      </p:pic>
      <p:sp>
        <p:nvSpPr>
          <p:cNvPr id="10" name="Rectangle 9">
            <a:extLst>
              <a:ext uri="{FF2B5EF4-FFF2-40B4-BE49-F238E27FC236}">
                <a16:creationId xmlns:a16="http://schemas.microsoft.com/office/drawing/2014/main" id="{D35ACFAC-8BEA-4B89-ADC2-04FD2DC4D401}"/>
              </a:ext>
            </a:extLst>
          </p:cNvPr>
          <p:cNvSpPr/>
          <p:nvPr/>
        </p:nvSpPr>
        <p:spPr>
          <a:xfrm>
            <a:off x="2613396" y="6279841"/>
            <a:ext cx="8118801" cy="369332"/>
          </a:xfrm>
          <a:prstGeom prst="rect">
            <a:avLst/>
          </a:prstGeom>
        </p:spPr>
        <p:txBody>
          <a:bodyPr wrap="square" lIns="91440" tIns="45720" rIns="91440" bIns="45720" anchor="t">
            <a:spAutoFit/>
          </a:bodyPr>
          <a:lstStyle/>
          <a:p>
            <a:r>
              <a:rPr lang="en-GB" b="1" i="1" dirty="0">
                <a:cs typeface="Calibri"/>
              </a:rPr>
              <a:t>Time series deprivation is based on the postcode of the school.</a:t>
            </a:r>
          </a:p>
        </p:txBody>
      </p:sp>
      <p:sp>
        <p:nvSpPr>
          <p:cNvPr id="12" name="Footer Placeholder 7">
            <a:extLst>
              <a:ext uri="{FF2B5EF4-FFF2-40B4-BE49-F238E27FC236}">
                <a16:creationId xmlns:a16="http://schemas.microsoft.com/office/drawing/2014/main" id="{36C2A10D-E523-4363-BF67-6B2223E27A64}"/>
              </a:ext>
            </a:extLst>
          </p:cNvPr>
          <p:cNvSpPr txBox="1">
            <a:spLocks/>
          </p:cNvSpPr>
          <p:nvPr/>
        </p:nvSpPr>
        <p:spPr>
          <a:xfrm>
            <a:off x="28094" y="6598010"/>
            <a:ext cx="2018166" cy="180880"/>
          </a:xfrm>
          <a:prstGeom prst="rect">
            <a:avLst/>
          </a:prstGeom>
          <a:solidFill>
            <a:srgbClr val="00B0F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solidFill>
                  <a:schemeClr val="tx1"/>
                </a:solidFill>
              </a:rPr>
              <a:t>Public/ Open Information </a:t>
            </a:r>
          </a:p>
        </p:txBody>
      </p:sp>
      <p:pic>
        <p:nvPicPr>
          <p:cNvPr id="13" name="Picture 5" descr="National data icon">
            <a:extLst>
              <a:ext uri="{FF2B5EF4-FFF2-40B4-BE49-F238E27FC236}">
                <a16:creationId xmlns:a16="http://schemas.microsoft.com/office/drawing/2014/main" id="{F3CA6C2D-678B-4E9D-A3B4-0B8A110704DA}"/>
              </a:ext>
            </a:extLst>
          </p:cNvPr>
          <p:cNvPicPr>
            <a:picLocks noChangeAspect="1"/>
          </p:cNvPicPr>
          <p:nvPr/>
        </p:nvPicPr>
        <p:blipFill>
          <a:blip r:embed="rId6"/>
          <a:stretch>
            <a:fillRect/>
          </a:stretch>
        </p:blipFill>
        <p:spPr>
          <a:xfrm>
            <a:off x="11348560" y="5842452"/>
            <a:ext cx="651641" cy="612228"/>
          </a:xfrm>
          <a:prstGeom prst="rect">
            <a:avLst/>
          </a:prstGeom>
        </p:spPr>
      </p:pic>
      <p:sp>
        <p:nvSpPr>
          <p:cNvPr id="4" name="Slide Number Placeholder 3">
            <a:extLst>
              <a:ext uri="{FF2B5EF4-FFF2-40B4-BE49-F238E27FC236}">
                <a16:creationId xmlns:a16="http://schemas.microsoft.com/office/drawing/2014/main" id="{62937076-42C0-456E-B202-BA84022F6EE8}"/>
              </a:ext>
            </a:extLst>
          </p:cNvPr>
          <p:cNvSpPr>
            <a:spLocks noGrp="1"/>
          </p:cNvSpPr>
          <p:nvPr>
            <p:ph type="sldNum" sz="quarter" idx="12"/>
          </p:nvPr>
        </p:nvSpPr>
        <p:spPr/>
        <p:txBody>
          <a:bodyPr/>
          <a:lstStyle/>
          <a:p>
            <a:fld id="{E6607247-EB78-480B-A962-35111A450531}" type="slidenum">
              <a:rPr lang="en-GB" smtClean="0"/>
              <a:t>27</a:t>
            </a:fld>
            <a:endParaRPr lang="en-GB" dirty="0"/>
          </a:p>
        </p:txBody>
      </p:sp>
      <p:sp>
        <p:nvSpPr>
          <p:cNvPr id="11" name="Rectangle 10">
            <a:extLst>
              <a:ext uri="{FF2B5EF4-FFF2-40B4-BE49-F238E27FC236}">
                <a16:creationId xmlns:a16="http://schemas.microsoft.com/office/drawing/2014/main" id="{45E76751-36C4-4405-A601-15E11F323904}"/>
              </a:ext>
              <a:ext uri="{C183D7F6-B498-43B3-948B-1728B52AA6E4}">
                <adec:decorative xmlns:adec="http://schemas.microsoft.com/office/drawing/2017/decorative" val="1"/>
              </a:ext>
            </a:extLst>
          </p:cNvPr>
          <p:cNvSpPr/>
          <p:nvPr/>
        </p:nvSpPr>
        <p:spPr>
          <a:xfrm>
            <a:off x="18143" y="27404"/>
            <a:ext cx="12163906" cy="6772708"/>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69566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41EF17C-F2E9-4C87-86EE-323E011C487D}"/>
              </a:ext>
            </a:extLst>
          </p:cNvPr>
          <p:cNvSpPr txBox="1">
            <a:spLocks noGrp="1"/>
          </p:cNvSpPr>
          <p:nvPr>
            <p:ph type="title" idx="4294967295"/>
          </p:nvPr>
        </p:nvSpPr>
        <p:spPr>
          <a:xfrm>
            <a:off x="321762" y="136526"/>
            <a:ext cx="4782502" cy="13101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Calibri Light"/>
              </a:rPr>
              <a:t>National obesity data in </a:t>
            </a:r>
            <a:r>
              <a:rPr kumimoji="0" lang="en-US" sz="2200" b="1" i="0" u="none" strike="noStrike" kern="1200" cap="none" spc="0" normalizeH="0" baseline="0" noProof="0" dirty="0">
                <a:ln>
                  <a:noFill/>
                </a:ln>
                <a:solidFill>
                  <a:schemeClr val="tx1"/>
                </a:solidFill>
                <a:effectLst/>
                <a:uLnTx/>
                <a:uFillTx/>
                <a:latin typeface="+mn-lt"/>
                <a:ea typeface="+mn-ea"/>
                <a:cs typeface="Calibri Light"/>
              </a:rPr>
              <a:t>Year 6 </a:t>
            </a:r>
            <a:r>
              <a:rPr kumimoji="0" lang="en-US" sz="2200" b="0" i="0" u="none" strike="noStrike" kern="1200" cap="none" spc="0" normalizeH="0" baseline="0" noProof="0" dirty="0">
                <a:ln>
                  <a:noFill/>
                </a:ln>
                <a:solidFill>
                  <a:schemeClr val="tx1"/>
                </a:solidFill>
                <a:effectLst/>
                <a:uLnTx/>
                <a:uFillTx/>
                <a:latin typeface="+mn-lt"/>
                <a:ea typeface="+mn-ea"/>
                <a:cs typeface="Calibri Light"/>
              </a:rPr>
              <a:t>pupils (aged 10-11) also shows an increase in inequalities</a:t>
            </a:r>
            <a:endParaRPr kumimoji="0" lang="en-GB" sz="2200" b="0" i="0" u="none" strike="noStrike" kern="1200" cap="none" spc="0" normalizeH="0" baseline="0" noProof="0" dirty="0">
              <a:ln>
                <a:noFill/>
              </a:ln>
              <a:solidFill>
                <a:schemeClr val="tx1"/>
              </a:solidFill>
              <a:effectLst/>
              <a:uLnTx/>
              <a:uFillTx/>
              <a:latin typeface="+mn-lt"/>
              <a:ea typeface="+mn-ea"/>
              <a:cs typeface="Calibri Light"/>
            </a:endParaRPr>
          </a:p>
        </p:txBody>
      </p:sp>
      <p:sp>
        <p:nvSpPr>
          <p:cNvPr id="8" name="Content Placeholder 7">
            <a:extLst>
              <a:ext uri="{FF2B5EF4-FFF2-40B4-BE49-F238E27FC236}">
                <a16:creationId xmlns:a16="http://schemas.microsoft.com/office/drawing/2014/main" id="{768DFF30-F867-4015-A10A-36401F6B059B}"/>
              </a:ext>
            </a:extLst>
          </p:cNvPr>
          <p:cNvSpPr txBox="1">
            <a:spLocks/>
          </p:cNvSpPr>
          <p:nvPr/>
        </p:nvSpPr>
        <p:spPr>
          <a:xfrm>
            <a:off x="509727" y="1757522"/>
            <a:ext cx="4369352" cy="5131435"/>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1pPr>
            <a:lvl2pPr marL="534988"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2pPr>
            <a:lvl3pPr marL="892175"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3pPr>
            <a:lvl4pPr marL="1260475"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4pPr>
            <a:lvl5pPr marL="1617663"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sz="1800" dirty="0">
                <a:solidFill>
                  <a:schemeClr val="tx1"/>
                </a:solidFill>
              </a:rPr>
              <a:t>Between 2006/07 and 2020/21 the gap between obesity prevalence for children attending schools in the most and least deprived areas increased from 8.5 to 16.6 percentage points. </a:t>
            </a:r>
          </a:p>
          <a:p>
            <a:pPr>
              <a:buClrTx/>
            </a:pPr>
            <a:r>
              <a:rPr lang="en-GB" sz="1800" dirty="0">
                <a:solidFill>
                  <a:schemeClr val="tx1"/>
                </a:solidFill>
              </a:rPr>
              <a:t>In the most deprived areas obesity prevalence increased over the period. In the least deprived areas obesity prevalence remained stable over time but then increased in 2019/20 and 2020/21.</a:t>
            </a:r>
          </a:p>
          <a:p>
            <a:pPr>
              <a:buClrTx/>
            </a:pPr>
            <a:r>
              <a:rPr lang="en-GB" sz="1800" dirty="0">
                <a:solidFill>
                  <a:schemeClr val="tx1"/>
                </a:solidFill>
              </a:rPr>
              <a:t>The gap in 2020/21 is estimated to be 18.4 percentage points for boys and 14.7 percentage points for girls. </a:t>
            </a:r>
          </a:p>
        </p:txBody>
      </p:sp>
      <p:sp>
        <p:nvSpPr>
          <p:cNvPr id="10" name="Rectangle 9">
            <a:extLst>
              <a:ext uri="{FF2B5EF4-FFF2-40B4-BE49-F238E27FC236}">
                <a16:creationId xmlns:a16="http://schemas.microsoft.com/office/drawing/2014/main" id="{D35ACFAC-8BEA-4B89-ADC2-04FD2DC4D401}"/>
              </a:ext>
            </a:extLst>
          </p:cNvPr>
          <p:cNvSpPr/>
          <p:nvPr/>
        </p:nvSpPr>
        <p:spPr>
          <a:xfrm>
            <a:off x="512375" y="6261913"/>
            <a:ext cx="6176524" cy="369332"/>
          </a:xfrm>
          <a:prstGeom prst="rect">
            <a:avLst/>
          </a:prstGeom>
        </p:spPr>
        <p:txBody>
          <a:bodyPr wrap="square">
            <a:spAutoFit/>
          </a:bodyPr>
          <a:lstStyle/>
          <a:p>
            <a:r>
              <a:rPr lang="en-GB" b="1" i="1" dirty="0">
                <a:cs typeface="Calibri"/>
              </a:rPr>
              <a:t>Time series deprivation is based on the postcode of the school</a:t>
            </a:r>
          </a:p>
        </p:txBody>
      </p:sp>
      <p:pic>
        <p:nvPicPr>
          <p:cNvPr id="5" name="Picture 4" descr="This chart shows trends over time in obesity in year 6 children, comparing children in the most deprived decile with those in the least deprived decile. In 2020/21 children in the most deprived decile were more likely to be obese, and there was a 16.6 percentage point difference compared to a 13.3 percentage point difference the previous year. ">
            <a:extLst>
              <a:ext uri="{FF2B5EF4-FFF2-40B4-BE49-F238E27FC236}">
                <a16:creationId xmlns:a16="http://schemas.microsoft.com/office/drawing/2014/main" id="{2B9EF44D-F0D5-4478-AD6E-522FA0059E87}"/>
              </a:ext>
            </a:extLst>
          </p:cNvPr>
          <p:cNvPicPr>
            <a:picLocks noChangeAspect="1"/>
          </p:cNvPicPr>
          <p:nvPr/>
        </p:nvPicPr>
        <p:blipFill>
          <a:blip r:embed="rId3"/>
          <a:stretch>
            <a:fillRect/>
          </a:stretch>
        </p:blipFill>
        <p:spPr>
          <a:xfrm>
            <a:off x="5702661" y="139070"/>
            <a:ext cx="5411638" cy="3241995"/>
          </a:xfrm>
          <a:prstGeom prst="rect">
            <a:avLst/>
          </a:prstGeom>
        </p:spPr>
      </p:pic>
      <p:pic>
        <p:nvPicPr>
          <p:cNvPr id="11" name="Picture 10" descr="This chart shows trends over time in obesity in year 6 children by sex, comparing children in the most deprived decile with those in the least deprived decile. In 2020/21 children in the most deprived decile were more likely to be obese, and the difference was more marked in boys than in girls. ">
            <a:extLst>
              <a:ext uri="{FF2B5EF4-FFF2-40B4-BE49-F238E27FC236}">
                <a16:creationId xmlns:a16="http://schemas.microsoft.com/office/drawing/2014/main" id="{DB20CAA4-CF88-4A0E-994B-B9AD324EFEB2}"/>
              </a:ext>
            </a:extLst>
          </p:cNvPr>
          <p:cNvPicPr>
            <a:picLocks noChangeAspect="1"/>
          </p:cNvPicPr>
          <p:nvPr/>
        </p:nvPicPr>
        <p:blipFill>
          <a:blip r:embed="rId4"/>
          <a:stretch>
            <a:fillRect/>
          </a:stretch>
        </p:blipFill>
        <p:spPr>
          <a:xfrm>
            <a:off x="5697442" y="3126881"/>
            <a:ext cx="5400554" cy="3241995"/>
          </a:xfrm>
          <a:prstGeom prst="rect">
            <a:avLst/>
          </a:prstGeom>
        </p:spPr>
      </p:pic>
      <p:pic>
        <p:nvPicPr>
          <p:cNvPr id="13" name="Picture 2" descr="Indirect health impacts of COVID-19 icon">
            <a:extLst>
              <a:ext uri="{FF2B5EF4-FFF2-40B4-BE49-F238E27FC236}">
                <a16:creationId xmlns:a16="http://schemas.microsoft.com/office/drawing/2014/main" id="{9B9E8D18-62BB-4E30-ABCD-21E16AF71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4633" y="89787"/>
            <a:ext cx="1178339" cy="10379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0F9E4B3-B97B-4E1D-87C6-2B89B95D1076}"/>
              </a:ext>
              <a:ext uri="{C183D7F6-B498-43B3-948B-1728B52AA6E4}">
                <adec:decorative xmlns:adec="http://schemas.microsoft.com/office/drawing/2017/decorative" val="1"/>
              </a:ext>
            </a:extLst>
          </p:cNvPr>
          <p:cNvSpPr/>
          <p:nvPr/>
        </p:nvSpPr>
        <p:spPr>
          <a:xfrm>
            <a:off x="18143" y="27404"/>
            <a:ext cx="12163906" cy="6772708"/>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oter Placeholder 7">
            <a:extLst>
              <a:ext uri="{FF2B5EF4-FFF2-40B4-BE49-F238E27FC236}">
                <a16:creationId xmlns:a16="http://schemas.microsoft.com/office/drawing/2014/main" id="{9C4F5B5B-725D-4B84-9EFA-A3EAC9DC42DB}"/>
              </a:ext>
            </a:extLst>
          </p:cNvPr>
          <p:cNvSpPr txBox="1">
            <a:spLocks/>
          </p:cNvSpPr>
          <p:nvPr/>
        </p:nvSpPr>
        <p:spPr>
          <a:xfrm>
            <a:off x="28094" y="6598010"/>
            <a:ext cx="2018166" cy="180880"/>
          </a:xfrm>
          <a:prstGeom prst="rect">
            <a:avLst/>
          </a:prstGeom>
          <a:solidFill>
            <a:srgbClr val="00B0F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solidFill>
                  <a:schemeClr val="tx1"/>
                </a:solidFill>
              </a:rPr>
              <a:t>Public/ Open Information </a:t>
            </a:r>
          </a:p>
        </p:txBody>
      </p:sp>
      <p:sp>
        <p:nvSpPr>
          <p:cNvPr id="4" name="Slide Number Placeholder 3">
            <a:extLst>
              <a:ext uri="{FF2B5EF4-FFF2-40B4-BE49-F238E27FC236}">
                <a16:creationId xmlns:a16="http://schemas.microsoft.com/office/drawing/2014/main" id="{62937076-42C0-456E-B202-BA84022F6EE8}"/>
              </a:ext>
            </a:extLst>
          </p:cNvPr>
          <p:cNvSpPr>
            <a:spLocks noGrp="1"/>
          </p:cNvSpPr>
          <p:nvPr>
            <p:ph type="sldNum" sz="quarter" idx="12"/>
          </p:nvPr>
        </p:nvSpPr>
        <p:spPr/>
        <p:txBody>
          <a:bodyPr/>
          <a:lstStyle/>
          <a:p>
            <a:fld id="{E6607247-EB78-480B-A962-35111A450531}" type="slidenum">
              <a:rPr lang="en-GB" smtClean="0"/>
              <a:t>28</a:t>
            </a:fld>
            <a:endParaRPr lang="en-GB" dirty="0"/>
          </a:p>
        </p:txBody>
      </p:sp>
    </p:spTree>
    <p:extLst>
      <p:ext uri="{BB962C8B-B14F-4D97-AF65-F5344CB8AC3E}">
        <p14:creationId xmlns:p14="http://schemas.microsoft.com/office/powerpoint/2010/main" val="518635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CA0C-99AA-4935-AE17-F6437634DAE4}"/>
              </a:ext>
            </a:extLst>
          </p:cNvPr>
          <p:cNvSpPr>
            <a:spLocks noGrp="1"/>
          </p:cNvSpPr>
          <p:nvPr>
            <p:ph type="title"/>
          </p:nvPr>
        </p:nvSpPr>
        <p:spPr>
          <a:xfrm>
            <a:off x="580720" y="43149"/>
            <a:ext cx="10433023" cy="910645"/>
          </a:xfrm>
        </p:spPr>
        <p:txBody>
          <a:bodyPr>
            <a:normAutofit/>
          </a:bodyPr>
          <a:lstStyle/>
          <a:p>
            <a:r>
              <a:rPr lang="en-GB" sz="2400" dirty="0">
                <a:latin typeface="+mn-lt"/>
                <a:ea typeface="+mn-ea"/>
                <a:cs typeface="Calibri Light"/>
              </a:rPr>
              <a:t>National data shows rates of obesity vary with ethnicity.</a:t>
            </a:r>
          </a:p>
        </p:txBody>
      </p:sp>
      <p:sp>
        <p:nvSpPr>
          <p:cNvPr id="8" name="Content Placeholder 7">
            <a:extLst>
              <a:ext uri="{FF2B5EF4-FFF2-40B4-BE49-F238E27FC236}">
                <a16:creationId xmlns:a16="http://schemas.microsoft.com/office/drawing/2014/main" id="{B42A2247-520C-462B-BE65-7FF5EE7EBF2F}"/>
              </a:ext>
            </a:extLst>
          </p:cNvPr>
          <p:cNvSpPr txBox="1">
            <a:spLocks/>
          </p:cNvSpPr>
          <p:nvPr/>
        </p:nvSpPr>
        <p:spPr>
          <a:xfrm>
            <a:off x="580720" y="682389"/>
            <a:ext cx="10975257" cy="1541306"/>
          </a:xfrm>
          <a:prstGeom prst="rect">
            <a:avLst/>
          </a:prstGeom>
        </p:spPr>
        <p:txBody>
          <a:bodyPr vert="horz" lIns="0" tIns="0" rIns="0" bIns="0" rtlCol="0">
            <a:normAutofit/>
          </a:bodyPr>
          <a:lstStyle>
            <a:lvl1pPr marL="177800"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1pPr>
            <a:lvl2pPr marL="534988"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2pPr>
            <a:lvl3pPr marL="892175"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3pPr>
            <a:lvl4pPr marL="1260475"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4pPr>
            <a:lvl5pPr marL="1617663"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sz="1900" dirty="0">
                <a:solidFill>
                  <a:schemeClr val="tx1"/>
                </a:solidFill>
              </a:rPr>
              <a:t>Obesity rates in children vary by ethnicity, demonstrating a health inequality.</a:t>
            </a:r>
          </a:p>
          <a:p>
            <a:pPr>
              <a:buClrTx/>
            </a:pPr>
            <a:r>
              <a:rPr lang="en-GB" sz="1900" dirty="0">
                <a:solidFill>
                  <a:schemeClr val="tx1"/>
                </a:solidFill>
              </a:rPr>
              <a:t>Obesity prevalence was highest for Black children in both reception and year 6.  It was lowest for Chinese children in reception and White and Chinese children in year 6.</a:t>
            </a:r>
          </a:p>
          <a:p>
            <a:pPr>
              <a:buClrTx/>
            </a:pPr>
            <a:r>
              <a:rPr lang="en-GB" sz="1900" dirty="0">
                <a:solidFill>
                  <a:schemeClr val="tx1"/>
                </a:solidFill>
              </a:rPr>
              <a:t>Underweight prevalence was highest for Asian children in both reception and year 6.</a:t>
            </a:r>
          </a:p>
        </p:txBody>
      </p:sp>
      <p:pic>
        <p:nvPicPr>
          <p:cNvPr id="9" name="Picture 8" descr="Chart shows national data on obesity prevalence by ethnicity in reception and year 6. Black children were most likely to be obese in both age groups. In Reception, Chinese children were least likely to be obese, and in year 6, white children were least likely to be obese. ">
            <a:extLst>
              <a:ext uri="{FF2B5EF4-FFF2-40B4-BE49-F238E27FC236}">
                <a16:creationId xmlns:a16="http://schemas.microsoft.com/office/drawing/2014/main" id="{6D27F8E6-3833-449C-AF53-58CCE8080AFD}"/>
              </a:ext>
            </a:extLst>
          </p:cNvPr>
          <p:cNvPicPr>
            <a:picLocks noChangeAspect="1"/>
          </p:cNvPicPr>
          <p:nvPr/>
        </p:nvPicPr>
        <p:blipFill>
          <a:blip r:embed="rId3"/>
          <a:stretch>
            <a:fillRect/>
          </a:stretch>
        </p:blipFill>
        <p:spPr>
          <a:xfrm>
            <a:off x="617493" y="2408693"/>
            <a:ext cx="5143689" cy="4130219"/>
          </a:xfrm>
          <a:prstGeom prst="rect">
            <a:avLst/>
          </a:prstGeom>
        </p:spPr>
      </p:pic>
      <p:pic>
        <p:nvPicPr>
          <p:cNvPr id="12" name="Picture 11" descr="Chart shows national data on underweight prevalence by ethnicity in reception and year 6. Asian children were most likely to be underweight in both age groups. In Reception, White children were least likely to be underweight, and in year 6, Black children were least likely to be underweight.">
            <a:extLst>
              <a:ext uri="{FF2B5EF4-FFF2-40B4-BE49-F238E27FC236}">
                <a16:creationId xmlns:a16="http://schemas.microsoft.com/office/drawing/2014/main" id="{8A151092-900B-43BC-BC54-A608F3BBA79F}"/>
              </a:ext>
            </a:extLst>
          </p:cNvPr>
          <p:cNvPicPr>
            <a:picLocks noChangeAspect="1"/>
          </p:cNvPicPr>
          <p:nvPr/>
        </p:nvPicPr>
        <p:blipFill>
          <a:blip r:embed="rId4"/>
          <a:stretch>
            <a:fillRect/>
          </a:stretch>
        </p:blipFill>
        <p:spPr>
          <a:xfrm>
            <a:off x="6096000" y="2302331"/>
            <a:ext cx="5141056" cy="4130219"/>
          </a:xfrm>
          <a:prstGeom prst="rect">
            <a:avLst/>
          </a:prstGeom>
        </p:spPr>
      </p:pic>
      <p:pic>
        <p:nvPicPr>
          <p:cNvPr id="10" name="Picture 2" descr="Indirect health impacts of COVID-19 icon">
            <a:extLst>
              <a:ext uri="{FF2B5EF4-FFF2-40B4-BE49-F238E27FC236}">
                <a16:creationId xmlns:a16="http://schemas.microsoft.com/office/drawing/2014/main" id="{9CB910F2-A920-40ED-A7CA-C16A81A36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4633" y="89787"/>
            <a:ext cx="1178339" cy="103791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828D8FB-25FE-4BD5-92F5-75BEED1BB4D6}"/>
              </a:ext>
              <a:ext uri="{C183D7F6-B498-43B3-948B-1728B52AA6E4}">
                <adec:decorative xmlns:adec="http://schemas.microsoft.com/office/drawing/2017/decorative" val="1"/>
              </a:ext>
            </a:extLst>
          </p:cNvPr>
          <p:cNvSpPr/>
          <p:nvPr/>
        </p:nvSpPr>
        <p:spPr>
          <a:xfrm>
            <a:off x="18143" y="27404"/>
            <a:ext cx="12163906" cy="6772708"/>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5" descr="National data icon">
            <a:extLst>
              <a:ext uri="{FF2B5EF4-FFF2-40B4-BE49-F238E27FC236}">
                <a16:creationId xmlns:a16="http://schemas.microsoft.com/office/drawing/2014/main" id="{7E3FF743-8788-454B-89A2-4484A0178117}"/>
              </a:ext>
            </a:extLst>
          </p:cNvPr>
          <p:cNvPicPr>
            <a:picLocks noChangeAspect="1"/>
          </p:cNvPicPr>
          <p:nvPr/>
        </p:nvPicPr>
        <p:blipFill>
          <a:blip r:embed="rId6"/>
          <a:stretch>
            <a:fillRect/>
          </a:stretch>
        </p:blipFill>
        <p:spPr>
          <a:xfrm>
            <a:off x="11349858" y="5792434"/>
            <a:ext cx="651641" cy="612228"/>
          </a:xfrm>
          <a:prstGeom prst="rect">
            <a:avLst/>
          </a:prstGeom>
        </p:spPr>
      </p:pic>
      <p:sp>
        <p:nvSpPr>
          <p:cNvPr id="14" name="Footer Placeholder 7">
            <a:extLst>
              <a:ext uri="{FF2B5EF4-FFF2-40B4-BE49-F238E27FC236}">
                <a16:creationId xmlns:a16="http://schemas.microsoft.com/office/drawing/2014/main" id="{59DE8DA6-2C51-44D0-B0B8-3A8394C945D8}"/>
              </a:ext>
            </a:extLst>
          </p:cNvPr>
          <p:cNvSpPr txBox="1">
            <a:spLocks/>
          </p:cNvSpPr>
          <p:nvPr/>
        </p:nvSpPr>
        <p:spPr>
          <a:xfrm>
            <a:off x="28094" y="6598010"/>
            <a:ext cx="2018166" cy="180880"/>
          </a:xfrm>
          <a:prstGeom prst="rect">
            <a:avLst/>
          </a:prstGeom>
          <a:solidFill>
            <a:srgbClr val="00B0F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solidFill>
                  <a:schemeClr val="tx1"/>
                </a:solidFill>
              </a:rPr>
              <a:t>Public/ Open Information </a:t>
            </a:r>
          </a:p>
        </p:txBody>
      </p:sp>
      <p:sp>
        <p:nvSpPr>
          <p:cNvPr id="4" name="Slide Number Placeholder 3">
            <a:extLst>
              <a:ext uri="{FF2B5EF4-FFF2-40B4-BE49-F238E27FC236}">
                <a16:creationId xmlns:a16="http://schemas.microsoft.com/office/drawing/2014/main" id="{CC877D86-1E04-491F-AACB-210227970BE0}"/>
              </a:ext>
            </a:extLst>
          </p:cNvPr>
          <p:cNvSpPr>
            <a:spLocks noGrp="1"/>
          </p:cNvSpPr>
          <p:nvPr>
            <p:ph type="sldNum" sz="quarter" idx="12"/>
          </p:nvPr>
        </p:nvSpPr>
        <p:spPr/>
        <p:txBody>
          <a:bodyPr/>
          <a:lstStyle/>
          <a:p>
            <a:fld id="{E6607247-EB78-480B-A962-35111A450531}" type="slidenum">
              <a:rPr lang="en-GB" smtClean="0"/>
              <a:t>29</a:t>
            </a:fld>
            <a:endParaRPr lang="en-GB" dirty="0"/>
          </a:p>
        </p:txBody>
      </p:sp>
    </p:spTree>
    <p:extLst>
      <p:ext uri="{BB962C8B-B14F-4D97-AF65-F5344CB8AC3E}">
        <p14:creationId xmlns:p14="http://schemas.microsoft.com/office/powerpoint/2010/main" val="327780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A88C90F-8D88-4D41-BE5E-6F292DD50965}"/>
              </a:ext>
            </a:extLst>
          </p:cNvPr>
          <p:cNvSpPr>
            <a:spLocks noGrp="1"/>
          </p:cNvSpPr>
          <p:nvPr>
            <p:ph type="title"/>
          </p:nvPr>
        </p:nvSpPr>
        <p:spPr>
          <a:xfrm>
            <a:off x="430757" y="268845"/>
            <a:ext cx="11041566" cy="872865"/>
          </a:xfrm>
        </p:spPr>
        <p:txBody>
          <a:bodyPr>
            <a:normAutofit/>
          </a:bodyPr>
          <a:lstStyle/>
          <a:p>
            <a:r>
              <a:rPr lang="en-GB" sz="4500" b="1" dirty="0">
                <a:solidFill>
                  <a:schemeClr val="accent3">
                    <a:lumMod val="50000"/>
                  </a:schemeClr>
                </a:solidFill>
                <a:latin typeface="+mn-lt"/>
              </a:rPr>
              <a:t>Impact Type Icons</a:t>
            </a:r>
          </a:p>
        </p:txBody>
      </p:sp>
      <p:pic>
        <p:nvPicPr>
          <p:cNvPr id="5" name="Picture 5" descr="Direct health impacts of COVID-19 icon illustrated using a virus symbol. ">
            <a:extLst>
              <a:ext uri="{FF2B5EF4-FFF2-40B4-BE49-F238E27FC236}">
                <a16:creationId xmlns:a16="http://schemas.microsoft.com/office/drawing/2014/main" id="{EECF09A0-D7B9-466D-B236-4F3CE3E67E0C}"/>
              </a:ext>
            </a:extLst>
          </p:cNvPr>
          <p:cNvPicPr>
            <a:picLocks noChangeAspect="1"/>
          </p:cNvPicPr>
          <p:nvPr/>
        </p:nvPicPr>
        <p:blipFill>
          <a:blip r:embed="rId3"/>
          <a:stretch>
            <a:fillRect/>
          </a:stretch>
        </p:blipFill>
        <p:spPr>
          <a:xfrm>
            <a:off x="481209" y="1395530"/>
            <a:ext cx="1666875" cy="1466850"/>
          </a:xfrm>
          <a:prstGeom prst="rect">
            <a:avLst/>
          </a:prstGeom>
        </p:spPr>
      </p:pic>
      <p:sp>
        <p:nvSpPr>
          <p:cNvPr id="15" name="TextBox 14">
            <a:extLst>
              <a:ext uri="{FF2B5EF4-FFF2-40B4-BE49-F238E27FC236}">
                <a16:creationId xmlns:a16="http://schemas.microsoft.com/office/drawing/2014/main" id="{0863744E-365E-4983-B052-458354C9C37A}"/>
              </a:ext>
            </a:extLst>
          </p:cNvPr>
          <p:cNvSpPr txBox="1"/>
          <p:nvPr/>
        </p:nvSpPr>
        <p:spPr>
          <a:xfrm>
            <a:off x="2116559" y="1704071"/>
            <a:ext cx="21741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Direct Health Impacts of COVID-19</a:t>
            </a:r>
            <a:endParaRPr lang="en-GB" dirty="0">
              <a:cs typeface="Calibri"/>
            </a:endParaRPr>
          </a:p>
        </p:txBody>
      </p:sp>
      <p:pic>
        <p:nvPicPr>
          <p:cNvPr id="6" name="Picture 6" descr="Indirect health impacts of COVID-19 icon illustrated using a medical cross symbol. ">
            <a:extLst>
              <a:ext uri="{FF2B5EF4-FFF2-40B4-BE49-F238E27FC236}">
                <a16:creationId xmlns:a16="http://schemas.microsoft.com/office/drawing/2014/main" id="{786F2763-8836-47F7-A7ED-533772D5703A}"/>
              </a:ext>
            </a:extLst>
          </p:cNvPr>
          <p:cNvPicPr>
            <a:picLocks noChangeAspect="1"/>
          </p:cNvPicPr>
          <p:nvPr/>
        </p:nvPicPr>
        <p:blipFill>
          <a:blip r:embed="rId4"/>
          <a:stretch>
            <a:fillRect/>
          </a:stretch>
        </p:blipFill>
        <p:spPr>
          <a:xfrm>
            <a:off x="481209" y="2854692"/>
            <a:ext cx="1666875" cy="1466850"/>
          </a:xfrm>
          <a:prstGeom prst="rect">
            <a:avLst/>
          </a:prstGeom>
        </p:spPr>
      </p:pic>
      <p:sp>
        <p:nvSpPr>
          <p:cNvPr id="22" name="TextBox 21">
            <a:extLst>
              <a:ext uri="{FF2B5EF4-FFF2-40B4-BE49-F238E27FC236}">
                <a16:creationId xmlns:a16="http://schemas.microsoft.com/office/drawing/2014/main" id="{82875611-9390-4B8D-BE9F-B0977EAD4B64}"/>
              </a:ext>
            </a:extLst>
          </p:cNvPr>
          <p:cNvSpPr txBox="1"/>
          <p:nvPr/>
        </p:nvSpPr>
        <p:spPr>
          <a:xfrm>
            <a:off x="2116558" y="3202189"/>
            <a:ext cx="21741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Indirect Health Impacts of </a:t>
            </a:r>
            <a:r>
              <a:rPr lang="en-GB" dirty="0">
                <a:ea typeface="+mn-lt"/>
                <a:cs typeface="+mn-lt"/>
              </a:rPr>
              <a:t>COVID-19</a:t>
            </a:r>
            <a:endParaRPr lang="en-GB" dirty="0">
              <a:cs typeface="Calibri"/>
            </a:endParaRPr>
          </a:p>
        </p:txBody>
      </p:sp>
      <p:pic>
        <p:nvPicPr>
          <p:cNvPr id="8" name="Picture 8" descr="Mental health impacts icon illustrated using a portrait of a person that shows the brain. ">
            <a:extLst>
              <a:ext uri="{FF2B5EF4-FFF2-40B4-BE49-F238E27FC236}">
                <a16:creationId xmlns:a16="http://schemas.microsoft.com/office/drawing/2014/main" id="{6FF61B9E-C473-4EC3-B409-161F9D89C8BE}"/>
              </a:ext>
            </a:extLst>
          </p:cNvPr>
          <p:cNvPicPr>
            <a:picLocks noChangeAspect="1"/>
          </p:cNvPicPr>
          <p:nvPr/>
        </p:nvPicPr>
        <p:blipFill>
          <a:blip r:embed="rId5"/>
          <a:stretch>
            <a:fillRect/>
          </a:stretch>
        </p:blipFill>
        <p:spPr>
          <a:xfrm>
            <a:off x="481209" y="4326718"/>
            <a:ext cx="1666875" cy="1466850"/>
          </a:xfrm>
          <a:prstGeom prst="rect">
            <a:avLst/>
          </a:prstGeom>
        </p:spPr>
      </p:pic>
      <p:sp>
        <p:nvSpPr>
          <p:cNvPr id="26" name="TextBox 25">
            <a:extLst>
              <a:ext uri="{FF2B5EF4-FFF2-40B4-BE49-F238E27FC236}">
                <a16:creationId xmlns:a16="http://schemas.microsoft.com/office/drawing/2014/main" id="{652861E0-3991-4D28-A063-BE50900DBD95}"/>
              </a:ext>
            </a:extLst>
          </p:cNvPr>
          <p:cNvSpPr txBox="1"/>
          <p:nvPr/>
        </p:nvSpPr>
        <p:spPr>
          <a:xfrm>
            <a:off x="2129049" y="4641591"/>
            <a:ext cx="21741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Mental Health Impacts</a:t>
            </a:r>
            <a:endParaRPr lang="en-GB" dirty="0">
              <a:cs typeface="Calibri"/>
            </a:endParaRPr>
          </a:p>
        </p:txBody>
      </p:sp>
      <p:pic>
        <p:nvPicPr>
          <p:cNvPr id="9" name="Picture 9" descr="Prevention pathway impacts icon illustrated using a ring bounded book symbol.">
            <a:extLst>
              <a:ext uri="{FF2B5EF4-FFF2-40B4-BE49-F238E27FC236}">
                <a16:creationId xmlns:a16="http://schemas.microsoft.com/office/drawing/2014/main" id="{3A4826F2-F088-4A9E-927F-28CBE4AAEDB1}"/>
              </a:ext>
            </a:extLst>
          </p:cNvPr>
          <p:cNvPicPr>
            <a:picLocks noChangeAspect="1"/>
          </p:cNvPicPr>
          <p:nvPr/>
        </p:nvPicPr>
        <p:blipFill>
          <a:blip r:embed="rId6"/>
          <a:stretch>
            <a:fillRect/>
          </a:stretch>
        </p:blipFill>
        <p:spPr>
          <a:xfrm>
            <a:off x="4293163" y="1395530"/>
            <a:ext cx="1666875" cy="1466850"/>
          </a:xfrm>
          <a:prstGeom prst="rect">
            <a:avLst/>
          </a:prstGeom>
        </p:spPr>
      </p:pic>
      <p:sp>
        <p:nvSpPr>
          <p:cNvPr id="27" name="TextBox 26">
            <a:extLst>
              <a:ext uri="{FF2B5EF4-FFF2-40B4-BE49-F238E27FC236}">
                <a16:creationId xmlns:a16="http://schemas.microsoft.com/office/drawing/2014/main" id="{702D5A3C-D853-4E7A-89F4-65517EA332DF}"/>
              </a:ext>
            </a:extLst>
          </p:cNvPr>
          <p:cNvSpPr txBox="1"/>
          <p:nvPr/>
        </p:nvSpPr>
        <p:spPr>
          <a:xfrm>
            <a:off x="5951540" y="1643349"/>
            <a:ext cx="21741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Prevention pathway Impacts</a:t>
            </a:r>
            <a:endParaRPr lang="en-GB" dirty="0">
              <a:cs typeface="Calibri"/>
            </a:endParaRPr>
          </a:p>
        </p:txBody>
      </p:sp>
      <p:pic>
        <p:nvPicPr>
          <p:cNvPr id="10" name="Picture 10" descr="Social and educational impacts icon illustrated using a spider diagram symbol ">
            <a:extLst>
              <a:ext uri="{FF2B5EF4-FFF2-40B4-BE49-F238E27FC236}">
                <a16:creationId xmlns:a16="http://schemas.microsoft.com/office/drawing/2014/main" id="{2876AC72-F05E-43B1-AAAD-03507D103EA5}"/>
              </a:ext>
            </a:extLst>
          </p:cNvPr>
          <p:cNvPicPr>
            <a:picLocks noChangeAspect="1"/>
          </p:cNvPicPr>
          <p:nvPr/>
        </p:nvPicPr>
        <p:blipFill>
          <a:blip r:embed="rId7"/>
          <a:stretch>
            <a:fillRect/>
          </a:stretch>
        </p:blipFill>
        <p:spPr>
          <a:xfrm>
            <a:off x="4293164" y="2854692"/>
            <a:ext cx="1666875" cy="1466850"/>
          </a:xfrm>
          <a:prstGeom prst="rect">
            <a:avLst/>
          </a:prstGeom>
        </p:spPr>
      </p:pic>
      <p:sp>
        <p:nvSpPr>
          <p:cNvPr id="28" name="TextBox 27">
            <a:extLst>
              <a:ext uri="{FF2B5EF4-FFF2-40B4-BE49-F238E27FC236}">
                <a16:creationId xmlns:a16="http://schemas.microsoft.com/office/drawing/2014/main" id="{5E07BBAB-00C3-4010-BC3E-C34E009CF47A}"/>
              </a:ext>
            </a:extLst>
          </p:cNvPr>
          <p:cNvSpPr txBox="1"/>
          <p:nvPr/>
        </p:nvSpPr>
        <p:spPr>
          <a:xfrm>
            <a:off x="5964031" y="3189486"/>
            <a:ext cx="21741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Social and Educational Impacts</a:t>
            </a:r>
            <a:endParaRPr lang="en-GB" dirty="0">
              <a:cs typeface="Calibri"/>
            </a:endParaRPr>
          </a:p>
        </p:txBody>
      </p:sp>
      <p:pic>
        <p:nvPicPr>
          <p:cNvPr id="11" name="Picture 11" descr="Economic impacts icon illustrated using a arrow line graph.">
            <a:extLst>
              <a:ext uri="{FF2B5EF4-FFF2-40B4-BE49-F238E27FC236}">
                <a16:creationId xmlns:a16="http://schemas.microsoft.com/office/drawing/2014/main" id="{23D5D9CA-F193-4460-90DB-49130EF65EC8}"/>
              </a:ext>
            </a:extLst>
          </p:cNvPr>
          <p:cNvPicPr>
            <a:picLocks noChangeAspect="1"/>
          </p:cNvPicPr>
          <p:nvPr/>
        </p:nvPicPr>
        <p:blipFill>
          <a:blip r:embed="rId8"/>
          <a:stretch>
            <a:fillRect/>
          </a:stretch>
        </p:blipFill>
        <p:spPr>
          <a:xfrm>
            <a:off x="4293165" y="4307264"/>
            <a:ext cx="1666875" cy="1466850"/>
          </a:xfrm>
          <a:prstGeom prst="rect">
            <a:avLst/>
          </a:prstGeom>
        </p:spPr>
      </p:pic>
      <p:sp>
        <p:nvSpPr>
          <p:cNvPr id="29" name="TextBox 28">
            <a:extLst>
              <a:ext uri="{FF2B5EF4-FFF2-40B4-BE49-F238E27FC236}">
                <a16:creationId xmlns:a16="http://schemas.microsoft.com/office/drawing/2014/main" id="{C15EA7FF-4502-4C14-8964-623AD2EF6BD7}"/>
              </a:ext>
            </a:extLst>
          </p:cNvPr>
          <p:cNvSpPr txBox="1"/>
          <p:nvPr/>
        </p:nvSpPr>
        <p:spPr>
          <a:xfrm>
            <a:off x="5964031" y="4689342"/>
            <a:ext cx="2174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Economic Impacts</a:t>
            </a:r>
            <a:endParaRPr lang="en-GB" dirty="0">
              <a:cs typeface="Calibri"/>
            </a:endParaRPr>
          </a:p>
        </p:txBody>
      </p:sp>
      <p:pic>
        <p:nvPicPr>
          <p:cNvPr id="12" name="Picture 12" descr="Environmental impacts icon illustrated using a hand holding a small plant with leaves. ">
            <a:extLst>
              <a:ext uri="{FF2B5EF4-FFF2-40B4-BE49-F238E27FC236}">
                <a16:creationId xmlns:a16="http://schemas.microsoft.com/office/drawing/2014/main" id="{B672D541-8C50-432C-8BA9-B86D229F2407}"/>
              </a:ext>
            </a:extLst>
          </p:cNvPr>
          <p:cNvPicPr>
            <a:picLocks noChangeAspect="1"/>
          </p:cNvPicPr>
          <p:nvPr/>
        </p:nvPicPr>
        <p:blipFill>
          <a:blip r:embed="rId9"/>
          <a:stretch>
            <a:fillRect/>
          </a:stretch>
        </p:blipFill>
        <p:spPr>
          <a:xfrm>
            <a:off x="8131524" y="1395530"/>
            <a:ext cx="1666875" cy="1466850"/>
          </a:xfrm>
          <a:prstGeom prst="rect">
            <a:avLst/>
          </a:prstGeom>
        </p:spPr>
      </p:pic>
      <p:sp>
        <p:nvSpPr>
          <p:cNvPr id="30" name="TextBox 29">
            <a:extLst>
              <a:ext uri="{FF2B5EF4-FFF2-40B4-BE49-F238E27FC236}">
                <a16:creationId xmlns:a16="http://schemas.microsoft.com/office/drawing/2014/main" id="{5705CE58-947F-46A1-98A7-543FD39CCCF9}"/>
              </a:ext>
            </a:extLst>
          </p:cNvPr>
          <p:cNvSpPr txBox="1"/>
          <p:nvPr/>
        </p:nvSpPr>
        <p:spPr>
          <a:xfrm>
            <a:off x="9799013" y="1603658"/>
            <a:ext cx="21741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Environmental Impacts</a:t>
            </a:r>
            <a:endParaRPr lang="en-GB" dirty="0">
              <a:cs typeface="Calibri"/>
            </a:endParaRPr>
          </a:p>
        </p:txBody>
      </p:sp>
      <p:pic>
        <p:nvPicPr>
          <p:cNvPr id="13" name="Picture 13" descr="Crime and criminal justice system impacts icon illustrated using a scales symbol. ">
            <a:extLst>
              <a:ext uri="{FF2B5EF4-FFF2-40B4-BE49-F238E27FC236}">
                <a16:creationId xmlns:a16="http://schemas.microsoft.com/office/drawing/2014/main" id="{7DF2E1D2-3A9C-4DEE-8E15-743050C2159D}"/>
              </a:ext>
            </a:extLst>
          </p:cNvPr>
          <p:cNvPicPr>
            <a:picLocks noChangeAspect="1"/>
          </p:cNvPicPr>
          <p:nvPr/>
        </p:nvPicPr>
        <p:blipFill>
          <a:blip r:embed="rId10"/>
          <a:stretch>
            <a:fillRect/>
          </a:stretch>
        </p:blipFill>
        <p:spPr>
          <a:xfrm>
            <a:off x="8131525" y="2854692"/>
            <a:ext cx="1666875" cy="1466850"/>
          </a:xfrm>
          <a:prstGeom prst="rect">
            <a:avLst/>
          </a:prstGeom>
        </p:spPr>
      </p:pic>
      <p:sp>
        <p:nvSpPr>
          <p:cNvPr id="31" name="TextBox 30">
            <a:extLst>
              <a:ext uri="{FF2B5EF4-FFF2-40B4-BE49-F238E27FC236}">
                <a16:creationId xmlns:a16="http://schemas.microsoft.com/office/drawing/2014/main" id="{6B1F74BF-5A7A-4281-A6C1-464454AD4CBC}"/>
              </a:ext>
            </a:extLst>
          </p:cNvPr>
          <p:cNvSpPr txBox="1"/>
          <p:nvPr/>
        </p:nvSpPr>
        <p:spPr>
          <a:xfrm>
            <a:off x="9799012" y="3052232"/>
            <a:ext cx="21741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Crime and Criminal Justice System Impacts</a:t>
            </a:r>
            <a:endParaRPr lang="en-GB" dirty="0">
              <a:cs typeface="Calibri"/>
            </a:endParaRPr>
          </a:p>
        </p:txBody>
      </p:sp>
      <p:pic>
        <p:nvPicPr>
          <p:cNvPr id="14" name="Picture 14" descr="Vulnerable groups impacts icon illustrated using an umbrella symbol.">
            <a:extLst>
              <a:ext uri="{FF2B5EF4-FFF2-40B4-BE49-F238E27FC236}">
                <a16:creationId xmlns:a16="http://schemas.microsoft.com/office/drawing/2014/main" id="{652F8F63-7C37-40E0-AAFA-E81A9257DCCE}"/>
              </a:ext>
            </a:extLst>
          </p:cNvPr>
          <p:cNvPicPr>
            <a:picLocks noChangeAspect="1"/>
          </p:cNvPicPr>
          <p:nvPr/>
        </p:nvPicPr>
        <p:blipFill>
          <a:blip r:embed="rId11"/>
          <a:stretch>
            <a:fillRect/>
          </a:stretch>
        </p:blipFill>
        <p:spPr>
          <a:xfrm>
            <a:off x="8131524" y="4319755"/>
            <a:ext cx="1666875" cy="1466850"/>
          </a:xfrm>
          <a:prstGeom prst="rect">
            <a:avLst/>
          </a:prstGeom>
        </p:spPr>
      </p:pic>
      <p:sp>
        <p:nvSpPr>
          <p:cNvPr id="32" name="TextBox 31">
            <a:extLst>
              <a:ext uri="{FF2B5EF4-FFF2-40B4-BE49-F238E27FC236}">
                <a16:creationId xmlns:a16="http://schemas.microsoft.com/office/drawing/2014/main" id="{E44857AD-C02E-43AF-B15D-319ECABC14C4}"/>
              </a:ext>
            </a:extLst>
          </p:cNvPr>
          <p:cNvSpPr txBox="1"/>
          <p:nvPr/>
        </p:nvSpPr>
        <p:spPr>
          <a:xfrm>
            <a:off x="9799011" y="4598577"/>
            <a:ext cx="21741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Vulnerable Groups Impacts</a:t>
            </a:r>
            <a:endParaRPr lang="en-GB" dirty="0">
              <a:cs typeface="Calibri"/>
            </a:endParaRPr>
          </a:p>
        </p:txBody>
      </p:sp>
      <p:sp>
        <p:nvSpPr>
          <p:cNvPr id="16" name="Slide Number Placeholder 15">
            <a:extLst>
              <a:ext uri="{FF2B5EF4-FFF2-40B4-BE49-F238E27FC236}">
                <a16:creationId xmlns:a16="http://schemas.microsoft.com/office/drawing/2014/main" id="{DF8E688F-2ABE-4328-92C8-19986CCC7D4B}"/>
              </a:ext>
            </a:extLst>
          </p:cNvPr>
          <p:cNvSpPr>
            <a:spLocks noGrp="1"/>
          </p:cNvSpPr>
          <p:nvPr>
            <p:ph type="sldNum" sz="quarter" idx="12"/>
          </p:nvPr>
        </p:nvSpPr>
        <p:spPr/>
        <p:txBody>
          <a:bodyPr/>
          <a:lstStyle/>
          <a:p>
            <a:fld id="{D7A84043-E439-4031-AFE6-03F4451AA70B}" type="slidenum">
              <a:rPr lang="en-GB" smtClean="0"/>
              <a:t>3</a:t>
            </a:fld>
            <a:endParaRPr lang="en-GB" dirty="0"/>
          </a:p>
        </p:txBody>
      </p:sp>
      <p:sp>
        <p:nvSpPr>
          <p:cNvPr id="25" name="Rectangle 24">
            <a:extLst>
              <a:ext uri="{FF2B5EF4-FFF2-40B4-BE49-F238E27FC236}">
                <a16:creationId xmlns:a16="http://schemas.microsoft.com/office/drawing/2014/main" id="{EE33337E-A43F-458B-A239-F63FB75D7EFB}"/>
              </a:ext>
              <a:ext uri="{C183D7F6-B498-43B3-948B-1728B52AA6E4}">
                <adec:decorative xmlns:adec="http://schemas.microsoft.com/office/drawing/2017/decorative" val="1"/>
              </a:ext>
            </a:extLst>
          </p:cNvPr>
          <p:cNvSpPr/>
          <p:nvPr/>
        </p:nvSpPr>
        <p:spPr>
          <a:xfrm>
            <a:off x="18143" y="13647"/>
            <a:ext cx="12163906" cy="6826929"/>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ooter Placeholder 7">
            <a:extLst>
              <a:ext uri="{FF2B5EF4-FFF2-40B4-BE49-F238E27FC236}">
                <a16:creationId xmlns:a16="http://schemas.microsoft.com/office/drawing/2014/main" id="{CA28877C-8BE9-4515-B763-559876964CCC}"/>
              </a:ext>
            </a:extLst>
          </p:cNvPr>
          <p:cNvSpPr txBox="1">
            <a:spLocks/>
          </p:cNvSpPr>
          <p:nvPr/>
        </p:nvSpPr>
        <p:spPr>
          <a:xfrm>
            <a:off x="28094" y="6659697"/>
            <a:ext cx="2018166" cy="180880"/>
          </a:xfrm>
          <a:prstGeom prst="rect">
            <a:avLst/>
          </a:prstGeom>
          <a:solidFill>
            <a:srgbClr val="00B0F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solidFill>
                  <a:schemeClr val="tx1"/>
                </a:solidFill>
              </a:rPr>
              <a:t>Public/ Open Information </a:t>
            </a:r>
          </a:p>
        </p:txBody>
      </p:sp>
    </p:spTree>
    <p:extLst>
      <p:ext uri="{BB962C8B-B14F-4D97-AF65-F5344CB8AC3E}">
        <p14:creationId xmlns:p14="http://schemas.microsoft.com/office/powerpoint/2010/main" val="2520701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9CCBEC6-3B49-495A-A011-3CED64112AC2}"/>
              </a:ext>
            </a:extLst>
          </p:cNvPr>
          <p:cNvSpPr txBox="1">
            <a:spLocks noGrp="1"/>
          </p:cNvSpPr>
          <p:nvPr>
            <p:ph type="title" idx="4294967295"/>
          </p:nvPr>
        </p:nvSpPr>
        <p:spPr>
          <a:xfrm>
            <a:off x="485161" y="114329"/>
            <a:ext cx="10433023" cy="9106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Calibri Light"/>
              </a:rPr>
              <a:t>Physical activity opportunities reduced while children were not attending school and there were differences by sex and ethnicity</a:t>
            </a:r>
            <a:endParaRPr kumimoji="0" lang="en-GB" sz="2200" b="0" i="0" u="none" strike="noStrike" kern="1200" cap="none" spc="0" normalizeH="0" baseline="0" noProof="0" dirty="0">
              <a:ln>
                <a:noFill/>
              </a:ln>
              <a:solidFill>
                <a:schemeClr val="tx1"/>
              </a:solidFill>
              <a:effectLst/>
              <a:uLnTx/>
              <a:uFillTx/>
              <a:latin typeface="+mn-lt"/>
              <a:ea typeface="+mn-ea"/>
              <a:cs typeface="Calibri Light"/>
            </a:endParaRPr>
          </a:p>
        </p:txBody>
      </p:sp>
      <p:pic>
        <p:nvPicPr>
          <p:cNvPr id="15" name="Picture 2" descr="Indirect health impacts of COVID-19 icon">
            <a:extLst>
              <a:ext uri="{FF2B5EF4-FFF2-40B4-BE49-F238E27FC236}">
                <a16:creationId xmlns:a16="http://schemas.microsoft.com/office/drawing/2014/main" id="{A338EC2C-354D-4B90-B406-89852E45B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4633" y="89787"/>
            <a:ext cx="1178339" cy="103791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84C09985-9AF2-4AA8-A98A-CFE917CBB07B}"/>
              </a:ext>
            </a:extLst>
          </p:cNvPr>
          <p:cNvSpPr>
            <a:spLocks noGrp="1"/>
          </p:cNvSpPr>
          <p:nvPr>
            <p:ph sz="half" idx="1"/>
          </p:nvPr>
        </p:nvSpPr>
        <p:spPr>
          <a:xfrm>
            <a:off x="379435" y="1049516"/>
            <a:ext cx="7749593" cy="2060794"/>
          </a:xfrm>
        </p:spPr>
        <p:txBody>
          <a:bodyPr>
            <a:normAutofit lnSpcReduction="10000"/>
          </a:bodyPr>
          <a:lstStyle/>
          <a:p>
            <a:r>
              <a:rPr lang="en-GB" sz="1800" dirty="0"/>
              <a:t>51.1% of children in the 2020 Summer Term achieved the Chief Medical Officer guideline minimum of 60+ minutes of physical activity a day – a decrease from 53.4% in the previous year.</a:t>
            </a:r>
          </a:p>
          <a:p>
            <a:r>
              <a:rPr lang="en-GB" sz="1800" dirty="0"/>
              <a:t>Team sports and swimming showed the biggest declines, whereas activities such as walking and cycling had some of the largest increases.</a:t>
            </a:r>
          </a:p>
          <a:p>
            <a:r>
              <a:rPr lang="en-GB" sz="1800" dirty="0"/>
              <a:t>36% of children said that they had fewer opportunities to be physically active when not attending school.</a:t>
            </a:r>
          </a:p>
          <a:p>
            <a:endParaRPr lang="en-GB" sz="1600" dirty="0">
              <a:cs typeface="Calibri"/>
            </a:endParaRPr>
          </a:p>
        </p:txBody>
      </p:sp>
      <p:sp>
        <p:nvSpPr>
          <p:cNvPr id="19" name="Text Placeholder 7">
            <a:extLst>
              <a:ext uri="{FF2B5EF4-FFF2-40B4-BE49-F238E27FC236}">
                <a16:creationId xmlns:a16="http://schemas.microsoft.com/office/drawing/2014/main" id="{EED04975-995C-4C73-A257-3D3ADF0B43F6}"/>
              </a:ext>
            </a:extLst>
          </p:cNvPr>
          <p:cNvSpPr txBox="1">
            <a:spLocks/>
          </p:cNvSpPr>
          <p:nvPr/>
        </p:nvSpPr>
        <p:spPr>
          <a:xfrm>
            <a:off x="8129028" y="1421027"/>
            <a:ext cx="3683537" cy="1348434"/>
          </a:xfrm>
          <a:prstGeom prst="roundRect">
            <a:avLst>
              <a:gd name="adj" fmla="val 19553"/>
            </a:avLst>
          </a:prstGeom>
          <a:ln w="25400">
            <a:solidFill>
              <a:schemeClr val="tx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cs typeface="Calibri"/>
              </a:rPr>
              <a:t>Children and young people from ethnic minority communities were most likely to be less active.</a:t>
            </a:r>
          </a:p>
          <a:p>
            <a:r>
              <a:rPr lang="en-GB" sz="1400" dirty="0">
                <a:cs typeface="Calibri"/>
              </a:rPr>
              <a:t>Activity reduced more substantially in boys than in girls during periods of lockdown. </a:t>
            </a:r>
          </a:p>
        </p:txBody>
      </p:sp>
      <p:sp>
        <p:nvSpPr>
          <p:cNvPr id="5" name="Rectangle 4">
            <a:extLst>
              <a:ext uri="{FF2B5EF4-FFF2-40B4-BE49-F238E27FC236}">
                <a16:creationId xmlns:a16="http://schemas.microsoft.com/office/drawing/2014/main" id="{57100F1D-54A5-4068-BC65-058E462F2E28}"/>
              </a:ext>
              <a:ext uri="{C183D7F6-B498-43B3-948B-1728B52AA6E4}">
                <adec:decorative xmlns:adec="http://schemas.microsoft.com/office/drawing/2017/decorative" val="1"/>
              </a:ext>
            </a:extLst>
          </p:cNvPr>
          <p:cNvSpPr/>
          <p:nvPr/>
        </p:nvSpPr>
        <p:spPr>
          <a:xfrm>
            <a:off x="18143" y="-4495"/>
            <a:ext cx="12163906" cy="6772708"/>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descr="Bar chart showing percentage of survey respondents stating they were active (on average of 60+ minutes per day) in May- July.  In 2019 this was 53.4% and in 2020 this was 51.1%. The reduction by 2.3% is highlighted by a figure in a circle above the second bar. ">
            <a:extLst>
              <a:ext uri="{FF2B5EF4-FFF2-40B4-BE49-F238E27FC236}">
                <a16:creationId xmlns:a16="http://schemas.microsoft.com/office/drawing/2014/main" id="{4B904BC3-4993-4DF5-867B-7961034104C9}"/>
              </a:ext>
            </a:extLst>
          </p:cNvPr>
          <p:cNvPicPr>
            <a:picLocks noChangeAspect="1"/>
          </p:cNvPicPr>
          <p:nvPr/>
        </p:nvPicPr>
        <p:blipFill>
          <a:blip r:embed="rId4"/>
          <a:stretch>
            <a:fillRect/>
          </a:stretch>
        </p:blipFill>
        <p:spPr>
          <a:xfrm>
            <a:off x="615196" y="3167725"/>
            <a:ext cx="3743325" cy="2876550"/>
          </a:xfrm>
          <a:prstGeom prst="rect">
            <a:avLst/>
          </a:prstGeom>
        </p:spPr>
      </p:pic>
      <p:pic>
        <p:nvPicPr>
          <p:cNvPr id="16" name="Picture 15" descr="A bar chart showing selected types of activity done by survey respondents in the last week. Respondents were age 5-16 and responded for the May-July period. The darker bars show 2020 responses, all of which are lower percentages than for the 2019 responses. &#10;&#10;The activities listed here are:&#10;Active play and informal activity; Team Sports; Running, Athletics or multi-sports; Gymnastics, trampolining or cheerleading; Swimming activities; Racket sports; Combat sports, martial arts or target sports; Adventure or outdoor sports. ">
            <a:extLst>
              <a:ext uri="{FF2B5EF4-FFF2-40B4-BE49-F238E27FC236}">
                <a16:creationId xmlns:a16="http://schemas.microsoft.com/office/drawing/2014/main" id="{54CCA4FC-9806-430E-A2AB-8583C6367B6F}"/>
              </a:ext>
            </a:extLst>
          </p:cNvPr>
          <p:cNvPicPr>
            <a:picLocks noChangeAspect="1"/>
          </p:cNvPicPr>
          <p:nvPr/>
        </p:nvPicPr>
        <p:blipFill>
          <a:blip r:embed="rId5"/>
          <a:stretch>
            <a:fillRect/>
          </a:stretch>
        </p:blipFill>
        <p:spPr>
          <a:xfrm>
            <a:off x="4145163" y="3157048"/>
            <a:ext cx="3778280" cy="2822781"/>
          </a:xfrm>
          <a:prstGeom prst="rect">
            <a:avLst/>
          </a:prstGeom>
        </p:spPr>
      </p:pic>
      <p:pic>
        <p:nvPicPr>
          <p:cNvPr id="18" name="Picture 17" descr="A bar chart showing selected types of activity done in the last week as recorded by survey respondents ages 5-16 years old in May- July. This shows activities which increased in the percentage recording the activity, when comparing 2019 with 2020. The activities listed included: Going for a walk; Walking to get to places (including school); Cycling for fun or fitness; Gym or fitness; Dance; Riding a scooter; Cycling to get to places (including school). ">
            <a:extLst>
              <a:ext uri="{FF2B5EF4-FFF2-40B4-BE49-F238E27FC236}">
                <a16:creationId xmlns:a16="http://schemas.microsoft.com/office/drawing/2014/main" id="{450665EE-985E-4AE5-979F-917F2EEE19EA}"/>
              </a:ext>
            </a:extLst>
          </p:cNvPr>
          <p:cNvPicPr>
            <a:picLocks noChangeAspect="1"/>
          </p:cNvPicPr>
          <p:nvPr/>
        </p:nvPicPr>
        <p:blipFill>
          <a:blip r:embed="rId6"/>
          <a:stretch>
            <a:fillRect/>
          </a:stretch>
        </p:blipFill>
        <p:spPr>
          <a:xfrm>
            <a:off x="8053468" y="3148974"/>
            <a:ext cx="3218675" cy="2914051"/>
          </a:xfrm>
          <a:prstGeom prst="rect">
            <a:avLst/>
          </a:prstGeom>
        </p:spPr>
      </p:pic>
      <p:sp>
        <p:nvSpPr>
          <p:cNvPr id="10" name="Footer Placeholder 7">
            <a:extLst>
              <a:ext uri="{FF2B5EF4-FFF2-40B4-BE49-F238E27FC236}">
                <a16:creationId xmlns:a16="http://schemas.microsoft.com/office/drawing/2014/main" id="{50F1C768-F71E-4E27-B6AC-5AFBDBEC64A3}"/>
              </a:ext>
            </a:extLst>
          </p:cNvPr>
          <p:cNvSpPr txBox="1">
            <a:spLocks/>
          </p:cNvSpPr>
          <p:nvPr/>
        </p:nvSpPr>
        <p:spPr>
          <a:xfrm>
            <a:off x="28094" y="6598010"/>
            <a:ext cx="2018166" cy="180880"/>
          </a:xfrm>
          <a:prstGeom prst="rect">
            <a:avLst/>
          </a:prstGeom>
          <a:solidFill>
            <a:srgbClr val="00B0F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solidFill>
                  <a:schemeClr val="tx1"/>
                </a:solidFill>
              </a:rPr>
              <a:t>Public/ Open Information </a:t>
            </a:r>
          </a:p>
        </p:txBody>
      </p:sp>
      <p:sp>
        <p:nvSpPr>
          <p:cNvPr id="7" name="Footer Placeholder 6">
            <a:extLst>
              <a:ext uri="{FF2B5EF4-FFF2-40B4-BE49-F238E27FC236}">
                <a16:creationId xmlns:a16="http://schemas.microsoft.com/office/drawing/2014/main" id="{C57FE6D0-B5E7-45F0-8762-2FBCF5847F40}"/>
              </a:ext>
            </a:extLst>
          </p:cNvPr>
          <p:cNvSpPr>
            <a:spLocks noGrp="1"/>
          </p:cNvSpPr>
          <p:nvPr>
            <p:ph type="ftr" sz="quarter" idx="11"/>
          </p:nvPr>
        </p:nvSpPr>
        <p:spPr/>
        <p:txBody>
          <a:bodyPr/>
          <a:lstStyle/>
          <a:p>
            <a:r>
              <a:rPr lang="en-GB" dirty="0"/>
              <a:t>Pack 2 FINAL v1.0</a:t>
            </a:r>
          </a:p>
        </p:txBody>
      </p:sp>
      <p:pic>
        <p:nvPicPr>
          <p:cNvPr id="17" name="Picture 5" descr="National data icon">
            <a:extLst>
              <a:ext uri="{FF2B5EF4-FFF2-40B4-BE49-F238E27FC236}">
                <a16:creationId xmlns:a16="http://schemas.microsoft.com/office/drawing/2014/main" id="{241F6D31-E807-410B-A320-9A139419E3CE}"/>
              </a:ext>
            </a:extLst>
          </p:cNvPr>
          <p:cNvPicPr>
            <a:picLocks noChangeAspect="1"/>
          </p:cNvPicPr>
          <p:nvPr/>
        </p:nvPicPr>
        <p:blipFill>
          <a:blip r:embed="rId7"/>
          <a:stretch>
            <a:fillRect/>
          </a:stretch>
        </p:blipFill>
        <p:spPr>
          <a:xfrm>
            <a:off x="11349858" y="5792434"/>
            <a:ext cx="651641" cy="612228"/>
          </a:xfrm>
          <a:prstGeom prst="rect">
            <a:avLst/>
          </a:prstGeom>
        </p:spPr>
      </p:pic>
      <p:sp>
        <p:nvSpPr>
          <p:cNvPr id="8" name="Slide Number Placeholder 7">
            <a:extLst>
              <a:ext uri="{FF2B5EF4-FFF2-40B4-BE49-F238E27FC236}">
                <a16:creationId xmlns:a16="http://schemas.microsoft.com/office/drawing/2014/main" id="{35DFBA04-51DF-4E04-9665-3AB6EFBE61F1}"/>
              </a:ext>
            </a:extLst>
          </p:cNvPr>
          <p:cNvSpPr>
            <a:spLocks noGrp="1"/>
          </p:cNvSpPr>
          <p:nvPr>
            <p:ph type="sldNum" sz="quarter" idx="12"/>
          </p:nvPr>
        </p:nvSpPr>
        <p:spPr/>
        <p:txBody>
          <a:bodyPr/>
          <a:lstStyle/>
          <a:p>
            <a:fld id="{D7A84043-E439-4031-AFE6-03F4451AA70B}" type="slidenum">
              <a:rPr lang="en-GB" smtClean="0"/>
              <a:t>30</a:t>
            </a:fld>
            <a:endParaRPr lang="en-GB" dirty="0"/>
          </a:p>
        </p:txBody>
      </p:sp>
    </p:spTree>
    <p:extLst>
      <p:ext uri="{BB962C8B-B14F-4D97-AF65-F5344CB8AC3E}">
        <p14:creationId xmlns:p14="http://schemas.microsoft.com/office/powerpoint/2010/main" val="1182902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2551-2FF1-45D6-9D83-FF82A229C416}"/>
              </a:ext>
            </a:extLst>
          </p:cNvPr>
          <p:cNvSpPr>
            <a:spLocks noGrp="1"/>
          </p:cNvSpPr>
          <p:nvPr>
            <p:ph type="title"/>
          </p:nvPr>
        </p:nvSpPr>
        <p:spPr>
          <a:xfrm>
            <a:off x="163642" y="160294"/>
            <a:ext cx="10538346" cy="905953"/>
          </a:xfrm>
        </p:spPr>
        <p:txBody>
          <a:bodyPr>
            <a:normAutofit fontScale="90000"/>
          </a:bodyPr>
          <a:lstStyle/>
          <a:p>
            <a:pPr>
              <a:defRPr sz="1400" b="0" i="0" u="none" strike="noStrike" kern="1200" spc="0" baseline="0">
                <a:solidFill>
                  <a:sysClr val="windowText" lastClr="000000">
                    <a:lumMod val="65000"/>
                    <a:lumOff val="35000"/>
                  </a:sysClr>
                </a:solidFill>
                <a:latin typeface="+mn-lt"/>
                <a:ea typeface="+mn-ea"/>
                <a:cs typeface="+mn-cs"/>
              </a:defRPr>
            </a:pPr>
            <a:r>
              <a:rPr lang="en-US" sz="2400" dirty="0">
                <a:cs typeface="Calibri Light"/>
              </a:rPr>
              <a:t>The main reported barriers to physical activity for children in </a:t>
            </a:r>
            <a:r>
              <a:rPr lang="en-US" sz="2400" b="1" dirty="0">
                <a:cs typeface="Calibri Light"/>
              </a:rPr>
              <a:t>Cambridgeshire</a:t>
            </a:r>
            <a:r>
              <a:rPr lang="en-US" sz="2400" dirty="0">
                <a:cs typeface="Calibri Light"/>
              </a:rPr>
              <a:t> are similar for boys and girls, though larger proportions of girls identify these as barriers. </a:t>
            </a:r>
          </a:p>
        </p:txBody>
      </p:sp>
      <p:pic>
        <p:nvPicPr>
          <p:cNvPr id="15" name="Picture 2" descr="Indirect health impacts of COVID-19 icon">
            <a:extLst>
              <a:ext uri="{FF2B5EF4-FFF2-40B4-BE49-F238E27FC236}">
                <a16:creationId xmlns:a16="http://schemas.microsoft.com/office/drawing/2014/main" id="{A338EC2C-354D-4B90-B406-89852E45B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4633" y="89787"/>
            <a:ext cx="1178339" cy="10379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5890588-D12C-4391-9836-5AB1D7DE7B31}"/>
              </a:ext>
            </a:extLst>
          </p:cNvPr>
          <p:cNvSpPr txBox="1"/>
          <p:nvPr/>
        </p:nvSpPr>
        <p:spPr>
          <a:xfrm>
            <a:off x="148222" y="1128541"/>
            <a:ext cx="543079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ea typeface="+mn-lt"/>
                <a:cs typeface="+mn-lt"/>
              </a:rPr>
              <a:t>The 2021 Health Related Behaviour Survey for </a:t>
            </a:r>
            <a:r>
              <a:rPr lang="en-US" sz="1600" b="1" dirty="0">
                <a:ea typeface="+mn-lt"/>
                <a:cs typeface="+mn-lt"/>
              </a:rPr>
              <a:t>Cambridgeshire</a:t>
            </a:r>
            <a:r>
              <a:rPr lang="en-US" sz="1600" dirty="0">
                <a:ea typeface="+mn-lt"/>
                <a:cs typeface="+mn-lt"/>
              </a:rPr>
              <a:t> identified that the percentage of pupils who weren't physically inactive was similar for boys and girls.</a:t>
            </a:r>
            <a:endParaRPr lang="en-US" sz="2000" dirty="0"/>
          </a:p>
          <a:p>
            <a:pPr marL="285750" indent="-285750">
              <a:buFont typeface="Arial"/>
              <a:buChar char="•"/>
            </a:pPr>
            <a:r>
              <a:rPr lang="en-US" sz="1600" dirty="0">
                <a:cs typeface="Calibri"/>
              </a:rPr>
              <a:t>Pupil responses on what prevents them from participating more in physical activity included lack of time and being worried about being seen as key issues for both boys and girls, but more so for girls than for boys.</a:t>
            </a:r>
          </a:p>
        </p:txBody>
      </p:sp>
      <p:pic>
        <p:nvPicPr>
          <p:cNvPr id="12" name="Picture 12" descr="Bar chart showing reasons children are not as active as they would like. Girls were more likely than boys to say the don't have enough time, they don't know what to do, they are shy or worried about being seen. Responses in 2018 and 2021 were similar. ">
            <a:extLst>
              <a:ext uri="{FF2B5EF4-FFF2-40B4-BE49-F238E27FC236}">
                <a16:creationId xmlns:a16="http://schemas.microsoft.com/office/drawing/2014/main" id="{9E9DEF07-8D0D-5D5C-6F6B-4204CE1E2D1C}"/>
              </a:ext>
            </a:extLst>
          </p:cNvPr>
          <p:cNvPicPr>
            <a:picLocks noChangeAspect="1"/>
          </p:cNvPicPr>
          <p:nvPr/>
        </p:nvPicPr>
        <p:blipFill>
          <a:blip r:embed="rId4"/>
          <a:stretch>
            <a:fillRect/>
          </a:stretch>
        </p:blipFill>
        <p:spPr>
          <a:xfrm>
            <a:off x="166511" y="3186862"/>
            <a:ext cx="5367866" cy="3024276"/>
          </a:xfrm>
          <a:prstGeom prst="rect">
            <a:avLst/>
          </a:prstGeom>
        </p:spPr>
      </p:pic>
      <p:sp>
        <p:nvSpPr>
          <p:cNvPr id="18" name="TextBox 17">
            <a:extLst>
              <a:ext uri="{FF2B5EF4-FFF2-40B4-BE49-F238E27FC236}">
                <a16:creationId xmlns:a16="http://schemas.microsoft.com/office/drawing/2014/main" id="{5D184CCA-7F99-474C-B140-7A9E4CF69CA5}"/>
              </a:ext>
            </a:extLst>
          </p:cNvPr>
          <p:cNvSpPr txBox="1"/>
          <p:nvPr/>
        </p:nvSpPr>
        <p:spPr>
          <a:xfrm>
            <a:off x="6079396" y="991286"/>
            <a:ext cx="66441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t>Number of days pupils were physically active for 30 minutes or more last week: IN SCHOOL (Q16a)</a:t>
            </a:r>
            <a:endParaRPr lang="en-GB" sz="1400" b="1" dirty="0">
              <a:cs typeface="Calibri"/>
            </a:endParaRPr>
          </a:p>
        </p:txBody>
      </p:sp>
      <p:pic>
        <p:nvPicPr>
          <p:cNvPr id="14" name="Picture 15" descr="Bar chart showing the proportion of boys and girls who were physically active in school in previous week, by the number of days they were active. Boys were more likely to be active five or more days and girls were more likely to be active just one or two days. ">
            <a:extLst>
              <a:ext uri="{FF2B5EF4-FFF2-40B4-BE49-F238E27FC236}">
                <a16:creationId xmlns:a16="http://schemas.microsoft.com/office/drawing/2014/main" id="{A276AB24-A793-42FF-B3AC-310B588ABCD8}"/>
              </a:ext>
            </a:extLst>
          </p:cNvPr>
          <p:cNvPicPr>
            <a:picLocks noChangeAspect="1"/>
          </p:cNvPicPr>
          <p:nvPr/>
        </p:nvPicPr>
        <p:blipFill>
          <a:blip r:embed="rId5"/>
          <a:stretch>
            <a:fillRect/>
          </a:stretch>
        </p:blipFill>
        <p:spPr>
          <a:xfrm>
            <a:off x="6240345" y="1548462"/>
            <a:ext cx="3748751" cy="1764748"/>
          </a:xfrm>
          <a:prstGeom prst="rect">
            <a:avLst/>
          </a:prstGeom>
        </p:spPr>
      </p:pic>
      <p:sp>
        <p:nvSpPr>
          <p:cNvPr id="17" name="TextBox 16">
            <a:extLst>
              <a:ext uri="{FF2B5EF4-FFF2-40B4-BE49-F238E27FC236}">
                <a16:creationId xmlns:a16="http://schemas.microsoft.com/office/drawing/2014/main" id="{474003B0-52B5-4AE5-9284-A65DABD0E6DD}"/>
              </a:ext>
            </a:extLst>
          </p:cNvPr>
          <p:cNvSpPr txBox="1"/>
          <p:nvPr/>
        </p:nvSpPr>
        <p:spPr>
          <a:xfrm>
            <a:off x="9948857" y="1594210"/>
            <a:ext cx="209492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37% of pupils responded that they were physically active for 30 minutes or more on at least three days in school in the week before the survey; 20% said they were active on at least five days.</a:t>
            </a:r>
          </a:p>
        </p:txBody>
      </p:sp>
      <p:sp>
        <p:nvSpPr>
          <p:cNvPr id="6" name="TextBox 5">
            <a:extLst>
              <a:ext uri="{FF2B5EF4-FFF2-40B4-BE49-F238E27FC236}">
                <a16:creationId xmlns:a16="http://schemas.microsoft.com/office/drawing/2014/main" id="{A78D0821-8A87-412B-AE81-DC1146DDFA43}"/>
              </a:ext>
            </a:extLst>
          </p:cNvPr>
          <p:cNvSpPr txBox="1"/>
          <p:nvPr/>
        </p:nvSpPr>
        <p:spPr>
          <a:xfrm>
            <a:off x="6136174" y="3608776"/>
            <a:ext cx="57769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t>Number of days pupils were physically active for 30+ minutes last week: OUT OF SCHOOL (Q16b)</a:t>
            </a:r>
            <a:endParaRPr lang="en-GB" sz="1400" b="1" dirty="0">
              <a:cs typeface="Calibri"/>
            </a:endParaRPr>
          </a:p>
        </p:txBody>
      </p:sp>
      <p:pic>
        <p:nvPicPr>
          <p:cNvPr id="3" name="Picture 5" descr="Bar chart showing the proportion of boys and girls who were physically active out of school in previous week, by the number of days they were active. This was similar between boys and girls and nearly half of children were physically active out of school for at least five days in the last week. ">
            <a:extLst>
              <a:ext uri="{FF2B5EF4-FFF2-40B4-BE49-F238E27FC236}">
                <a16:creationId xmlns:a16="http://schemas.microsoft.com/office/drawing/2014/main" id="{10B0DE99-4394-4575-9A80-36A528E98DF0}"/>
              </a:ext>
            </a:extLst>
          </p:cNvPr>
          <p:cNvPicPr>
            <a:picLocks noChangeAspect="1"/>
          </p:cNvPicPr>
          <p:nvPr/>
        </p:nvPicPr>
        <p:blipFill>
          <a:blip r:embed="rId6"/>
          <a:stretch>
            <a:fillRect/>
          </a:stretch>
        </p:blipFill>
        <p:spPr>
          <a:xfrm>
            <a:off x="6193968" y="4202540"/>
            <a:ext cx="3723831" cy="1808971"/>
          </a:xfrm>
          <a:prstGeom prst="rect">
            <a:avLst/>
          </a:prstGeom>
        </p:spPr>
      </p:pic>
      <p:sp>
        <p:nvSpPr>
          <p:cNvPr id="9" name="TextBox 8">
            <a:extLst>
              <a:ext uri="{FF2B5EF4-FFF2-40B4-BE49-F238E27FC236}">
                <a16:creationId xmlns:a16="http://schemas.microsoft.com/office/drawing/2014/main" id="{A4D208F5-7438-4E5B-AD0E-10DB7D2F91B2}"/>
              </a:ext>
            </a:extLst>
          </p:cNvPr>
          <p:cNvSpPr txBox="1"/>
          <p:nvPr/>
        </p:nvSpPr>
        <p:spPr>
          <a:xfrm>
            <a:off x="9975593" y="4123629"/>
            <a:ext cx="213715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69% of pupils responded that they were physically active for 30 minutes or more on at least three days out of school in the week before the survey; 48% said they were active on at least five days.</a:t>
            </a:r>
          </a:p>
        </p:txBody>
      </p:sp>
      <p:sp>
        <p:nvSpPr>
          <p:cNvPr id="5" name="Rectangle 4">
            <a:extLst>
              <a:ext uri="{FF2B5EF4-FFF2-40B4-BE49-F238E27FC236}">
                <a16:creationId xmlns:a16="http://schemas.microsoft.com/office/drawing/2014/main" id="{57100F1D-54A5-4068-BC65-058E462F2E28}"/>
              </a:ext>
              <a:ext uri="{C183D7F6-B498-43B3-948B-1728B52AA6E4}">
                <adec:decorative xmlns:adec="http://schemas.microsoft.com/office/drawing/2017/decorative" val="1"/>
              </a:ext>
            </a:extLst>
          </p:cNvPr>
          <p:cNvSpPr/>
          <p:nvPr/>
        </p:nvSpPr>
        <p:spPr>
          <a:xfrm>
            <a:off x="18143" y="-4495"/>
            <a:ext cx="12163906" cy="6772708"/>
          </a:xfrm>
          <a:prstGeom prst="rect">
            <a:avLst/>
          </a:prstGeom>
          <a:noFill/>
          <a:ln w="762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7">
            <a:extLst>
              <a:ext uri="{FF2B5EF4-FFF2-40B4-BE49-F238E27FC236}">
                <a16:creationId xmlns:a16="http://schemas.microsoft.com/office/drawing/2014/main" id="{50F1C768-F71E-4E27-B6AC-5AFBDBEC64A3}"/>
              </a:ext>
            </a:extLst>
          </p:cNvPr>
          <p:cNvSpPr txBox="1">
            <a:spLocks/>
          </p:cNvSpPr>
          <p:nvPr/>
        </p:nvSpPr>
        <p:spPr>
          <a:xfrm>
            <a:off x="28094" y="6598010"/>
            <a:ext cx="2018166" cy="180880"/>
          </a:xfrm>
          <a:prstGeom prst="rect">
            <a:avLst/>
          </a:prstGeom>
          <a:solidFill>
            <a:srgbClr val="00B0F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solidFill>
                  <a:schemeClr val="tx1"/>
                </a:solidFill>
              </a:rPr>
              <a:t>Public/ Open Information </a:t>
            </a:r>
          </a:p>
        </p:txBody>
      </p:sp>
      <p:sp>
        <p:nvSpPr>
          <p:cNvPr id="7" name="Footer Placeholder 6">
            <a:extLst>
              <a:ext uri="{FF2B5EF4-FFF2-40B4-BE49-F238E27FC236}">
                <a16:creationId xmlns:a16="http://schemas.microsoft.com/office/drawing/2014/main" id="{C57FE6D0-B5E7-45F0-8762-2FBCF5847F40}"/>
              </a:ext>
            </a:extLst>
          </p:cNvPr>
          <p:cNvSpPr>
            <a:spLocks noGrp="1"/>
          </p:cNvSpPr>
          <p:nvPr>
            <p:ph type="ftr" sz="quarter" idx="11"/>
          </p:nvPr>
        </p:nvSpPr>
        <p:spPr/>
        <p:txBody>
          <a:bodyPr/>
          <a:lstStyle/>
          <a:p>
            <a:r>
              <a:rPr lang="en-GB" dirty="0"/>
              <a:t>Pack 2 FINAL v1.0</a:t>
            </a:r>
          </a:p>
        </p:txBody>
      </p:sp>
      <p:sp>
        <p:nvSpPr>
          <p:cNvPr id="8" name="Slide Number Placeholder 7">
            <a:extLst>
              <a:ext uri="{FF2B5EF4-FFF2-40B4-BE49-F238E27FC236}">
                <a16:creationId xmlns:a16="http://schemas.microsoft.com/office/drawing/2014/main" id="{35DFBA04-51DF-4E04-9665-3AB6EFBE61F1}"/>
              </a:ext>
            </a:extLst>
          </p:cNvPr>
          <p:cNvSpPr>
            <a:spLocks noGrp="1"/>
          </p:cNvSpPr>
          <p:nvPr>
            <p:ph type="sldNum" sz="quarter" idx="12"/>
          </p:nvPr>
        </p:nvSpPr>
        <p:spPr/>
        <p:txBody>
          <a:bodyPr/>
          <a:lstStyle/>
          <a:p>
            <a:fld id="{D7A84043-E439-4031-AFE6-03F4451AA70B}" type="slidenum">
              <a:rPr lang="en-GB" smtClean="0"/>
              <a:t>31</a:t>
            </a:fld>
            <a:endParaRPr lang="en-GB" dirty="0"/>
          </a:p>
        </p:txBody>
      </p:sp>
    </p:spTree>
    <p:extLst>
      <p:ext uri="{BB962C8B-B14F-4D97-AF65-F5344CB8AC3E}">
        <p14:creationId xmlns:p14="http://schemas.microsoft.com/office/powerpoint/2010/main" val="2041557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78D6-BCAF-4081-B179-6B69709D7EBE}"/>
              </a:ext>
            </a:extLst>
          </p:cNvPr>
          <p:cNvSpPr>
            <a:spLocks noGrp="1"/>
          </p:cNvSpPr>
          <p:nvPr>
            <p:ph type="ctrTitle"/>
          </p:nvPr>
        </p:nvSpPr>
        <p:spPr>
          <a:xfrm>
            <a:off x="161924" y="142875"/>
            <a:ext cx="10113044" cy="727173"/>
          </a:xfrm>
        </p:spPr>
        <p:txBody>
          <a:bodyPr lIns="91440" tIns="45720" rIns="91440" bIns="45720" anchor="b"/>
          <a:lstStyle/>
          <a:p>
            <a:r>
              <a:rPr lang="en-GB" b="1" dirty="0">
                <a:solidFill>
                  <a:schemeClr val="tx1"/>
                </a:solidFill>
                <a:ea typeface="+mn-lt"/>
                <a:cs typeface="+mn-lt"/>
              </a:rPr>
              <a:t>Cambridgeshire</a:t>
            </a:r>
            <a:r>
              <a:rPr lang="en-GB" dirty="0">
                <a:solidFill>
                  <a:schemeClr val="tx1"/>
                </a:solidFill>
                <a:ea typeface="+mn-lt"/>
                <a:cs typeface="+mn-lt"/>
              </a:rPr>
              <a:t> survey data shows some issues of concern around young people’s diet, activity, and substance use.</a:t>
            </a:r>
            <a:endParaRPr lang="en-GB" dirty="0">
              <a:solidFill>
                <a:schemeClr val="tx1"/>
              </a:solidFill>
              <a:cs typeface="Calibri"/>
            </a:endParaRPr>
          </a:p>
        </p:txBody>
      </p:sp>
      <p:sp>
        <p:nvSpPr>
          <p:cNvPr id="3" name="Subtitle 2">
            <a:extLst>
              <a:ext uri="{FF2B5EF4-FFF2-40B4-BE49-F238E27FC236}">
                <a16:creationId xmlns:a16="http://schemas.microsoft.com/office/drawing/2014/main" id="{3786E466-4B95-4737-9654-C91BECB6B3A9}"/>
              </a:ext>
            </a:extLst>
          </p:cNvPr>
          <p:cNvSpPr>
            <a:spLocks noGrp="1"/>
          </p:cNvSpPr>
          <p:nvPr>
            <p:ph type="subTitle" idx="1"/>
          </p:nvPr>
        </p:nvSpPr>
        <p:spPr/>
        <p:txBody>
          <a:bodyPr lIns="91440" tIns="45720" rIns="91440" bIns="45720" anchor="t"/>
          <a:lstStyle/>
          <a:p>
            <a:r>
              <a:rPr lang="en-GB" dirty="0">
                <a:cs typeface="Calibri"/>
              </a:rPr>
              <a:t>In our Year 10 pupils, clear sex-based differences emerge in self-reported activity and eating behaviours. </a:t>
            </a:r>
            <a:endParaRPr lang="en-US" dirty="0">
              <a:cs typeface="Calibri"/>
            </a:endParaRPr>
          </a:p>
          <a:p>
            <a:r>
              <a:rPr lang="en-GB" dirty="0">
                <a:cs typeface="Calibri"/>
              </a:rPr>
              <a:t>Girls were much more likely to say they would like to lose weight, and more likely to skip breakfast or go a day with no food. </a:t>
            </a:r>
            <a:endParaRPr lang="en-US" dirty="0">
              <a:cs typeface="Calibri"/>
            </a:endParaRPr>
          </a:p>
          <a:p>
            <a:r>
              <a:rPr lang="en-GB" dirty="0">
                <a:cs typeface="Calibri"/>
              </a:rPr>
              <a:t>Boys were more likely to describe themselves as 'definitely active'. </a:t>
            </a:r>
            <a:endParaRPr lang="en-GB" dirty="0"/>
          </a:p>
          <a:p>
            <a:endParaRPr lang="en-GB" dirty="0">
              <a:cs typeface="Calibri"/>
            </a:endParaRPr>
          </a:p>
          <a:p>
            <a:endParaRPr lang="en-GB" dirty="0">
              <a:cs typeface="Calibri"/>
            </a:endParaRPr>
          </a:p>
          <a:p>
            <a:r>
              <a:rPr lang="en-GB" dirty="0">
                <a:cs typeface="Calibri"/>
              </a:rPr>
              <a:t>There were fewer sex differences in terms of tobacco, drug and alcohol use.</a:t>
            </a:r>
          </a:p>
          <a:p>
            <a:r>
              <a:rPr lang="en-GB" dirty="0">
                <a:cs typeface="Calibri"/>
              </a:rPr>
              <a:t>It is notable that as many pupils used non-prescription drugs for weight control as for getting high.</a:t>
            </a:r>
          </a:p>
          <a:p>
            <a:endParaRPr lang="en-GB" dirty="0">
              <a:cs typeface="Calibri"/>
            </a:endParaRPr>
          </a:p>
          <a:p>
            <a:endParaRPr lang="en-GB" dirty="0">
              <a:cs typeface="Calibri"/>
            </a:endParaRPr>
          </a:p>
          <a:p>
            <a:endParaRPr lang="en-GB" dirty="0">
              <a:cs typeface="Calibri"/>
            </a:endParaRPr>
          </a:p>
          <a:p>
            <a:endParaRPr lang="en-GB" dirty="0">
              <a:cs typeface="Calibri"/>
            </a:endParaRPr>
          </a:p>
        </p:txBody>
      </p:sp>
      <p:graphicFrame>
        <p:nvGraphicFramePr>
          <p:cNvPr id="8" name="Chart 7" descr="Chart compares Cambridgeshire Y10 pupils' health behaviours by sex. Boys were more likely to say they were definitely active (over 40%) than girls (around 25%), neither (less than 20%) were likely to say they ate five portions of fruit and veg a day. Girls were more likely (60%) to say they would like to lose weight and more likely to have gone for more than a day without eating or skipped breakfast (around 20%).">
            <a:extLst>
              <a:ext uri="{FF2B5EF4-FFF2-40B4-BE49-F238E27FC236}">
                <a16:creationId xmlns:a16="http://schemas.microsoft.com/office/drawing/2014/main" id="{600BCA2A-7C56-4CB1-A368-9D3ACA9BD6EB}"/>
              </a:ext>
              <a:ext uri="{147F2762-F138-4A5C-976F-8EAC2B608ADB}">
                <a16:predDERef xmlns:a16="http://schemas.microsoft.com/office/drawing/2014/main" pred="{2C32266F-B1B0-490C-A026-1D53636E251B}"/>
              </a:ext>
            </a:extLst>
          </p:cNvPr>
          <p:cNvGraphicFramePr>
            <a:graphicFrameLocks/>
          </p:cNvGraphicFramePr>
          <p:nvPr>
            <p:extLst>
              <p:ext uri="{D42A27DB-BD31-4B8C-83A1-F6EECF244321}">
                <p14:modId xmlns:p14="http://schemas.microsoft.com/office/powerpoint/2010/main" val="4196692123"/>
              </p:ext>
            </p:extLst>
          </p:nvPr>
        </p:nvGraphicFramePr>
        <p:xfrm>
          <a:off x="5856817" y="798333"/>
          <a:ext cx="5762625" cy="2738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Chart compares Cambridgeshire Y10 pupils' health behaviours by sex. Just over 10% of boys and girls said they were in a sexual relationship now or in the past and over 30% of both boys and girls said they had an alcoholic drink in the last seven days. Around 10% of boys and girls had taken drugs to get high and slightly more had taken drugs to gain or lose weight. ">
            <a:extLst>
              <a:ext uri="{FF2B5EF4-FFF2-40B4-BE49-F238E27FC236}">
                <a16:creationId xmlns:a16="http://schemas.microsoft.com/office/drawing/2014/main" id="{C21CF7B5-D279-4AD9-96BA-9D58F37F7D36}"/>
              </a:ext>
              <a:ext uri="{147F2762-F138-4A5C-976F-8EAC2B608ADB}">
                <a16:predDERef xmlns:a16="http://schemas.microsoft.com/office/drawing/2014/main" pred="{600BCA2A-7C56-4CB1-A368-9D3ACA9BD6EB}"/>
              </a:ext>
            </a:extLst>
          </p:cNvPr>
          <p:cNvGraphicFramePr>
            <a:graphicFrameLocks/>
          </p:cNvGraphicFramePr>
          <p:nvPr>
            <p:extLst>
              <p:ext uri="{D42A27DB-BD31-4B8C-83A1-F6EECF244321}">
                <p14:modId xmlns:p14="http://schemas.microsoft.com/office/powerpoint/2010/main" val="2396592691"/>
              </p:ext>
            </p:extLst>
          </p:nvPr>
        </p:nvGraphicFramePr>
        <p:xfrm>
          <a:off x="6096000" y="3532610"/>
          <a:ext cx="4675188" cy="276701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6">
            <a:extLst>
              <a:ext uri="{FF2B5EF4-FFF2-40B4-BE49-F238E27FC236}">
                <a16:creationId xmlns:a16="http://schemas.microsoft.com/office/drawing/2014/main" id="{12223C6A-D09A-499C-BDCC-92499053451A}"/>
              </a:ext>
            </a:extLst>
          </p:cNvPr>
          <p:cNvSpPr>
            <a:spLocks noGrp="1"/>
          </p:cNvSpPr>
          <p:nvPr>
            <p:ph type="body" sz="quarter" idx="16"/>
          </p:nvPr>
        </p:nvSpPr>
        <p:spPr>
          <a:xfrm>
            <a:off x="161924" y="6248925"/>
            <a:ext cx="11610975" cy="407889"/>
          </a:xfrm>
        </p:spPr>
        <p:txBody>
          <a:bodyPr lIns="91440" tIns="45720" rIns="91440" bIns="45720" anchor="t"/>
          <a:lstStyle/>
          <a:p>
            <a:r>
              <a:rPr lang="en-GB" dirty="0">
                <a:ea typeface="+mn-lt"/>
                <a:cs typeface="+mn-lt"/>
              </a:rPr>
              <a:t>Health Related Behaviour Survey carried out in 2021 in a sample of Cambridgeshire schools. </a:t>
            </a:r>
            <a:endParaRPr lang="en-US" dirty="0"/>
          </a:p>
        </p:txBody>
      </p:sp>
      <p:sp>
        <p:nvSpPr>
          <p:cNvPr id="5" name="Slide Number Placeholder 4">
            <a:extLst>
              <a:ext uri="{FF2B5EF4-FFF2-40B4-BE49-F238E27FC236}">
                <a16:creationId xmlns:a16="http://schemas.microsoft.com/office/drawing/2014/main" id="{3DEC51A6-77C7-4D27-A97E-097726807CEB}"/>
              </a:ext>
            </a:extLst>
          </p:cNvPr>
          <p:cNvSpPr>
            <a:spLocks noGrp="1"/>
          </p:cNvSpPr>
          <p:nvPr>
            <p:ph type="sldNum" sz="quarter" idx="14"/>
          </p:nvPr>
        </p:nvSpPr>
        <p:spPr/>
        <p:txBody>
          <a:bodyPr/>
          <a:lstStyle/>
          <a:p>
            <a:fld id="{9BC8FC83-D65C-4978-BA33-53F84FE6B3EA}" type="slidenum">
              <a:rPr lang="en-GB" smtClean="0"/>
              <a:pPr/>
              <a:t>32</a:t>
            </a:fld>
            <a:endParaRPr lang="en-GB" dirty="0"/>
          </a:p>
        </p:txBody>
      </p:sp>
      <p:sp>
        <p:nvSpPr>
          <p:cNvPr id="9" name="TextBox 8">
            <a:extLst>
              <a:ext uri="{FF2B5EF4-FFF2-40B4-BE49-F238E27FC236}">
                <a16:creationId xmlns:a16="http://schemas.microsoft.com/office/drawing/2014/main" id="{15A8D4AC-8A36-4FB6-8D46-13642C2A5291}"/>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1928696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47C-FF23-4B61-9C55-D2D38133D7C1}"/>
              </a:ext>
            </a:extLst>
          </p:cNvPr>
          <p:cNvSpPr>
            <a:spLocks noGrp="1"/>
          </p:cNvSpPr>
          <p:nvPr>
            <p:ph type="ctrTitle"/>
          </p:nvPr>
        </p:nvSpPr>
        <p:spPr/>
        <p:txBody>
          <a:bodyPr lIns="91440" tIns="45720" rIns="91440" bIns="45720" anchor="b"/>
          <a:lstStyle/>
          <a:p>
            <a:r>
              <a:rPr lang="en-US" dirty="0">
                <a:solidFill>
                  <a:schemeClr val="tx1"/>
                </a:solidFill>
                <a:cs typeface="Calibri"/>
              </a:rPr>
              <a:t>Well-being &amp; Mental Health: Children and Young People</a:t>
            </a:r>
          </a:p>
        </p:txBody>
      </p:sp>
      <p:sp>
        <p:nvSpPr>
          <p:cNvPr id="4" name="Slide Number Placeholder 3">
            <a:extLst>
              <a:ext uri="{FF2B5EF4-FFF2-40B4-BE49-F238E27FC236}">
                <a16:creationId xmlns:a16="http://schemas.microsoft.com/office/drawing/2014/main" id="{2B87E00E-F37C-40CD-846D-797FE6BEC7C8}"/>
              </a:ext>
            </a:extLst>
          </p:cNvPr>
          <p:cNvSpPr>
            <a:spLocks noGrp="1"/>
          </p:cNvSpPr>
          <p:nvPr>
            <p:ph type="sldNum" sz="quarter" idx="14"/>
          </p:nvPr>
        </p:nvSpPr>
        <p:spPr/>
        <p:txBody>
          <a:bodyPr/>
          <a:lstStyle/>
          <a:p>
            <a:fld id="{9BC8FC83-D65C-4978-BA33-53F84FE6B3EA}" type="slidenum">
              <a:rPr lang="en-GB" smtClean="0"/>
              <a:pPr/>
              <a:t>33</a:t>
            </a:fld>
            <a:endParaRPr lang="en-GB" dirty="0"/>
          </a:p>
        </p:txBody>
      </p:sp>
      <p:sp>
        <p:nvSpPr>
          <p:cNvPr id="5" name="TextBox 4">
            <a:extLst>
              <a:ext uri="{FF2B5EF4-FFF2-40B4-BE49-F238E27FC236}">
                <a16:creationId xmlns:a16="http://schemas.microsoft.com/office/drawing/2014/main" id="{11FBE9C0-3A52-41B6-A107-DF380C84D378}"/>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2068378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2551-2FF1-45D6-9D83-FF82A229C416}"/>
              </a:ext>
            </a:extLst>
          </p:cNvPr>
          <p:cNvSpPr>
            <a:spLocks noGrp="1"/>
          </p:cNvSpPr>
          <p:nvPr>
            <p:ph type="ctrTitle"/>
          </p:nvPr>
        </p:nvSpPr>
        <p:spPr>
          <a:xfrm>
            <a:off x="161925" y="251793"/>
            <a:ext cx="10513163" cy="836198"/>
          </a:xfrm>
        </p:spPr>
        <p:txBody>
          <a:bodyPr>
            <a:noAutofit/>
          </a:bodyPr>
          <a:lstStyle/>
          <a:p>
            <a:pPr>
              <a:defRPr sz="1400" b="0" i="0" u="none" strike="noStrike" kern="1200" spc="0" baseline="0">
                <a:solidFill>
                  <a:sysClr val="windowText" lastClr="000000">
                    <a:lumMod val="65000"/>
                    <a:lumOff val="35000"/>
                  </a:sysClr>
                </a:solidFill>
                <a:latin typeface="+mn-lt"/>
                <a:ea typeface="+mn-ea"/>
                <a:cs typeface="+mn-cs"/>
              </a:defRPr>
            </a:pPr>
            <a:r>
              <a:rPr lang="en-US" sz="2200" dirty="0">
                <a:solidFill>
                  <a:schemeClr val="tx1"/>
                </a:solidFill>
                <a:cs typeface="Calibri"/>
              </a:rPr>
              <a:t>National data indicates that many children and young people experienced a considerable negative impact during the first lockdown in spring 2020, with increased loneliness and social isolation.</a:t>
            </a:r>
          </a:p>
        </p:txBody>
      </p:sp>
      <p:sp>
        <p:nvSpPr>
          <p:cNvPr id="9" name="Content Placeholder 8">
            <a:extLst>
              <a:ext uri="{FF2B5EF4-FFF2-40B4-BE49-F238E27FC236}">
                <a16:creationId xmlns:a16="http://schemas.microsoft.com/office/drawing/2014/main" id="{84C09985-9AF2-4AA8-A98A-CFE917CBB07B}"/>
              </a:ext>
            </a:extLst>
          </p:cNvPr>
          <p:cNvSpPr>
            <a:spLocks noGrp="1"/>
          </p:cNvSpPr>
          <p:nvPr>
            <p:ph type="subTitle" idx="1"/>
          </p:nvPr>
        </p:nvSpPr>
        <p:spPr>
          <a:xfrm>
            <a:off x="161925" y="1047103"/>
            <a:ext cx="5610225" cy="4038995"/>
          </a:xfrm>
        </p:spPr>
        <p:txBody>
          <a:bodyPr>
            <a:normAutofit/>
          </a:bodyPr>
          <a:lstStyle/>
          <a:p>
            <a:r>
              <a:rPr lang="en-GB" sz="1800" dirty="0"/>
              <a:t>While being a young adult was already a risk factor for loneliness, there was even greater risk of this during the early Covid pandemic. Students were also at greater risk of loneliness compared with before the pandemic.</a:t>
            </a:r>
          </a:p>
          <a:p>
            <a:r>
              <a:rPr lang="en-GB" sz="1800" dirty="0"/>
              <a:t>Older children and young people with a probable or possible mental health disorder were more likely to report feeling often or always lonely.</a:t>
            </a:r>
          </a:p>
          <a:p>
            <a:r>
              <a:rPr lang="en-GB" sz="1800" dirty="0"/>
              <a:t>Children reported that the aspects of coronavirus that they struggled to cope with most were being unable to see friends (37%) and family (30%).</a:t>
            </a:r>
          </a:p>
          <a:p>
            <a:r>
              <a:rPr lang="en-GB" sz="1800" dirty="0">
                <a:cs typeface="Calibri"/>
              </a:rPr>
              <a:t>Children overall still reported being happy with their relationship with their friends, but 11% reported being unhappy, an increase compared to previous years</a:t>
            </a:r>
          </a:p>
        </p:txBody>
      </p:sp>
      <p:sp>
        <p:nvSpPr>
          <p:cNvPr id="16" name="Text Placeholder 15">
            <a:extLst>
              <a:ext uri="{FF2B5EF4-FFF2-40B4-BE49-F238E27FC236}">
                <a16:creationId xmlns:a16="http://schemas.microsoft.com/office/drawing/2014/main" id="{03CE573E-902D-4788-A384-603D2A2D12D4}"/>
              </a:ext>
            </a:extLst>
          </p:cNvPr>
          <p:cNvSpPr>
            <a:spLocks noGrp="1"/>
          </p:cNvSpPr>
          <p:nvPr>
            <p:ph type="body" sz="quarter" idx="18"/>
          </p:nvPr>
        </p:nvSpPr>
        <p:spPr>
          <a:xfrm>
            <a:off x="5974813" y="1074296"/>
            <a:ext cx="5991223" cy="804537"/>
          </a:xfrm>
        </p:spPr>
        <p:txBody>
          <a:bodyPr vert="horz" lIns="91440" tIns="45720" rIns="91440" bIns="45720" rtlCol="0" anchor="t">
            <a:normAutofit/>
          </a:bodyPr>
          <a:lstStyle/>
          <a:p>
            <a:r>
              <a:rPr lang="en-GB" dirty="0"/>
              <a:t>Extent to which children (aged 10 to 17) feel they are coping with Coronavirus changes (April- June 2020) (source: Children’s Society Life on Hold report)</a:t>
            </a:r>
          </a:p>
        </p:txBody>
      </p:sp>
      <p:pic>
        <p:nvPicPr>
          <p:cNvPr id="7" name="Picture 6" descr="100% stacked bar chart of responses of children aged 10 to 17 to how they have coped with Coronavirus changes, where the two aspects children struggled with most were &quot;Not being able to see family&quot; and &quot;Not being able to see friends&quot;.">
            <a:extLst>
              <a:ext uri="{FF2B5EF4-FFF2-40B4-BE49-F238E27FC236}">
                <a16:creationId xmlns:a16="http://schemas.microsoft.com/office/drawing/2014/main" id="{57FC8CF0-B010-4C81-8388-DB0C411E9024}"/>
              </a:ext>
            </a:extLst>
          </p:cNvPr>
          <p:cNvPicPr>
            <a:picLocks noChangeAspect="1"/>
          </p:cNvPicPr>
          <p:nvPr/>
        </p:nvPicPr>
        <p:blipFill rotWithShape="1">
          <a:blip r:embed="rId3"/>
          <a:srcRect l="1090" t="4906" r="902" b="593"/>
          <a:stretch/>
        </p:blipFill>
        <p:spPr>
          <a:xfrm>
            <a:off x="5931488" y="1800547"/>
            <a:ext cx="6034548" cy="3256906"/>
          </a:xfrm>
          <a:prstGeom prst="rect">
            <a:avLst/>
          </a:prstGeom>
        </p:spPr>
      </p:pic>
      <p:sp>
        <p:nvSpPr>
          <p:cNvPr id="12" name="Text Placeholder 15">
            <a:extLst>
              <a:ext uri="{FF2B5EF4-FFF2-40B4-BE49-F238E27FC236}">
                <a16:creationId xmlns:a16="http://schemas.microsoft.com/office/drawing/2014/main" id="{918F15AA-8D16-48C8-93AB-9DE4506AB8FF}"/>
              </a:ext>
            </a:extLst>
          </p:cNvPr>
          <p:cNvSpPr txBox="1">
            <a:spLocks/>
          </p:cNvSpPr>
          <p:nvPr/>
        </p:nvSpPr>
        <p:spPr>
          <a:xfrm>
            <a:off x="6010276" y="5086099"/>
            <a:ext cx="5991223" cy="81665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1" dirty="0"/>
              <a:t>Children scored each Coronavirus change on a scale of 0 to 10, so the midpoint refers to a score of 5. Chart excludes those who responded “prefer not to say”. </a:t>
            </a:r>
          </a:p>
        </p:txBody>
      </p:sp>
      <p:pic>
        <p:nvPicPr>
          <p:cNvPr id="17" name="Picture 16" descr="National data icon">
            <a:extLst>
              <a:ext uri="{FF2B5EF4-FFF2-40B4-BE49-F238E27FC236}">
                <a16:creationId xmlns:a16="http://schemas.microsoft.com/office/drawing/2014/main" id="{71E6364A-E7D0-4050-BEEC-3212A935D5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7743" y="5937964"/>
            <a:ext cx="546100" cy="5461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35DFBA04-51DF-4E04-9665-3AB6EFBE61F1}"/>
              </a:ext>
            </a:extLst>
          </p:cNvPr>
          <p:cNvSpPr>
            <a:spLocks noGrp="1"/>
          </p:cNvSpPr>
          <p:nvPr>
            <p:ph type="sldNum" sz="quarter" idx="14"/>
          </p:nvPr>
        </p:nvSpPr>
        <p:spPr/>
        <p:txBody>
          <a:bodyPr/>
          <a:lstStyle/>
          <a:p>
            <a:fld id="{D7A84043-E439-4031-AFE6-03F4451AA70B}" type="slidenum">
              <a:rPr lang="en-GB" smtClean="0"/>
              <a:t>34</a:t>
            </a:fld>
            <a:endParaRPr lang="en-GB" dirty="0"/>
          </a:p>
        </p:txBody>
      </p:sp>
    </p:spTree>
    <p:extLst>
      <p:ext uri="{BB962C8B-B14F-4D97-AF65-F5344CB8AC3E}">
        <p14:creationId xmlns:p14="http://schemas.microsoft.com/office/powerpoint/2010/main" val="2084985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2551-2FF1-45D6-9D83-FF82A229C416}"/>
              </a:ext>
            </a:extLst>
          </p:cNvPr>
          <p:cNvSpPr>
            <a:spLocks noGrp="1"/>
          </p:cNvSpPr>
          <p:nvPr>
            <p:ph type="ctrTitle"/>
          </p:nvPr>
        </p:nvSpPr>
        <p:spPr>
          <a:xfrm>
            <a:off x="120982" y="462526"/>
            <a:ext cx="10248900" cy="727173"/>
          </a:xfrm>
        </p:spPr>
        <p:txBody>
          <a:bodyPr>
            <a:noAutofit/>
          </a:bodyPr>
          <a:lstStyle/>
          <a:p>
            <a:pPr>
              <a:defRPr sz="1400" b="0" i="0" u="none" strike="noStrike" kern="1200" spc="0" baseline="0">
                <a:solidFill>
                  <a:sysClr val="windowText" lastClr="000000">
                    <a:lumMod val="65000"/>
                    <a:lumOff val="35000"/>
                  </a:sysClr>
                </a:solidFill>
                <a:latin typeface="+mn-lt"/>
                <a:ea typeface="+mn-ea"/>
                <a:cs typeface="+mn-cs"/>
              </a:defRPr>
            </a:pPr>
            <a:r>
              <a:rPr lang="en-US" sz="2200" dirty="0">
                <a:solidFill>
                  <a:schemeClr val="tx1"/>
                </a:solidFill>
                <a:cs typeface="Calibri"/>
              </a:rPr>
              <a:t>Local data, collected in 2021 from </a:t>
            </a:r>
            <a:r>
              <a:rPr lang="en-US" sz="2200" b="1" dirty="0">
                <a:solidFill>
                  <a:schemeClr val="tx1"/>
                </a:solidFill>
                <a:cs typeface="Calibri"/>
              </a:rPr>
              <a:t>Cambridgeshire</a:t>
            </a:r>
            <a:r>
              <a:rPr lang="en-US" sz="2200" dirty="0">
                <a:solidFill>
                  <a:schemeClr val="tx1"/>
                </a:solidFill>
                <a:cs typeface="Calibri"/>
              </a:rPr>
              <a:t> schools only, indicates that there have been some considerable changes in several areas for secondary school pupils since 2018.</a:t>
            </a:r>
          </a:p>
        </p:txBody>
      </p:sp>
      <p:sp>
        <p:nvSpPr>
          <p:cNvPr id="12" name="Subtitle 11">
            <a:extLst>
              <a:ext uri="{FF2B5EF4-FFF2-40B4-BE49-F238E27FC236}">
                <a16:creationId xmlns:a16="http://schemas.microsoft.com/office/drawing/2014/main" id="{4228CAA6-C6B0-47DE-A223-124D834D17F0}"/>
              </a:ext>
            </a:extLst>
          </p:cNvPr>
          <p:cNvSpPr>
            <a:spLocks noGrp="1"/>
          </p:cNvSpPr>
          <p:nvPr>
            <p:ph type="subTitle" idx="1"/>
          </p:nvPr>
        </p:nvSpPr>
        <p:spPr>
          <a:xfrm>
            <a:off x="231661" y="1230403"/>
            <a:ext cx="5800726" cy="3993526"/>
          </a:xfrm>
        </p:spPr>
        <p:txBody>
          <a:bodyPr>
            <a:normAutofit lnSpcReduction="10000"/>
          </a:bodyPr>
          <a:lstStyle/>
          <a:p>
            <a:pPr marL="0" indent="0">
              <a:buNone/>
            </a:pPr>
            <a:r>
              <a:rPr lang="en-GB" dirty="0"/>
              <a:t>The ‘Health Related Behaviours Survey’ takes place regularly in a sample of </a:t>
            </a:r>
            <a:r>
              <a:rPr lang="en-GB" b="1" dirty="0"/>
              <a:t>Cambridgeshire</a:t>
            </a:r>
            <a:r>
              <a:rPr lang="en-GB" dirty="0"/>
              <a:t> schools only, including young people in years 8 and 10. </a:t>
            </a:r>
          </a:p>
          <a:p>
            <a:pPr marL="0" indent="0">
              <a:buNone/>
            </a:pPr>
            <a:r>
              <a:rPr lang="en-GB" dirty="0"/>
              <a:t>The most recent survey shows some significant differences compared with 2018, which may be attributable to the pandemic.</a:t>
            </a:r>
          </a:p>
          <a:p>
            <a:pPr marL="0" indent="0">
              <a:buNone/>
            </a:pPr>
            <a:r>
              <a:rPr lang="en-GB" dirty="0"/>
              <a:t>Students have lower resilience and poorer wellbeing on many measures, and life satisfaction has fallen.</a:t>
            </a:r>
          </a:p>
          <a:p>
            <a:pPr marL="0" indent="0">
              <a:buNone/>
            </a:pPr>
            <a:r>
              <a:rPr lang="en-GB" dirty="0"/>
              <a:t>Poverty is affecting more pupils.</a:t>
            </a:r>
          </a:p>
          <a:p>
            <a:pPr marL="0" indent="0">
              <a:buNone/>
            </a:pPr>
            <a:r>
              <a:rPr lang="en-GB" dirty="0"/>
              <a:t>However the picture on health behaviour is more mixed, and there is some positive news that fewer students reported alcohol, tobacco and drug use, and fewer risky sexual behaviours. However, sleep is poorer in 2021 and fewer pupils agree they are in charge of their own health. </a:t>
            </a:r>
          </a:p>
        </p:txBody>
      </p:sp>
      <p:sp>
        <p:nvSpPr>
          <p:cNvPr id="3" name="TextBox 2">
            <a:extLst>
              <a:ext uri="{FF2B5EF4-FFF2-40B4-BE49-F238E27FC236}">
                <a16:creationId xmlns:a16="http://schemas.microsoft.com/office/drawing/2014/main" id="{C56A836B-32AF-4E88-8745-733AF44B44F7}"/>
              </a:ext>
            </a:extLst>
          </p:cNvPr>
          <p:cNvSpPr txBox="1"/>
          <p:nvPr/>
        </p:nvSpPr>
        <p:spPr>
          <a:xfrm>
            <a:off x="6709409" y="943012"/>
            <a:ext cx="2180907" cy="307777"/>
          </a:xfrm>
          <a:prstGeom prst="rect">
            <a:avLst/>
          </a:prstGeom>
          <a:noFill/>
        </p:spPr>
        <p:txBody>
          <a:bodyPr wrap="square" rtlCol="0">
            <a:spAutoFit/>
          </a:bodyPr>
          <a:lstStyle/>
          <a:p>
            <a:pPr algn="r"/>
            <a:r>
              <a:rPr lang="en-GB" sz="1400" b="1" dirty="0">
                <a:solidFill>
                  <a:srgbClr val="00B0F0"/>
                </a:solidFill>
              </a:rPr>
              <a:t>Resilience</a:t>
            </a:r>
          </a:p>
        </p:txBody>
      </p:sp>
      <p:sp>
        <p:nvSpPr>
          <p:cNvPr id="13" name="TextBox 12">
            <a:extLst>
              <a:ext uri="{FF2B5EF4-FFF2-40B4-BE49-F238E27FC236}">
                <a16:creationId xmlns:a16="http://schemas.microsoft.com/office/drawing/2014/main" id="{BA0177F9-45C7-49FA-8C9B-0F69CFCF6FB6}"/>
              </a:ext>
            </a:extLst>
          </p:cNvPr>
          <p:cNvSpPr txBox="1"/>
          <p:nvPr/>
        </p:nvSpPr>
        <p:spPr>
          <a:xfrm>
            <a:off x="6668291" y="1613996"/>
            <a:ext cx="2180907" cy="372411"/>
          </a:xfrm>
          <a:prstGeom prst="rect">
            <a:avLst/>
          </a:prstGeom>
          <a:noFill/>
        </p:spPr>
        <p:txBody>
          <a:bodyPr wrap="square" rtlCol="0">
            <a:spAutoFit/>
          </a:bodyPr>
          <a:lstStyle/>
          <a:p>
            <a:pPr algn="r"/>
            <a:r>
              <a:rPr lang="en-GB" sz="1400" b="1" dirty="0">
                <a:solidFill>
                  <a:srgbClr val="00B0F0"/>
                </a:solidFill>
              </a:rPr>
              <a:t>Health behaviour</a:t>
            </a:r>
          </a:p>
        </p:txBody>
      </p:sp>
      <p:sp>
        <p:nvSpPr>
          <p:cNvPr id="17" name="TextBox 16">
            <a:extLst>
              <a:ext uri="{FF2B5EF4-FFF2-40B4-BE49-F238E27FC236}">
                <a16:creationId xmlns:a16="http://schemas.microsoft.com/office/drawing/2014/main" id="{27AEE391-5018-4F75-AC7E-1BE9F5CA2B14}"/>
              </a:ext>
            </a:extLst>
          </p:cNvPr>
          <p:cNvSpPr txBox="1"/>
          <p:nvPr/>
        </p:nvSpPr>
        <p:spPr>
          <a:xfrm>
            <a:off x="6709407" y="3368089"/>
            <a:ext cx="2180907" cy="307777"/>
          </a:xfrm>
          <a:prstGeom prst="rect">
            <a:avLst/>
          </a:prstGeom>
          <a:noFill/>
        </p:spPr>
        <p:txBody>
          <a:bodyPr wrap="square" rtlCol="0">
            <a:spAutoFit/>
          </a:bodyPr>
          <a:lstStyle/>
          <a:p>
            <a:pPr algn="r"/>
            <a:r>
              <a:rPr lang="en-GB" sz="1400" b="1" dirty="0">
                <a:solidFill>
                  <a:srgbClr val="00B0F0"/>
                </a:solidFill>
              </a:rPr>
              <a:t>Wellbeing</a:t>
            </a:r>
          </a:p>
        </p:txBody>
      </p:sp>
      <p:sp>
        <p:nvSpPr>
          <p:cNvPr id="14" name="TextBox 13">
            <a:extLst>
              <a:ext uri="{FF2B5EF4-FFF2-40B4-BE49-F238E27FC236}">
                <a16:creationId xmlns:a16="http://schemas.microsoft.com/office/drawing/2014/main" id="{135D4899-EF93-4CA4-B3CA-8098A7B8B300}"/>
              </a:ext>
            </a:extLst>
          </p:cNvPr>
          <p:cNvSpPr txBox="1"/>
          <p:nvPr/>
        </p:nvSpPr>
        <p:spPr>
          <a:xfrm>
            <a:off x="6709408" y="4484448"/>
            <a:ext cx="2180907" cy="307777"/>
          </a:xfrm>
          <a:prstGeom prst="rect">
            <a:avLst/>
          </a:prstGeom>
          <a:noFill/>
        </p:spPr>
        <p:txBody>
          <a:bodyPr wrap="square" rtlCol="0">
            <a:spAutoFit/>
          </a:bodyPr>
          <a:lstStyle/>
          <a:p>
            <a:pPr algn="r"/>
            <a:r>
              <a:rPr lang="en-GB" sz="1400" b="1" dirty="0">
                <a:solidFill>
                  <a:srgbClr val="00B0F0"/>
                </a:solidFill>
              </a:rPr>
              <a:t>Poverty</a:t>
            </a:r>
          </a:p>
        </p:txBody>
      </p:sp>
      <p:graphicFrame>
        <p:nvGraphicFramePr>
          <p:cNvPr id="15" name="Chart 14" descr="Bar chart comparing years 8 and 10 responses from 2018 with 2021. In 2021 children were less likely to agree that they usually keep trying if they don't succeed, and fewer agreed that they were in charge of their health or slept well the previous night. However fewer children reported smoking, drinking alcohol or taking drugs to get high, or risky sex, in 2021 compared with 2018. Children in 2021 were more likely to have concerns about bullying or adult arguments, worry about the way they looked, and less likely to report good life satisfaction. ">
            <a:extLst>
              <a:ext uri="{FF2B5EF4-FFF2-40B4-BE49-F238E27FC236}">
                <a16:creationId xmlns:a16="http://schemas.microsoft.com/office/drawing/2014/main" id="{2C32266F-B1B0-490C-A026-1D53636E251B}"/>
              </a:ext>
            </a:extLst>
          </p:cNvPr>
          <p:cNvGraphicFramePr>
            <a:graphicFrameLocks/>
          </p:cNvGraphicFramePr>
          <p:nvPr>
            <p:extLst>
              <p:ext uri="{D42A27DB-BD31-4B8C-83A1-F6EECF244321}">
                <p14:modId xmlns:p14="http://schemas.microsoft.com/office/powerpoint/2010/main" val="2192855414"/>
              </p:ext>
            </p:extLst>
          </p:nvPr>
        </p:nvGraphicFramePr>
        <p:xfrm>
          <a:off x="6096000" y="1048333"/>
          <a:ext cx="5807075" cy="48666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DBA3EE4A-3894-4BB2-8E9A-935EE177AC48}"/>
              </a:ext>
            </a:extLst>
          </p:cNvPr>
          <p:cNvSpPr>
            <a:spLocks noGrp="1"/>
          </p:cNvSpPr>
          <p:nvPr>
            <p:ph type="body" sz="quarter" idx="17"/>
          </p:nvPr>
        </p:nvSpPr>
        <p:spPr/>
        <p:txBody>
          <a:bodyPr vert="horz" lIns="91440" tIns="45720" rIns="91440" bIns="45720" rtlCol="0" anchor="t">
            <a:normAutofit/>
          </a:bodyPr>
          <a:lstStyle/>
          <a:p>
            <a:r>
              <a:rPr lang="en-GB" dirty="0">
                <a:cs typeface="Calibri"/>
              </a:rPr>
              <a:t>Survey carried out in 2021 in a sample of Cambridgeshire schools. </a:t>
            </a:r>
            <a:endParaRPr lang="en-GB" dirty="0"/>
          </a:p>
        </p:txBody>
      </p:sp>
      <p:sp>
        <p:nvSpPr>
          <p:cNvPr id="8" name="Slide Number Placeholder 7">
            <a:extLst>
              <a:ext uri="{FF2B5EF4-FFF2-40B4-BE49-F238E27FC236}">
                <a16:creationId xmlns:a16="http://schemas.microsoft.com/office/drawing/2014/main" id="{35DFBA04-51DF-4E04-9665-3AB6EFBE61F1}"/>
              </a:ext>
            </a:extLst>
          </p:cNvPr>
          <p:cNvSpPr>
            <a:spLocks noGrp="1"/>
          </p:cNvSpPr>
          <p:nvPr>
            <p:ph type="sldNum" sz="quarter" idx="14"/>
          </p:nvPr>
        </p:nvSpPr>
        <p:spPr/>
        <p:txBody>
          <a:bodyPr/>
          <a:lstStyle/>
          <a:p>
            <a:fld id="{D7A84043-E439-4031-AFE6-03F4451AA70B}" type="slidenum">
              <a:rPr lang="en-GB" smtClean="0"/>
              <a:t>35</a:t>
            </a:fld>
            <a:endParaRPr lang="en-GB" dirty="0"/>
          </a:p>
        </p:txBody>
      </p:sp>
    </p:spTree>
    <p:extLst>
      <p:ext uri="{BB962C8B-B14F-4D97-AF65-F5344CB8AC3E}">
        <p14:creationId xmlns:p14="http://schemas.microsoft.com/office/powerpoint/2010/main" val="3274840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78D6-BCAF-4081-B179-6B69709D7EBE}"/>
              </a:ext>
            </a:extLst>
          </p:cNvPr>
          <p:cNvSpPr>
            <a:spLocks noGrp="1"/>
          </p:cNvSpPr>
          <p:nvPr>
            <p:ph type="ctrTitle"/>
          </p:nvPr>
        </p:nvSpPr>
        <p:spPr>
          <a:xfrm>
            <a:off x="161925" y="142875"/>
            <a:ext cx="9449908" cy="727173"/>
          </a:xfrm>
        </p:spPr>
        <p:txBody>
          <a:bodyPr lIns="91440" tIns="45720" rIns="91440" bIns="45720" anchor="b">
            <a:normAutofit fontScale="90000"/>
          </a:bodyPr>
          <a:lstStyle/>
          <a:p>
            <a:r>
              <a:rPr lang="en-GB" dirty="0">
                <a:solidFill>
                  <a:schemeClr val="tx1"/>
                </a:solidFill>
                <a:ea typeface="+mn-lt"/>
                <a:cs typeface="+mn-lt"/>
              </a:rPr>
              <a:t>Local survey data in </a:t>
            </a:r>
            <a:r>
              <a:rPr lang="en-GB" b="1" dirty="0">
                <a:solidFill>
                  <a:schemeClr val="tx1"/>
                </a:solidFill>
                <a:ea typeface="+mn-lt"/>
                <a:cs typeface="+mn-lt"/>
              </a:rPr>
              <a:t>Cambridgeshire</a:t>
            </a:r>
            <a:r>
              <a:rPr lang="en-GB" dirty="0">
                <a:solidFill>
                  <a:schemeClr val="tx1"/>
                </a:solidFill>
                <a:ea typeface="+mn-lt"/>
                <a:cs typeface="+mn-lt"/>
              </a:rPr>
              <a:t> shows some issues of concern around young people’s wellbeing; particularly in girls.</a:t>
            </a:r>
            <a:endParaRPr lang="en-GB" dirty="0">
              <a:solidFill>
                <a:schemeClr val="tx1"/>
              </a:solidFill>
              <a:cs typeface="Calibri"/>
            </a:endParaRPr>
          </a:p>
        </p:txBody>
      </p:sp>
      <p:sp>
        <p:nvSpPr>
          <p:cNvPr id="3" name="Subtitle 2">
            <a:extLst>
              <a:ext uri="{FF2B5EF4-FFF2-40B4-BE49-F238E27FC236}">
                <a16:creationId xmlns:a16="http://schemas.microsoft.com/office/drawing/2014/main" id="{3786E466-4B95-4737-9654-C91BECB6B3A9}"/>
              </a:ext>
            </a:extLst>
          </p:cNvPr>
          <p:cNvSpPr>
            <a:spLocks noGrp="1"/>
          </p:cNvSpPr>
          <p:nvPr>
            <p:ph type="subTitle" idx="1"/>
          </p:nvPr>
        </p:nvSpPr>
        <p:spPr>
          <a:xfrm>
            <a:off x="161925" y="1258711"/>
            <a:ext cx="5610225" cy="3353448"/>
          </a:xfrm>
        </p:spPr>
        <p:txBody>
          <a:bodyPr lIns="91440" tIns="45720" rIns="91440" bIns="45720" anchor="t">
            <a:normAutofit/>
          </a:bodyPr>
          <a:lstStyle/>
          <a:p>
            <a:r>
              <a:rPr lang="en-GB" dirty="0">
                <a:cs typeface="Calibri"/>
              </a:rPr>
              <a:t>Cambridgeshire pupils reported a high level of worry about school work and exams in year 8, and this increased further in year 10 pupils. Girls were much more likely to report worry on this topic than boys in both year groups.</a:t>
            </a:r>
          </a:p>
          <a:p>
            <a:r>
              <a:rPr lang="en-GB" dirty="0">
                <a:cs typeface="Calibri"/>
              </a:rPr>
              <a:t>Many pupils had a low overall measure of resilience, and again this was more marked in girls.</a:t>
            </a:r>
          </a:p>
          <a:p>
            <a:r>
              <a:rPr lang="en-GB" dirty="0">
                <a:cs typeface="Calibri"/>
              </a:rPr>
              <a:t>Boys were more likely than girls to report overall satisfaction with life at present, but for both sexes this was lower in Y10 than in Y8. </a:t>
            </a: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p:txBody>
      </p:sp>
      <p:graphicFrame>
        <p:nvGraphicFramePr>
          <p:cNvPr id="8" name="Chart 7" descr="Bar chart showing wellbeing measures in year 8 boys and girls in 2021. Girls were more likely to worry about school and exams (over 55% of girls and 30% of boys) and more likely to have a low resilience score (over 40% of girls and just over 20% of boys). Boys were more likely to report satisfaction with life at present (around 65% of boys and 40% of girls). ">
            <a:extLst>
              <a:ext uri="{FF2B5EF4-FFF2-40B4-BE49-F238E27FC236}">
                <a16:creationId xmlns:a16="http://schemas.microsoft.com/office/drawing/2014/main" id="{BB3354CC-83B4-4377-A9F9-1BE373BC9F09}"/>
              </a:ext>
              <a:ext uri="{147F2762-F138-4A5C-976F-8EAC2B608ADB}">
                <a16:predDERef xmlns:a16="http://schemas.microsoft.com/office/drawing/2014/main" pred="{600BCA2A-7C56-4CB1-A368-9D3ACA9BD6EB}"/>
              </a:ext>
            </a:extLst>
          </p:cNvPr>
          <p:cNvGraphicFramePr>
            <a:graphicFrameLocks/>
          </p:cNvGraphicFramePr>
          <p:nvPr>
            <p:extLst>
              <p:ext uri="{D42A27DB-BD31-4B8C-83A1-F6EECF244321}">
                <p14:modId xmlns:p14="http://schemas.microsoft.com/office/powerpoint/2010/main" val="178816625"/>
              </p:ext>
            </p:extLst>
          </p:nvPr>
        </p:nvGraphicFramePr>
        <p:xfrm>
          <a:off x="5772150" y="521755"/>
          <a:ext cx="5802313" cy="2767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Bar chart showing wellbeing measures in year 10 boys and girls in 2021. As for year 8, girls were much more likely to report worry about school work and exams (over 75% of girls and 40% of boys, higher in both sexes than in year 8) and were more likely to have a low resilience score (nearly 50% of girls and around 25% of boys). Fewer girls than boys were satisfied with life (around 30% of girls and over 55% of boys) but for both girls and boys this was lower than the year 8 students. ">
            <a:extLst>
              <a:ext uri="{FF2B5EF4-FFF2-40B4-BE49-F238E27FC236}">
                <a16:creationId xmlns:a16="http://schemas.microsoft.com/office/drawing/2014/main" id="{F2EB7764-7C22-44FA-8629-69863897C949}"/>
              </a:ext>
              <a:ext uri="{147F2762-F138-4A5C-976F-8EAC2B608ADB}">
                <a16:predDERef xmlns:a16="http://schemas.microsoft.com/office/drawing/2014/main" pred="{600BCA2A-7C56-4CB1-A368-9D3ACA9BD6EB}"/>
              </a:ext>
            </a:extLst>
          </p:cNvPr>
          <p:cNvGraphicFramePr>
            <a:graphicFrameLocks/>
          </p:cNvGraphicFramePr>
          <p:nvPr>
            <p:extLst>
              <p:ext uri="{D42A27DB-BD31-4B8C-83A1-F6EECF244321}">
                <p14:modId xmlns:p14="http://schemas.microsoft.com/office/powerpoint/2010/main" val="1282724711"/>
              </p:ext>
            </p:extLst>
          </p:nvPr>
        </p:nvGraphicFramePr>
        <p:xfrm>
          <a:off x="5772150" y="3429000"/>
          <a:ext cx="5802313" cy="266482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6">
            <a:extLst>
              <a:ext uri="{FF2B5EF4-FFF2-40B4-BE49-F238E27FC236}">
                <a16:creationId xmlns:a16="http://schemas.microsoft.com/office/drawing/2014/main" id="{12223C6A-D09A-499C-BDCC-92499053451A}"/>
              </a:ext>
            </a:extLst>
          </p:cNvPr>
          <p:cNvSpPr>
            <a:spLocks noGrp="1"/>
          </p:cNvSpPr>
          <p:nvPr>
            <p:ph type="body" sz="quarter" idx="16"/>
          </p:nvPr>
        </p:nvSpPr>
        <p:spPr>
          <a:xfrm>
            <a:off x="207919" y="6115893"/>
            <a:ext cx="11610975" cy="407889"/>
          </a:xfrm>
        </p:spPr>
        <p:txBody>
          <a:bodyPr lIns="91440" tIns="45720" rIns="91440" bIns="45720" anchor="t"/>
          <a:lstStyle/>
          <a:p>
            <a:r>
              <a:rPr lang="en-GB" dirty="0">
                <a:ea typeface="+mn-lt"/>
                <a:cs typeface="+mn-lt"/>
              </a:rPr>
              <a:t>Health Related Behaviour Survey carried out in 2021 in a sample of Cambridgeshire schools. </a:t>
            </a:r>
            <a:endParaRPr lang="en-US" dirty="0"/>
          </a:p>
        </p:txBody>
      </p:sp>
      <p:sp>
        <p:nvSpPr>
          <p:cNvPr id="5" name="Slide Number Placeholder 4">
            <a:extLst>
              <a:ext uri="{FF2B5EF4-FFF2-40B4-BE49-F238E27FC236}">
                <a16:creationId xmlns:a16="http://schemas.microsoft.com/office/drawing/2014/main" id="{3DEC51A6-77C7-4D27-A97E-097726807CEB}"/>
              </a:ext>
            </a:extLst>
          </p:cNvPr>
          <p:cNvSpPr>
            <a:spLocks noGrp="1"/>
          </p:cNvSpPr>
          <p:nvPr>
            <p:ph type="sldNum" sz="quarter" idx="14"/>
          </p:nvPr>
        </p:nvSpPr>
        <p:spPr/>
        <p:txBody>
          <a:bodyPr/>
          <a:lstStyle/>
          <a:p>
            <a:fld id="{9BC8FC83-D65C-4978-BA33-53F84FE6B3EA}" type="slidenum">
              <a:rPr lang="en-GB" smtClean="0"/>
              <a:pPr/>
              <a:t>36</a:t>
            </a:fld>
            <a:endParaRPr lang="en-GB" dirty="0"/>
          </a:p>
        </p:txBody>
      </p:sp>
    </p:spTree>
    <p:extLst>
      <p:ext uri="{BB962C8B-B14F-4D97-AF65-F5344CB8AC3E}">
        <p14:creationId xmlns:p14="http://schemas.microsoft.com/office/powerpoint/2010/main" val="2793812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DDF6-3493-416F-93B9-C1DE3657E510}"/>
              </a:ext>
            </a:extLst>
          </p:cNvPr>
          <p:cNvSpPr>
            <a:spLocks noGrp="1"/>
          </p:cNvSpPr>
          <p:nvPr>
            <p:ph type="ctrTitle"/>
          </p:nvPr>
        </p:nvSpPr>
        <p:spPr/>
        <p:txBody>
          <a:bodyPr>
            <a:normAutofit fontScale="90000"/>
          </a:bodyPr>
          <a:lstStyle/>
          <a:p>
            <a:r>
              <a:rPr lang="en-GB" dirty="0">
                <a:solidFill>
                  <a:schemeClr val="tx1"/>
                </a:solidFill>
              </a:rPr>
              <a:t>The issues around mental health needs in children and young people are visible in the data on open Early Help episodes in </a:t>
            </a:r>
            <a:r>
              <a:rPr lang="en-GB" b="1" dirty="0">
                <a:solidFill>
                  <a:schemeClr val="tx1"/>
                </a:solidFill>
              </a:rPr>
              <a:t>Cambridgeshire</a:t>
            </a:r>
            <a:r>
              <a:rPr lang="en-GB" dirty="0">
                <a:solidFill>
                  <a:schemeClr val="tx1"/>
                </a:solidFill>
              </a:rPr>
              <a:t> children’s services</a:t>
            </a:r>
          </a:p>
        </p:txBody>
      </p:sp>
      <p:sp>
        <p:nvSpPr>
          <p:cNvPr id="3" name="Subtitle 2">
            <a:extLst>
              <a:ext uri="{FF2B5EF4-FFF2-40B4-BE49-F238E27FC236}">
                <a16:creationId xmlns:a16="http://schemas.microsoft.com/office/drawing/2014/main" id="{C572F15F-57CD-4532-A77E-A4BAC309E5E3}"/>
              </a:ext>
            </a:extLst>
          </p:cNvPr>
          <p:cNvSpPr>
            <a:spLocks noGrp="1"/>
          </p:cNvSpPr>
          <p:nvPr>
            <p:ph type="subTitle" idx="1"/>
          </p:nvPr>
        </p:nvSpPr>
        <p:spPr>
          <a:xfrm>
            <a:off x="161926" y="1752276"/>
            <a:ext cx="5610225" cy="3353448"/>
          </a:xfrm>
        </p:spPr>
        <p:txBody>
          <a:bodyPr/>
          <a:lstStyle/>
          <a:p>
            <a:r>
              <a:rPr lang="en-GB" dirty="0"/>
              <a:t>Poor mental health and related issues are common.</a:t>
            </a:r>
          </a:p>
          <a:p>
            <a:r>
              <a:rPr lang="en-GB" dirty="0"/>
              <a:t>The most common factors of behavioural problems at home, mental health needs of child / young person, and Special Educational Needs are often seen as multiple factors across the same Early Help Assessment.</a:t>
            </a:r>
          </a:p>
        </p:txBody>
      </p:sp>
      <p:sp>
        <p:nvSpPr>
          <p:cNvPr id="7" name="Text Placeholder 6">
            <a:extLst>
              <a:ext uri="{FF2B5EF4-FFF2-40B4-BE49-F238E27FC236}">
                <a16:creationId xmlns:a16="http://schemas.microsoft.com/office/drawing/2014/main" id="{D37AC941-2033-410D-8952-86927F4952A7}"/>
              </a:ext>
            </a:extLst>
          </p:cNvPr>
          <p:cNvSpPr>
            <a:spLocks noGrp="1"/>
          </p:cNvSpPr>
          <p:nvPr>
            <p:ph type="body" sz="quarter" idx="17"/>
          </p:nvPr>
        </p:nvSpPr>
        <p:spPr>
          <a:xfrm>
            <a:off x="5772151" y="1234861"/>
            <a:ext cx="5321836" cy="659655"/>
          </a:xfrm>
        </p:spPr>
        <p:txBody>
          <a:bodyPr>
            <a:normAutofit/>
          </a:bodyPr>
          <a:lstStyle/>
          <a:p>
            <a:r>
              <a:rPr lang="en-GB" dirty="0"/>
              <a:t>Factors in open Early Help Assessments in </a:t>
            </a:r>
            <a:r>
              <a:rPr lang="en-GB" b="1" dirty="0"/>
              <a:t>Cambridgeshire</a:t>
            </a:r>
            <a:r>
              <a:rPr lang="en-GB" dirty="0"/>
              <a:t>, January 2022</a:t>
            </a:r>
          </a:p>
        </p:txBody>
      </p:sp>
      <p:graphicFrame>
        <p:nvGraphicFramePr>
          <p:cNvPr id="6" name="Table 5">
            <a:extLst>
              <a:ext uri="{FF2B5EF4-FFF2-40B4-BE49-F238E27FC236}">
                <a16:creationId xmlns:a16="http://schemas.microsoft.com/office/drawing/2014/main" id="{927D6B41-8A4B-3D59-DD0E-6B6CFB314C0C}"/>
              </a:ext>
            </a:extLst>
          </p:cNvPr>
          <p:cNvGraphicFramePr>
            <a:graphicFrameLocks noGrp="1"/>
          </p:cNvGraphicFramePr>
          <p:nvPr>
            <p:extLst>
              <p:ext uri="{D42A27DB-BD31-4B8C-83A1-F6EECF244321}">
                <p14:modId xmlns:p14="http://schemas.microsoft.com/office/powerpoint/2010/main" val="2365028735"/>
              </p:ext>
            </p:extLst>
          </p:nvPr>
        </p:nvGraphicFramePr>
        <p:xfrm>
          <a:off x="5872480" y="1752276"/>
          <a:ext cx="5958158" cy="4049081"/>
        </p:xfrm>
        <a:graphic>
          <a:graphicData uri="http://schemas.openxmlformats.org/drawingml/2006/table">
            <a:tbl>
              <a:tblPr firstRow="1">
                <a:tableStyleId>{793D81CF-94F2-401A-BA57-92F5A7B2D0C5}</a:tableStyleId>
              </a:tblPr>
              <a:tblGrid>
                <a:gridCol w="3121877">
                  <a:extLst>
                    <a:ext uri="{9D8B030D-6E8A-4147-A177-3AD203B41FA5}">
                      <a16:colId xmlns:a16="http://schemas.microsoft.com/office/drawing/2014/main" val="512575206"/>
                    </a:ext>
                  </a:extLst>
                </a:gridCol>
                <a:gridCol w="1377597">
                  <a:extLst>
                    <a:ext uri="{9D8B030D-6E8A-4147-A177-3AD203B41FA5}">
                      <a16:colId xmlns:a16="http://schemas.microsoft.com/office/drawing/2014/main" val="1597892490"/>
                    </a:ext>
                  </a:extLst>
                </a:gridCol>
                <a:gridCol w="1458684">
                  <a:extLst>
                    <a:ext uri="{9D8B030D-6E8A-4147-A177-3AD203B41FA5}">
                      <a16:colId xmlns:a16="http://schemas.microsoft.com/office/drawing/2014/main" val="1504781918"/>
                    </a:ext>
                  </a:extLst>
                </a:gridCol>
              </a:tblGrid>
              <a:tr h="653894">
                <a:tc>
                  <a:txBody>
                    <a:bodyPr/>
                    <a:lstStyle/>
                    <a:p>
                      <a:pPr algn="l" fontAlgn="t"/>
                      <a:r>
                        <a:rPr lang="en-GB" sz="1400" b="1" u="none" strike="noStrike" dirty="0">
                          <a:solidFill>
                            <a:schemeClr val="bg1"/>
                          </a:solidFill>
                          <a:effectLst/>
                        </a:rPr>
                        <a:t>Need Type</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1" u="none" strike="noStrike" dirty="0">
                          <a:solidFill>
                            <a:schemeClr val="bg1"/>
                          </a:solidFill>
                          <a:effectLst/>
                        </a:rPr>
                        <a:t>Category of Need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1" u="none" strike="noStrike" dirty="0">
                          <a:solidFill>
                            <a:schemeClr val="bg1"/>
                          </a:solidFill>
                          <a:effectLst/>
                        </a:rPr>
                        <a:t>Latest Authorised Assessments on Open Episodes </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733150"/>
                  </a:ext>
                </a:extLst>
              </a:tr>
              <a:tr h="287936">
                <a:tc>
                  <a:txBody>
                    <a:bodyPr/>
                    <a:lstStyle/>
                    <a:p>
                      <a:pPr algn="l" fontAlgn="t"/>
                      <a:r>
                        <a:rPr lang="en-GB" sz="1400" b="0" u="none" strike="noStrike" dirty="0">
                          <a:solidFill>
                            <a:sysClr val="windowText" lastClr="000000"/>
                          </a:solidFill>
                          <a:effectLst/>
                        </a:rPr>
                        <a:t>Behavioural problems at home</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ysClr val="windowText" lastClr="000000"/>
                          </a:solidFill>
                          <a:effectLst/>
                        </a:rPr>
                        <a:t>Category F</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ysClr val="windowText" lastClr="000000"/>
                          </a:solidFill>
                          <a:effectLst/>
                        </a:rPr>
                        <a:t>2254</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842438"/>
                  </a:ext>
                </a:extLst>
              </a:tr>
              <a:tr h="438494">
                <a:tc>
                  <a:txBody>
                    <a:bodyPr/>
                    <a:lstStyle/>
                    <a:p>
                      <a:pPr algn="l" fontAlgn="t"/>
                      <a:r>
                        <a:rPr lang="en-GB" sz="1400" b="0" u="none" strike="noStrike" dirty="0">
                          <a:solidFill>
                            <a:sysClr val="windowText" lastClr="000000"/>
                          </a:solidFill>
                          <a:effectLst/>
                        </a:rPr>
                        <a:t>Mental health needs of child/young person</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ysClr val="windowText" lastClr="000000"/>
                          </a:solidFill>
                          <a:effectLst/>
                        </a:rPr>
                        <a:t>Category F</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ysClr val="windowText" lastClr="000000"/>
                          </a:solidFill>
                          <a:effectLst/>
                        </a:rPr>
                        <a:t>1914</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5075754"/>
                  </a:ext>
                </a:extLst>
              </a:tr>
              <a:tr h="482574">
                <a:tc>
                  <a:txBody>
                    <a:bodyPr/>
                    <a:lstStyle/>
                    <a:p>
                      <a:pPr algn="l" fontAlgn="t"/>
                      <a:r>
                        <a:rPr lang="en-GB" sz="1400" b="0" u="none" strike="noStrike" dirty="0">
                          <a:solidFill>
                            <a:sysClr val="windowText" lastClr="000000"/>
                          </a:solidFill>
                          <a:effectLst/>
                        </a:rPr>
                        <a:t>Child Young person has learning disability, SEN or EHCP</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ysClr val="windowText" lastClr="000000"/>
                          </a:solidFill>
                          <a:effectLst/>
                        </a:rPr>
                        <a:t>Category F</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ysClr val="windowText" lastClr="000000"/>
                          </a:solidFill>
                          <a:effectLst/>
                        </a:rPr>
                        <a:t>1798</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952384"/>
                  </a:ext>
                </a:extLst>
              </a:tr>
              <a:tr h="277272">
                <a:tc>
                  <a:txBody>
                    <a:bodyPr/>
                    <a:lstStyle/>
                    <a:p>
                      <a:pPr algn="l" fontAlgn="t"/>
                      <a:r>
                        <a:rPr lang="en-GB" sz="1400" b="0" u="none" strike="noStrike" dirty="0">
                          <a:solidFill>
                            <a:sysClr val="windowText" lastClr="000000"/>
                          </a:solidFill>
                          <a:effectLst/>
                        </a:rPr>
                        <a:t>Poor emotional wellbeing</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ysClr val="windowText" lastClr="000000"/>
                          </a:solidFill>
                          <a:effectLst/>
                        </a:rPr>
                        <a:t>Category F</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ysClr val="windowText" lastClr="000000"/>
                          </a:solidFill>
                          <a:effectLst/>
                        </a:rPr>
                        <a:t>1750</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0189717"/>
                  </a:ext>
                </a:extLst>
              </a:tr>
              <a:tr h="277272">
                <a:tc>
                  <a:txBody>
                    <a:bodyPr/>
                    <a:lstStyle/>
                    <a:p>
                      <a:pPr algn="l" fontAlgn="t"/>
                      <a:r>
                        <a:rPr lang="en-GB" sz="1400" b="0" u="none" strike="noStrike" dirty="0">
                          <a:solidFill>
                            <a:sysClr val="windowText" lastClr="000000"/>
                          </a:solidFill>
                          <a:effectLst/>
                        </a:rPr>
                        <a:t>Low self-esteem</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ysClr val="windowText" lastClr="000000"/>
                          </a:solidFill>
                          <a:effectLst/>
                        </a:rPr>
                        <a:t>Category F</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ysClr val="windowText" lastClr="000000"/>
                          </a:solidFill>
                          <a:effectLst/>
                        </a:rPr>
                        <a:t>1648</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1626938"/>
                  </a:ext>
                </a:extLst>
              </a:tr>
              <a:tr h="277272">
                <a:tc>
                  <a:txBody>
                    <a:bodyPr/>
                    <a:lstStyle/>
                    <a:p>
                      <a:pPr algn="l" fontAlgn="t"/>
                      <a:r>
                        <a:rPr lang="en-GB" sz="1400" b="0" u="none" strike="noStrike" dirty="0">
                          <a:solidFill>
                            <a:sysClr val="windowText" lastClr="000000"/>
                          </a:solidFill>
                          <a:effectLst/>
                        </a:rPr>
                        <a:t>Challenging behaviour at school</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ysClr val="windowText" lastClr="000000"/>
                          </a:solidFill>
                          <a:effectLst/>
                        </a:rPr>
                        <a:t>Category B</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ysClr val="windowText" lastClr="000000"/>
                          </a:solidFill>
                          <a:effectLst/>
                        </a:rPr>
                        <a:t>1636</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653940"/>
                  </a:ext>
                </a:extLst>
              </a:tr>
              <a:tr h="277272">
                <a:tc>
                  <a:txBody>
                    <a:bodyPr/>
                    <a:lstStyle/>
                    <a:p>
                      <a:pPr algn="l" fontAlgn="t"/>
                      <a:r>
                        <a:rPr lang="en-GB" sz="1400" b="0" u="none" strike="noStrike" dirty="0">
                          <a:solidFill>
                            <a:sysClr val="windowText" lastClr="000000"/>
                          </a:solidFill>
                          <a:effectLst/>
                        </a:rPr>
                        <a:t>Mental health needs of parent/carer</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ysClr val="windowText" lastClr="000000"/>
                          </a:solidFill>
                          <a:effectLst/>
                        </a:rPr>
                        <a:t>Category F</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ysClr val="windowText" lastClr="000000"/>
                          </a:solidFill>
                          <a:effectLst/>
                        </a:rPr>
                        <a:t>1628</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14898"/>
                  </a:ext>
                </a:extLst>
              </a:tr>
              <a:tr h="522551">
                <a:tc>
                  <a:txBody>
                    <a:bodyPr/>
                    <a:lstStyle/>
                    <a:p>
                      <a:pPr algn="l" fontAlgn="t"/>
                      <a:r>
                        <a:rPr lang="en-GB" sz="1400" b="0" u="none" strike="noStrike" dirty="0">
                          <a:solidFill>
                            <a:sysClr val="windowText" lastClr="000000"/>
                          </a:solidFill>
                          <a:effectLst/>
                        </a:rPr>
                        <a:t>Parenting concerns (including routines &amp; boundaries)</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ysClr val="windowText" lastClr="000000"/>
                          </a:solidFill>
                          <a:effectLst/>
                        </a:rPr>
                        <a:t>Category C</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ysClr val="windowText" lastClr="000000"/>
                          </a:solidFill>
                          <a:effectLst/>
                        </a:rPr>
                        <a:t>1590</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8834620"/>
                  </a:ext>
                </a:extLst>
              </a:tr>
              <a:tr h="277272">
                <a:tc>
                  <a:txBody>
                    <a:bodyPr/>
                    <a:lstStyle/>
                    <a:p>
                      <a:pPr algn="l" fontAlgn="t"/>
                      <a:r>
                        <a:rPr lang="en-GB" sz="1400" b="0" u="none" strike="noStrike" dirty="0">
                          <a:solidFill>
                            <a:sysClr val="windowText" lastClr="000000"/>
                          </a:solidFill>
                          <a:effectLst/>
                        </a:rPr>
                        <a:t>Seeking ASD/ADHD assessment </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ysClr val="windowText" lastClr="000000"/>
                          </a:solidFill>
                          <a:effectLst/>
                        </a:rPr>
                        <a:t>Category F</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ysClr val="windowText" lastClr="000000"/>
                          </a:solidFill>
                          <a:effectLst/>
                        </a:rPr>
                        <a:t>1245</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107807"/>
                  </a:ext>
                </a:extLst>
              </a:tr>
              <a:tr h="277272">
                <a:tc>
                  <a:txBody>
                    <a:bodyPr/>
                    <a:lstStyle/>
                    <a:p>
                      <a:pPr algn="l" fontAlgn="t"/>
                      <a:r>
                        <a:rPr lang="en-GB" sz="1400" b="0" u="none" strike="noStrike" dirty="0">
                          <a:solidFill>
                            <a:sysClr val="windowText" lastClr="000000"/>
                          </a:solidFill>
                          <a:effectLst/>
                        </a:rPr>
                        <a:t>School attendance concerns </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ysClr val="windowText" lastClr="000000"/>
                          </a:solidFill>
                          <a:effectLst/>
                        </a:rPr>
                        <a:t>Category B</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ysClr val="windowText" lastClr="000000"/>
                          </a:solidFill>
                          <a:effectLst/>
                        </a:rPr>
                        <a:t>1146</a:t>
                      </a:r>
                      <a:endParaRPr lang="en-GB" sz="1400" b="0" i="0" u="none" strike="noStrike" dirty="0">
                        <a:solidFill>
                          <a:sysClr val="windowText" lastClr="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055900"/>
                  </a:ext>
                </a:extLst>
              </a:tr>
            </a:tbl>
          </a:graphicData>
        </a:graphic>
      </p:graphicFrame>
    </p:spTree>
    <p:extLst>
      <p:ext uri="{BB962C8B-B14F-4D97-AF65-F5344CB8AC3E}">
        <p14:creationId xmlns:p14="http://schemas.microsoft.com/office/powerpoint/2010/main" val="419985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22E4-B99B-42B4-A1E0-522783CFF827}"/>
              </a:ext>
            </a:extLst>
          </p:cNvPr>
          <p:cNvSpPr>
            <a:spLocks noGrp="1"/>
          </p:cNvSpPr>
          <p:nvPr>
            <p:ph type="ctrTitle"/>
          </p:nvPr>
        </p:nvSpPr>
        <p:spPr/>
        <p:txBody>
          <a:bodyPr>
            <a:normAutofit fontScale="90000"/>
          </a:bodyPr>
          <a:lstStyle/>
          <a:p>
            <a:r>
              <a:rPr lang="en-GB" dirty="0">
                <a:solidFill>
                  <a:schemeClr val="tx1"/>
                </a:solidFill>
              </a:rPr>
              <a:t>The issues around mental health needs in children and young people are visible in the data on open Early Help episodes in </a:t>
            </a:r>
            <a:r>
              <a:rPr lang="en-GB" b="1" dirty="0">
                <a:solidFill>
                  <a:schemeClr val="tx1"/>
                </a:solidFill>
              </a:rPr>
              <a:t>Peterborough</a:t>
            </a:r>
            <a:r>
              <a:rPr lang="en-GB" dirty="0">
                <a:solidFill>
                  <a:schemeClr val="tx1"/>
                </a:solidFill>
              </a:rPr>
              <a:t> children’s services</a:t>
            </a:r>
            <a:endParaRPr lang="en-GB" dirty="0"/>
          </a:p>
        </p:txBody>
      </p:sp>
      <p:sp>
        <p:nvSpPr>
          <p:cNvPr id="7" name="Text Placeholder 6">
            <a:extLst>
              <a:ext uri="{FF2B5EF4-FFF2-40B4-BE49-F238E27FC236}">
                <a16:creationId xmlns:a16="http://schemas.microsoft.com/office/drawing/2014/main" id="{40FB9347-480F-451A-BC9A-20D91D59BF1E}"/>
              </a:ext>
            </a:extLst>
          </p:cNvPr>
          <p:cNvSpPr>
            <a:spLocks noGrp="1"/>
          </p:cNvSpPr>
          <p:nvPr>
            <p:ph type="body" sz="quarter" idx="17"/>
          </p:nvPr>
        </p:nvSpPr>
        <p:spPr>
          <a:xfrm>
            <a:off x="5890895" y="1250950"/>
            <a:ext cx="5523139" cy="659655"/>
          </a:xfrm>
        </p:spPr>
        <p:txBody>
          <a:bodyPr/>
          <a:lstStyle/>
          <a:p>
            <a:r>
              <a:rPr lang="en-GB" dirty="0"/>
              <a:t>Factors in open Early Help Assessments in </a:t>
            </a:r>
            <a:r>
              <a:rPr lang="en-GB" b="1" dirty="0"/>
              <a:t>Peterborough,</a:t>
            </a:r>
            <a:r>
              <a:rPr lang="en-GB" dirty="0"/>
              <a:t> January 2022</a:t>
            </a:r>
          </a:p>
        </p:txBody>
      </p:sp>
      <p:sp>
        <p:nvSpPr>
          <p:cNvPr id="9" name="Subtitle 2">
            <a:extLst>
              <a:ext uri="{FF2B5EF4-FFF2-40B4-BE49-F238E27FC236}">
                <a16:creationId xmlns:a16="http://schemas.microsoft.com/office/drawing/2014/main" id="{1E185F50-5CA2-49C1-83BB-97518CB21DCA}"/>
              </a:ext>
            </a:extLst>
          </p:cNvPr>
          <p:cNvSpPr txBox="1">
            <a:spLocks/>
          </p:cNvSpPr>
          <p:nvPr/>
        </p:nvSpPr>
        <p:spPr>
          <a:xfrm>
            <a:off x="161926" y="1752276"/>
            <a:ext cx="5610225" cy="335344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As in Cambridgeshire, poor mental health and related issues are common.</a:t>
            </a:r>
          </a:p>
          <a:p>
            <a:r>
              <a:rPr lang="en-GB" dirty="0"/>
              <a:t>The most common factors of behavioural problems at home, mental health needs of child / young person, and Special Educational Needs are often seen as multiple factors across the same Early Help Assessment.</a:t>
            </a:r>
          </a:p>
        </p:txBody>
      </p:sp>
      <p:graphicFrame>
        <p:nvGraphicFramePr>
          <p:cNvPr id="5" name="Table 4">
            <a:extLst>
              <a:ext uri="{FF2B5EF4-FFF2-40B4-BE49-F238E27FC236}">
                <a16:creationId xmlns:a16="http://schemas.microsoft.com/office/drawing/2014/main" id="{58C5FA13-BC03-03F8-9C90-A28C7EBA77C0}"/>
              </a:ext>
            </a:extLst>
          </p:cNvPr>
          <p:cNvGraphicFramePr>
            <a:graphicFrameLocks noGrp="1"/>
          </p:cNvGraphicFramePr>
          <p:nvPr>
            <p:extLst>
              <p:ext uri="{D42A27DB-BD31-4B8C-83A1-F6EECF244321}">
                <p14:modId xmlns:p14="http://schemas.microsoft.com/office/powerpoint/2010/main" val="811091119"/>
              </p:ext>
            </p:extLst>
          </p:nvPr>
        </p:nvGraphicFramePr>
        <p:xfrm>
          <a:off x="5972175" y="1752276"/>
          <a:ext cx="5957999" cy="3651975"/>
        </p:xfrm>
        <a:graphic>
          <a:graphicData uri="http://schemas.openxmlformats.org/drawingml/2006/table">
            <a:tbl>
              <a:tblPr firstRow="1">
                <a:tableStyleId>{7E9639D4-E3E2-4D34-9284-5A2195B3D0D7}</a:tableStyleId>
              </a:tblPr>
              <a:tblGrid>
                <a:gridCol w="3166797">
                  <a:extLst>
                    <a:ext uri="{9D8B030D-6E8A-4147-A177-3AD203B41FA5}">
                      <a16:colId xmlns:a16="http://schemas.microsoft.com/office/drawing/2014/main" val="3821402086"/>
                    </a:ext>
                  </a:extLst>
                </a:gridCol>
                <a:gridCol w="1096521">
                  <a:extLst>
                    <a:ext uri="{9D8B030D-6E8A-4147-A177-3AD203B41FA5}">
                      <a16:colId xmlns:a16="http://schemas.microsoft.com/office/drawing/2014/main" val="1869076902"/>
                    </a:ext>
                  </a:extLst>
                </a:gridCol>
                <a:gridCol w="1694681">
                  <a:extLst>
                    <a:ext uri="{9D8B030D-6E8A-4147-A177-3AD203B41FA5}">
                      <a16:colId xmlns:a16="http://schemas.microsoft.com/office/drawing/2014/main" val="1080349763"/>
                    </a:ext>
                  </a:extLst>
                </a:gridCol>
              </a:tblGrid>
              <a:tr h="637036">
                <a:tc>
                  <a:txBody>
                    <a:bodyPr/>
                    <a:lstStyle/>
                    <a:p>
                      <a:pPr algn="l" fontAlgn="t"/>
                      <a:r>
                        <a:rPr lang="en-GB" sz="1400" b="1" u="none" strike="noStrike" kern="1200" dirty="0">
                          <a:solidFill>
                            <a:schemeClr val="bg1"/>
                          </a:solidFill>
                          <a:effectLst/>
                          <a:latin typeface="+mn-lt"/>
                        </a:rPr>
                        <a:t>Need</a:t>
                      </a:r>
                      <a:r>
                        <a:rPr lang="en-GB" sz="1400" b="1" u="none" strike="noStrike" dirty="0">
                          <a:solidFill>
                            <a:schemeClr val="bg1"/>
                          </a:solidFill>
                          <a:effectLst/>
                          <a:latin typeface="+mn-lt"/>
                        </a:rPr>
                        <a:t> Type</a:t>
                      </a:r>
                      <a:endParaRPr lang="en-GB" sz="1400" b="1" i="0" u="none" strike="noStrike" dirty="0">
                        <a:solidFill>
                          <a:schemeClr val="bg1"/>
                        </a:solidFill>
                        <a:effectLst/>
                        <a:latin typeface="+mn-lt"/>
                      </a:endParaRPr>
                    </a:p>
                  </a:txBody>
                  <a:tcPr marL="7620" marR="7620" marT="7620" marB="0">
                    <a:lnB w="12700" cap="flat" cmpd="sng" algn="ctr">
                      <a:solidFill>
                        <a:schemeClr val="tx1"/>
                      </a:solidFill>
                      <a:prstDash val="solid"/>
                      <a:round/>
                      <a:headEnd type="none" w="med" len="med"/>
                      <a:tailEnd type="none" w="med" len="med"/>
                    </a:lnB>
                  </a:tcPr>
                </a:tc>
                <a:tc>
                  <a:txBody>
                    <a:bodyPr/>
                    <a:lstStyle/>
                    <a:p>
                      <a:pPr algn="l" fontAlgn="t"/>
                      <a:r>
                        <a:rPr lang="en-GB" sz="1400" b="1" u="none" strike="noStrike" dirty="0">
                          <a:solidFill>
                            <a:schemeClr val="bg1"/>
                          </a:solidFill>
                          <a:effectLst/>
                          <a:latin typeface="+mn-lt"/>
                        </a:rPr>
                        <a:t>Category of Need </a:t>
                      </a:r>
                      <a:endParaRPr lang="en-GB" sz="1400" b="1" i="0" u="none" strike="noStrike" dirty="0">
                        <a:solidFill>
                          <a:schemeClr val="bg1"/>
                        </a:solidFill>
                        <a:effectLst/>
                        <a:latin typeface="+mn-lt"/>
                      </a:endParaRPr>
                    </a:p>
                  </a:txBody>
                  <a:tcPr marL="7620" marR="7620" marT="7620" marB="0">
                    <a:lnB w="12700" cap="flat" cmpd="sng" algn="ctr">
                      <a:solidFill>
                        <a:schemeClr val="tx1"/>
                      </a:solidFill>
                      <a:prstDash val="solid"/>
                      <a:round/>
                      <a:headEnd type="none" w="med" len="med"/>
                      <a:tailEnd type="none" w="med" len="med"/>
                    </a:lnB>
                  </a:tcPr>
                </a:tc>
                <a:tc>
                  <a:txBody>
                    <a:bodyPr/>
                    <a:lstStyle/>
                    <a:p>
                      <a:pPr algn="l" fontAlgn="t"/>
                      <a:r>
                        <a:rPr lang="en-GB" sz="1400" b="1" u="none" strike="noStrike" dirty="0">
                          <a:solidFill>
                            <a:schemeClr val="bg1"/>
                          </a:solidFill>
                          <a:effectLst/>
                          <a:latin typeface="+mn-lt"/>
                        </a:rPr>
                        <a:t>Latest Authorised Assessments on Open Episodes </a:t>
                      </a:r>
                      <a:endParaRPr lang="en-GB" sz="1400" b="1" i="0" u="none" strike="noStrike" dirty="0">
                        <a:solidFill>
                          <a:schemeClr val="bg1"/>
                        </a:solidFill>
                        <a:effectLst/>
                        <a:latin typeface="+mn-lt"/>
                      </a:endParaRPr>
                    </a:p>
                  </a:txBody>
                  <a:tcPr marL="7620" marR="7620" marT="762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0196009"/>
                  </a:ext>
                </a:extLst>
              </a:tr>
              <a:tr h="254795">
                <a:tc>
                  <a:txBody>
                    <a:bodyPr/>
                    <a:lstStyle/>
                    <a:p>
                      <a:pPr algn="l" fontAlgn="t"/>
                      <a:r>
                        <a:rPr lang="en-GB" sz="1400" b="0" u="none" strike="noStrike" dirty="0">
                          <a:solidFill>
                            <a:schemeClr val="tx1"/>
                          </a:solidFill>
                          <a:effectLst/>
                          <a:latin typeface="+mn-lt"/>
                        </a:rPr>
                        <a:t>Behavioural problems at home</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chemeClr val="tx1"/>
                          </a:solidFill>
                          <a:effectLst/>
                          <a:latin typeface="+mn-lt"/>
                        </a:rPr>
                        <a:t>Category F</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chemeClr val="tx1"/>
                          </a:solidFill>
                          <a:effectLst/>
                          <a:latin typeface="+mn-lt"/>
                        </a:rPr>
                        <a:t>2441</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56360"/>
                  </a:ext>
                </a:extLst>
              </a:tr>
              <a:tr h="271355">
                <a:tc>
                  <a:txBody>
                    <a:bodyPr/>
                    <a:lstStyle/>
                    <a:p>
                      <a:pPr algn="l" fontAlgn="t"/>
                      <a:r>
                        <a:rPr lang="en-GB" sz="1400" b="0" u="none" strike="noStrike" dirty="0">
                          <a:solidFill>
                            <a:schemeClr val="tx1"/>
                          </a:solidFill>
                          <a:effectLst/>
                          <a:latin typeface="+mn-lt"/>
                        </a:rPr>
                        <a:t>Mental health needs of child/young person</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chemeClr val="tx1"/>
                          </a:solidFill>
                          <a:effectLst/>
                          <a:latin typeface="+mn-lt"/>
                        </a:rPr>
                        <a:t>Category F</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chemeClr val="tx1"/>
                          </a:solidFill>
                          <a:effectLst/>
                          <a:latin typeface="+mn-lt"/>
                        </a:rPr>
                        <a:t>2080</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2958517"/>
                  </a:ext>
                </a:extLst>
              </a:tr>
              <a:tr h="241203">
                <a:tc>
                  <a:txBody>
                    <a:bodyPr/>
                    <a:lstStyle/>
                    <a:p>
                      <a:pPr algn="l" fontAlgn="t"/>
                      <a:r>
                        <a:rPr lang="en-GB" sz="1400" b="0" u="none" strike="noStrike" dirty="0">
                          <a:solidFill>
                            <a:schemeClr val="tx1"/>
                          </a:solidFill>
                          <a:effectLst/>
                          <a:latin typeface="+mn-lt"/>
                        </a:rPr>
                        <a:t>Poor emotional wellbeing</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chemeClr val="tx1"/>
                          </a:solidFill>
                          <a:effectLst/>
                          <a:latin typeface="+mn-lt"/>
                        </a:rPr>
                        <a:t>Category F</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chemeClr val="tx1"/>
                          </a:solidFill>
                          <a:effectLst/>
                          <a:latin typeface="+mn-lt"/>
                        </a:rPr>
                        <a:t>1919</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9677504"/>
                  </a:ext>
                </a:extLst>
              </a:tr>
              <a:tr h="453778">
                <a:tc>
                  <a:txBody>
                    <a:bodyPr/>
                    <a:lstStyle/>
                    <a:p>
                      <a:pPr algn="l" fontAlgn="t"/>
                      <a:r>
                        <a:rPr lang="en-GB" sz="1400" b="0" u="none" strike="noStrike" dirty="0">
                          <a:solidFill>
                            <a:schemeClr val="tx1"/>
                          </a:solidFill>
                          <a:effectLst/>
                          <a:latin typeface="+mn-lt"/>
                        </a:rPr>
                        <a:t>Child Young person has learning disability, SEN or EHCP</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chemeClr val="tx1"/>
                          </a:solidFill>
                          <a:effectLst/>
                          <a:latin typeface="+mn-lt"/>
                        </a:rPr>
                        <a:t>Category F</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chemeClr val="tx1"/>
                          </a:solidFill>
                          <a:effectLst/>
                          <a:latin typeface="+mn-lt"/>
                        </a:rPr>
                        <a:t>1908</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238851"/>
                  </a:ext>
                </a:extLst>
              </a:tr>
              <a:tr h="259783">
                <a:tc>
                  <a:txBody>
                    <a:bodyPr/>
                    <a:lstStyle/>
                    <a:p>
                      <a:pPr algn="l" fontAlgn="t"/>
                      <a:r>
                        <a:rPr lang="en-GB" sz="1400" b="0" u="none" strike="noStrike" dirty="0">
                          <a:solidFill>
                            <a:schemeClr val="tx1"/>
                          </a:solidFill>
                          <a:effectLst/>
                          <a:latin typeface="+mn-lt"/>
                        </a:rPr>
                        <a:t>Challenging behaviour at school</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chemeClr val="tx1"/>
                          </a:solidFill>
                          <a:effectLst/>
                          <a:latin typeface="+mn-lt"/>
                        </a:rPr>
                        <a:t>Category B</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chemeClr val="tx1"/>
                          </a:solidFill>
                          <a:effectLst/>
                          <a:latin typeface="+mn-lt"/>
                        </a:rPr>
                        <a:t>1832</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912570"/>
                  </a:ext>
                </a:extLst>
              </a:tr>
              <a:tr h="291455">
                <a:tc>
                  <a:txBody>
                    <a:bodyPr/>
                    <a:lstStyle/>
                    <a:p>
                      <a:pPr algn="l" fontAlgn="t"/>
                      <a:r>
                        <a:rPr lang="en-GB" sz="1400" b="0" u="none" strike="noStrike" dirty="0">
                          <a:solidFill>
                            <a:schemeClr val="tx1"/>
                          </a:solidFill>
                          <a:effectLst/>
                          <a:latin typeface="+mn-lt"/>
                        </a:rPr>
                        <a:t>Low self-esteem</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chemeClr val="tx1"/>
                          </a:solidFill>
                          <a:effectLst/>
                          <a:latin typeface="+mn-lt"/>
                        </a:rPr>
                        <a:t>Category F</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chemeClr val="tx1"/>
                          </a:solidFill>
                          <a:effectLst/>
                          <a:latin typeface="+mn-lt"/>
                        </a:rPr>
                        <a:t>1796</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879764"/>
                  </a:ext>
                </a:extLst>
              </a:tr>
              <a:tr h="453778">
                <a:tc>
                  <a:txBody>
                    <a:bodyPr/>
                    <a:lstStyle/>
                    <a:p>
                      <a:pPr algn="l" fontAlgn="t"/>
                      <a:r>
                        <a:rPr lang="en-GB" sz="1400" b="0" u="none" strike="noStrike" dirty="0">
                          <a:solidFill>
                            <a:schemeClr val="tx1"/>
                          </a:solidFill>
                          <a:effectLst/>
                          <a:latin typeface="+mn-lt"/>
                        </a:rPr>
                        <a:t>Parenting concerns (including routines &amp; boundaries)</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chemeClr val="tx1"/>
                          </a:solidFill>
                          <a:effectLst/>
                          <a:latin typeface="+mn-lt"/>
                        </a:rPr>
                        <a:t>Category C</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chemeClr val="tx1"/>
                          </a:solidFill>
                          <a:effectLst/>
                          <a:latin typeface="+mn-lt"/>
                        </a:rPr>
                        <a:t>1751</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0643433"/>
                  </a:ext>
                </a:extLst>
              </a:tr>
              <a:tr h="269833">
                <a:tc>
                  <a:txBody>
                    <a:bodyPr/>
                    <a:lstStyle/>
                    <a:p>
                      <a:pPr algn="l" fontAlgn="t"/>
                      <a:r>
                        <a:rPr lang="en-GB" sz="1400" b="0" u="none" strike="noStrike" dirty="0">
                          <a:solidFill>
                            <a:schemeClr val="tx1"/>
                          </a:solidFill>
                          <a:effectLst/>
                          <a:latin typeface="+mn-lt"/>
                        </a:rPr>
                        <a:t>Mental health needs of parent/carer</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chemeClr val="tx1"/>
                          </a:solidFill>
                          <a:effectLst/>
                          <a:latin typeface="+mn-lt"/>
                        </a:rPr>
                        <a:t>Category F</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chemeClr val="tx1"/>
                          </a:solidFill>
                          <a:effectLst/>
                          <a:latin typeface="+mn-lt"/>
                        </a:rPr>
                        <a:t>1714</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040695"/>
                  </a:ext>
                </a:extLst>
              </a:tr>
              <a:tr h="281405">
                <a:tc>
                  <a:txBody>
                    <a:bodyPr/>
                    <a:lstStyle/>
                    <a:p>
                      <a:pPr algn="l" fontAlgn="t"/>
                      <a:r>
                        <a:rPr lang="en-GB" sz="1400" b="0" u="none" strike="noStrike" dirty="0">
                          <a:solidFill>
                            <a:schemeClr val="tx1"/>
                          </a:solidFill>
                          <a:effectLst/>
                          <a:latin typeface="+mn-lt"/>
                        </a:rPr>
                        <a:t>Seeking ASD/ADHD assessment </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chemeClr val="tx1"/>
                          </a:solidFill>
                          <a:effectLst/>
                          <a:latin typeface="+mn-lt"/>
                        </a:rPr>
                        <a:t>Category F</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chemeClr val="tx1"/>
                          </a:solidFill>
                          <a:effectLst/>
                          <a:latin typeface="+mn-lt"/>
                        </a:rPr>
                        <a:t>1550</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001781"/>
                  </a:ext>
                </a:extLst>
              </a:tr>
              <a:tr h="226890">
                <a:tc>
                  <a:txBody>
                    <a:bodyPr/>
                    <a:lstStyle/>
                    <a:p>
                      <a:pPr algn="l" fontAlgn="t"/>
                      <a:r>
                        <a:rPr lang="en-GB" sz="1400" b="0" u="none" strike="noStrike" dirty="0">
                          <a:solidFill>
                            <a:schemeClr val="tx1"/>
                          </a:solidFill>
                          <a:effectLst/>
                          <a:latin typeface="+mn-lt"/>
                        </a:rPr>
                        <a:t>School attendance concerns</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b="0" u="none" strike="noStrike" dirty="0">
                          <a:solidFill>
                            <a:schemeClr val="tx1"/>
                          </a:solidFill>
                          <a:effectLst/>
                          <a:latin typeface="+mn-lt"/>
                        </a:rPr>
                        <a:t>Category B</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GB" sz="1400" b="0" u="none" strike="noStrike" dirty="0">
                          <a:solidFill>
                            <a:schemeClr val="tx1"/>
                          </a:solidFill>
                          <a:effectLst/>
                          <a:latin typeface="+mn-lt"/>
                        </a:rPr>
                        <a:t>1268</a:t>
                      </a:r>
                      <a:endParaRPr lang="en-GB" sz="1400" b="0" i="0" u="none" strike="noStrike" dirty="0">
                        <a:solidFill>
                          <a:schemeClr val="tx1"/>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746204"/>
                  </a:ext>
                </a:extLst>
              </a:tr>
            </a:tbl>
          </a:graphicData>
        </a:graphic>
      </p:graphicFrame>
    </p:spTree>
    <p:extLst>
      <p:ext uri="{BB962C8B-B14F-4D97-AF65-F5344CB8AC3E}">
        <p14:creationId xmlns:p14="http://schemas.microsoft.com/office/powerpoint/2010/main" val="3542255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47C-FF23-4B61-9C55-D2D38133D7C1}"/>
              </a:ext>
            </a:extLst>
          </p:cNvPr>
          <p:cNvSpPr>
            <a:spLocks noGrp="1"/>
          </p:cNvSpPr>
          <p:nvPr>
            <p:ph type="ctrTitle"/>
          </p:nvPr>
        </p:nvSpPr>
        <p:spPr>
          <a:xfrm>
            <a:off x="161924" y="142876"/>
            <a:ext cx="11801475" cy="894354"/>
          </a:xfrm>
        </p:spPr>
        <p:txBody>
          <a:bodyPr lIns="91440" tIns="45720" rIns="91440" bIns="45720" anchor="b"/>
          <a:lstStyle/>
          <a:p>
            <a:r>
              <a:rPr lang="en-US" dirty="0">
                <a:solidFill>
                  <a:schemeClr val="tx1"/>
                </a:solidFill>
                <a:cs typeface="Calibri"/>
              </a:rPr>
              <a:t>Safeguarding: Children and Young People</a:t>
            </a:r>
          </a:p>
        </p:txBody>
      </p:sp>
      <p:sp>
        <p:nvSpPr>
          <p:cNvPr id="4" name="Slide Number Placeholder 3">
            <a:extLst>
              <a:ext uri="{FF2B5EF4-FFF2-40B4-BE49-F238E27FC236}">
                <a16:creationId xmlns:a16="http://schemas.microsoft.com/office/drawing/2014/main" id="{2B87E00E-F37C-40CD-846D-797FE6BEC7C8}"/>
              </a:ext>
            </a:extLst>
          </p:cNvPr>
          <p:cNvSpPr>
            <a:spLocks noGrp="1"/>
          </p:cNvSpPr>
          <p:nvPr>
            <p:ph type="sldNum" sz="quarter" idx="14"/>
          </p:nvPr>
        </p:nvSpPr>
        <p:spPr/>
        <p:txBody>
          <a:bodyPr/>
          <a:lstStyle/>
          <a:p>
            <a:fld id="{9BC8FC83-D65C-4978-BA33-53F84FE6B3EA}" type="slidenum">
              <a:rPr lang="en-GB" smtClean="0"/>
              <a:pPr/>
              <a:t>39</a:t>
            </a:fld>
            <a:endParaRPr lang="en-GB" dirty="0"/>
          </a:p>
        </p:txBody>
      </p:sp>
      <p:sp>
        <p:nvSpPr>
          <p:cNvPr id="5" name="TextBox 4">
            <a:extLst>
              <a:ext uri="{FF2B5EF4-FFF2-40B4-BE49-F238E27FC236}">
                <a16:creationId xmlns:a16="http://schemas.microsoft.com/office/drawing/2014/main" id="{13857913-6D48-4827-87FE-51175EC363AF}"/>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413827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47C-FF23-4B61-9C55-D2D38133D7C1}"/>
              </a:ext>
            </a:extLst>
          </p:cNvPr>
          <p:cNvSpPr>
            <a:spLocks noGrp="1"/>
          </p:cNvSpPr>
          <p:nvPr>
            <p:ph type="ctrTitle"/>
          </p:nvPr>
        </p:nvSpPr>
        <p:spPr/>
        <p:txBody>
          <a:bodyPr lIns="91440" tIns="45720" rIns="91440" bIns="45720" anchor="b"/>
          <a:lstStyle/>
          <a:p>
            <a:r>
              <a:rPr lang="en-US" dirty="0">
                <a:solidFill>
                  <a:schemeClr val="tx1"/>
                </a:solidFill>
                <a:cs typeface="Calibri"/>
              </a:rPr>
              <a:t>Demographic changes in Children and Young People</a:t>
            </a:r>
          </a:p>
        </p:txBody>
      </p:sp>
      <p:sp>
        <p:nvSpPr>
          <p:cNvPr id="4" name="Slide Number Placeholder 3">
            <a:extLst>
              <a:ext uri="{FF2B5EF4-FFF2-40B4-BE49-F238E27FC236}">
                <a16:creationId xmlns:a16="http://schemas.microsoft.com/office/drawing/2014/main" id="{2B87E00E-F37C-40CD-846D-797FE6BEC7C8}"/>
              </a:ext>
            </a:extLst>
          </p:cNvPr>
          <p:cNvSpPr>
            <a:spLocks noGrp="1"/>
          </p:cNvSpPr>
          <p:nvPr>
            <p:ph type="sldNum" sz="quarter" idx="14"/>
          </p:nvPr>
        </p:nvSpPr>
        <p:spPr/>
        <p:txBody>
          <a:bodyPr/>
          <a:lstStyle/>
          <a:p>
            <a:fld id="{9BC8FC83-D65C-4978-BA33-53F84FE6B3EA}" type="slidenum">
              <a:rPr lang="en-GB" smtClean="0"/>
              <a:pPr/>
              <a:t>4</a:t>
            </a:fld>
            <a:endParaRPr lang="en-GB" dirty="0"/>
          </a:p>
        </p:txBody>
      </p:sp>
      <p:sp>
        <p:nvSpPr>
          <p:cNvPr id="5" name="TextBox 4">
            <a:extLst>
              <a:ext uri="{FF2B5EF4-FFF2-40B4-BE49-F238E27FC236}">
                <a16:creationId xmlns:a16="http://schemas.microsoft.com/office/drawing/2014/main" id="{9FA37A11-BFAB-4CB4-BF53-6CFE1BBCEF1E}"/>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1150718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02CA-8366-44AD-AC82-309ECD9A348F}"/>
              </a:ext>
            </a:extLst>
          </p:cNvPr>
          <p:cNvSpPr>
            <a:spLocks noGrp="1"/>
          </p:cNvSpPr>
          <p:nvPr>
            <p:ph type="ctrTitle"/>
          </p:nvPr>
        </p:nvSpPr>
        <p:spPr/>
        <p:txBody>
          <a:bodyPr>
            <a:normAutofit fontScale="90000"/>
          </a:bodyPr>
          <a:lstStyle/>
          <a:p>
            <a:r>
              <a:rPr lang="en-GB" dirty="0">
                <a:solidFill>
                  <a:schemeClr val="tx1"/>
                </a:solidFill>
              </a:rPr>
              <a:t>Referrals to children’s social care have fallen nationally, driven by restrictions affecting school attendance. This trend has also been seen locally.</a:t>
            </a:r>
          </a:p>
        </p:txBody>
      </p:sp>
      <p:sp>
        <p:nvSpPr>
          <p:cNvPr id="4" name="Subtitle 3">
            <a:extLst>
              <a:ext uri="{FF2B5EF4-FFF2-40B4-BE49-F238E27FC236}">
                <a16:creationId xmlns:a16="http://schemas.microsoft.com/office/drawing/2014/main" id="{ACD600C4-6BC3-4E93-ADA3-E5926345C6EC}"/>
              </a:ext>
            </a:extLst>
          </p:cNvPr>
          <p:cNvSpPr>
            <a:spLocks noGrp="1"/>
          </p:cNvSpPr>
          <p:nvPr>
            <p:ph type="subTitle" idx="1"/>
          </p:nvPr>
        </p:nvSpPr>
        <p:spPr>
          <a:xfrm>
            <a:off x="161925" y="1215236"/>
            <a:ext cx="5610225" cy="4927217"/>
          </a:xfrm>
        </p:spPr>
        <p:txBody>
          <a:bodyPr vert="horz" lIns="91440" tIns="45720" rIns="91440" bIns="45720" rtlCol="0" anchor="t">
            <a:normAutofit lnSpcReduction="10000"/>
          </a:bodyPr>
          <a:lstStyle/>
          <a:p>
            <a:r>
              <a:rPr lang="en-GB" dirty="0"/>
              <a:t>Up to March 2021 referrals to children’s social care services have decreased nationally.</a:t>
            </a:r>
            <a:endParaRPr lang="en-GB" dirty="0">
              <a:cs typeface="Calibri"/>
            </a:endParaRPr>
          </a:p>
          <a:p>
            <a:r>
              <a:rPr lang="en-GB" dirty="0"/>
              <a:t>Nationally the decrease has been driven by a 31% decrease in referrals from schools (a fall of just under 36,000 referrals compared to the previous year.) </a:t>
            </a:r>
            <a:endParaRPr lang="en-GB" dirty="0">
              <a:cs typeface="Calibri"/>
            </a:endParaRPr>
          </a:p>
          <a:p>
            <a:r>
              <a:rPr lang="en-GB" dirty="0"/>
              <a:t>The national decrease in referrals from schools is attributed to restrictions on school attendance at various points through the year ending March 2021.</a:t>
            </a:r>
          </a:p>
          <a:p>
            <a:endParaRPr lang="en-GB" dirty="0">
              <a:cs typeface="Calibri"/>
            </a:endParaRPr>
          </a:p>
          <a:p>
            <a:r>
              <a:rPr lang="en-GB" dirty="0">
                <a:cs typeface="Calibri"/>
              </a:rPr>
              <a:t>Peterborough referrals from all sources fell between 2019/20 and 2020/21. The same pattern was not seen in Cambridgeshire.</a:t>
            </a:r>
          </a:p>
          <a:p>
            <a:r>
              <a:rPr lang="en-GB" dirty="0">
                <a:cs typeface="Calibri"/>
              </a:rPr>
              <a:t>Cambridgeshire recorded increases as follows;</a:t>
            </a:r>
          </a:p>
          <a:p>
            <a:pPr marL="0" indent="0">
              <a:buNone/>
            </a:pPr>
            <a:r>
              <a:rPr lang="en-GB" dirty="0">
                <a:cs typeface="Calibri"/>
              </a:rPr>
              <a:t>	- Health services: 37% (742 – 1017 referrals)</a:t>
            </a:r>
          </a:p>
          <a:p>
            <a:pPr marL="0" indent="0">
              <a:buNone/>
            </a:pPr>
            <a:r>
              <a:rPr lang="en-GB" dirty="0">
                <a:cs typeface="Calibri"/>
              </a:rPr>
              <a:t>	- LA services: 27% (663 – 839 referrals)</a:t>
            </a:r>
          </a:p>
          <a:p>
            <a:pPr marL="0" indent="0">
              <a:buNone/>
            </a:pPr>
            <a:r>
              <a:rPr lang="en-GB" dirty="0">
                <a:cs typeface="Calibri"/>
              </a:rPr>
              <a:t>	- Police: 16% (1238 – 1447 referrals) </a:t>
            </a:r>
          </a:p>
          <a:p>
            <a:pPr marL="0" indent="0">
              <a:buNone/>
            </a:pPr>
            <a:endParaRPr lang="en-GB" b="1" i="1" dirty="0">
              <a:solidFill>
                <a:schemeClr val="tx2"/>
              </a:solidFill>
            </a:endParaRPr>
          </a:p>
          <a:p>
            <a:pPr marL="0" indent="0">
              <a:buNone/>
            </a:pPr>
            <a:endParaRPr lang="en-GB" dirty="0">
              <a:highlight>
                <a:srgbClr val="FF00FF"/>
              </a:highlight>
              <a:cs typeface="Calibri" panose="020F0502020204030204"/>
            </a:endParaRPr>
          </a:p>
          <a:p>
            <a:pPr marL="0" indent="0">
              <a:buNone/>
            </a:pPr>
            <a:endParaRPr lang="en-GB" dirty="0"/>
          </a:p>
          <a:p>
            <a:pPr marL="0" indent="0">
              <a:buNone/>
            </a:pPr>
            <a:endParaRPr lang="en-GB" b="1" i="1" dirty="0">
              <a:solidFill>
                <a:schemeClr val="tx2"/>
              </a:solidFill>
            </a:endParaRPr>
          </a:p>
          <a:p>
            <a:pPr marL="0" indent="0">
              <a:buNone/>
            </a:pPr>
            <a:endParaRPr lang="en-GB" dirty="0"/>
          </a:p>
        </p:txBody>
      </p:sp>
      <p:sp>
        <p:nvSpPr>
          <p:cNvPr id="8" name="Text Placeholder 7">
            <a:extLst>
              <a:ext uri="{FF2B5EF4-FFF2-40B4-BE49-F238E27FC236}">
                <a16:creationId xmlns:a16="http://schemas.microsoft.com/office/drawing/2014/main" id="{7280675C-20C4-4198-B762-2AC6885102DA}"/>
              </a:ext>
            </a:extLst>
          </p:cNvPr>
          <p:cNvSpPr>
            <a:spLocks noGrp="1"/>
          </p:cNvSpPr>
          <p:nvPr>
            <p:ph type="body" sz="quarter" idx="18"/>
          </p:nvPr>
        </p:nvSpPr>
        <p:spPr>
          <a:xfrm>
            <a:off x="6038852" y="1041718"/>
            <a:ext cx="5991223" cy="659655"/>
          </a:xfrm>
        </p:spPr>
        <p:txBody>
          <a:bodyPr/>
          <a:lstStyle/>
          <a:p>
            <a:r>
              <a:rPr lang="en-GB" dirty="0"/>
              <a:t>Percentage change in number of referrals to children’s social care services by source, 2019/20 to 2020/21 (Source: DFE)</a:t>
            </a:r>
          </a:p>
        </p:txBody>
      </p:sp>
      <p:pic>
        <p:nvPicPr>
          <p:cNvPr id="6" name="Picture 6" descr="Bar chart of the percentage change in the number of referrals to children's social care services by source from 2020 to 2021, where both Cambridgeshire and Peterborough have seen a large decrease in the number of referrals from schools and education services.">
            <a:extLst>
              <a:ext uri="{FF2B5EF4-FFF2-40B4-BE49-F238E27FC236}">
                <a16:creationId xmlns:a16="http://schemas.microsoft.com/office/drawing/2014/main" id="{A83A5967-3D2F-4EF5-943C-1A7A9DBABAA5}"/>
              </a:ext>
            </a:extLst>
          </p:cNvPr>
          <p:cNvPicPr>
            <a:picLocks noChangeAspect="1"/>
          </p:cNvPicPr>
          <p:nvPr/>
        </p:nvPicPr>
        <p:blipFill>
          <a:blip r:embed="rId3"/>
          <a:stretch>
            <a:fillRect/>
          </a:stretch>
        </p:blipFill>
        <p:spPr>
          <a:xfrm>
            <a:off x="5672667" y="1667719"/>
            <a:ext cx="6282266" cy="4614762"/>
          </a:xfrm>
          <a:prstGeom prst="rect">
            <a:avLst/>
          </a:prstGeom>
        </p:spPr>
      </p:pic>
      <p:pic>
        <p:nvPicPr>
          <p:cNvPr id="7" name="Picture 6" descr="National data icon">
            <a:extLst>
              <a:ext uri="{FF2B5EF4-FFF2-40B4-BE49-F238E27FC236}">
                <a16:creationId xmlns:a16="http://schemas.microsoft.com/office/drawing/2014/main" id="{A2B88334-FCA5-4AFA-8F23-016D74286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7920" y="5869403"/>
            <a:ext cx="546100" cy="5461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1EF0F2C-0E11-4A3B-8D1E-4C94DFC065F5}"/>
              </a:ext>
            </a:extLst>
          </p:cNvPr>
          <p:cNvSpPr>
            <a:spLocks noGrp="1"/>
          </p:cNvSpPr>
          <p:nvPr>
            <p:ph type="sldNum" sz="quarter" idx="14"/>
          </p:nvPr>
        </p:nvSpPr>
        <p:spPr/>
        <p:txBody>
          <a:bodyPr/>
          <a:lstStyle/>
          <a:p>
            <a:fld id="{9BC8FC83-D65C-4978-BA33-53F84FE6B3EA}" type="slidenum">
              <a:rPr lang="en-GB" smtClean="0"/>
              <a:pPr/>
              <a:t>40</a:t>
            </a:fld>
            <a:endParaRPr lang="en-GB" dirty="0"/>
          </a:p>
        </p:txBody>
      </p:sp>
    </p:spTree>
    <p:extLst>
      <p:ext uri="{BB962C8B-B14F-4D97-AF65-F5344CB8AC3E}">
        <p14:creationId xmlns:p14="http://schemas.microsoft.com/office/powerpoint/2010/main" val="1409330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0FBE-42F7-416D-86D2-B3E0173CD030}"/>
              </a:ext>
            </a:extLst>
          </p:cNvPr>
          <p:cNvSpPr>
            <a:spLocks noGrp="1"/>
          </p:cNvSpPr>
          <p:nvPr>
            <p:ph type="ctrTitle"/>
          </p:nvPr>
        </p:nvSpPr>
        <p:spPr>
          <a:xfrm>
            <a:off x="161925" y="346412"/>
            <a:ext cx="10663631" cy="1091863"/>
          </a:xfrm>
        </p:spPr>
        <p:txBody>
          <a:bodyPr>
            <a:noAutofit/>
          </a:bodyPr>
          <a:lstStyle/>
          <a:p>
            <a:r>
              <a:rPr lang="en-GB" sz="2200" dirty="0">
                <a:solidFill>
                  <a:schemeClr val="tx1"/>
                </a:solidFill>
              </a:rPr>
              <a:t>The increase in the number of children subject to longer child protection plans in </a:t>
            </a:r>
            <a:r>
              <a:rPr lang="en-GB" sz="2200" b="1" dirty="0">
                <a:solidFill>
                  <a:schemeClr val="tx1"/>
                </a:solidFill>
              </a:rPr>
              <a:t>Cambridgeshire</a:t>
            </a:r>
            <a:r>
              <a:rPr lang="en-GB" sz="2200" dirty="0">
                <a:solidFill>
                  <a:schemeClr val="tx1"/>
                </a:solidFill>
              </a:rPr>
              <a:t> may be in part due to the impact of the move to more virtual engagement with families during the pandemic. Other factors such as the level of complexity will have impacted this.</a:t>
            </a:r>
          </a:p>
        </p:txBody>
      </p:sp>
      <p:sp>
        <p:nvSpPr>
          <p:cNvPr id="3" name="Subtitle 2">
            <a:extLst>
              <a:ext uri="{FF2B5EF4-FFF2-40B4-BE49-F238E27FC236}">
                <a16:creationId xmlns:a16="http://schemas.microsoft.com/office/drawing/2014/main" id="{F6FED4F4-7B66-49CB-9FBE-FFC946A38BB3}"/>
              </a:ext>
            </a:extLst>
          </p:cNvPr>
          <p:cNvSpPr>
            <a:spLocks noGrp="1"/>
          </p:cNvSpPr>
          <p:nvPr>
            <p:ph type="subTitle" idx="1"/>
          </p:nvPr>
        </p:nvSpPr>
        <p:spPr>
          <a:xfrm>
            <a:off x="161925" y="1746613"/>
            <a:ext cx="5691867" cy="3742509"/>
          </a:xfrm>
        </p:spPr>
        <p:txBody>
          <a:bodyPr vert="horz" lIns="91440" tIns="45720" rIns="91440" bIns="45720" rtlCol="0" anchor="t">
            <a:normAutofit/>
          </a:bodyPr>
          <a:lstStyle/>
          <a:p>
            <a:r>
              <a:rPr lang="en-GB" dirty="0"/>
              <a:t>In most circumstances, children should not be subject to a child protection plan for longer than 12 months. </a:t>
            </a:r>
          </a:p>
          <a:p>
            <a:r>
              <a:rPr lang="en-GB" dirty="0"/>
              <a:t>There has been an increase in the number of children subject to plans for between 13 and 23 months in </a:t>
            </a:r>
            <a:r>
              <a:rPr lang="en-GB" b="1" dirty="0"/>
              <a:t>Cambridgeshire</a:t>
            </a:r>
            <a:r>
              <a:rPr lang="en-GB" dirty="0"/>
              <a:t>. This same trend has also occurred nationally.</a:t>
            </a:r>
            <a:endParaRPr lang="en-GB" dirty="0">
              <a:cs typeface="Calibri"/>
            </a:endParaRPr>
          </a:p>
          <a:p>
            <a:endParaRPr lang="en-GB" dirty="0">
              <a:cs typeface="Calibri"/>
            </a:endParaRPr>
          </a:p>
        </p:txBody>
      </p:sp>
      <p:sp>
        <p:nvSpPr>
          <p:cNvPr id="9" name="Content Placeholder 2">
            <a:extLst>
              <a:ext uri="{FF2B5EF4-FFF2-40B4-BE49-F238E27FC236}">
                <a16:creationId xmlns:a16="http://schemas.microsoft.com/office/drawing/2014/main" id="{44DA72BF-271C-4B90-94AA-EA4858CBAEFE}"/>
              </a:ext>
            </a:extLst>
          </p:cNvPr>
          <p:cNvSpPr txBox="1">
            <a:spLocks/>
          </p:cNvSpPr>
          <p:nvPr/>
        </p:nvSpPr>
        <p:spPr>
          <a:xfrm>
            <a:off x="5940377" y="1285961"/>
            <a:ext cx="5333998" cy="660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Length of time that children have been subject to a child protection plan in Cambridgeshire as of end of June 2021</a:t>
            </a:r>
          </a:p>
        </p:txBody>
      </p:sp>
      <p:pic>
        <p:nvPicPr>
          <p:cNvPr id="5" name="Picture 4" descr="Column chart of the length of time that children have been subject to a child protection plan in Cambridgeshire as of end of June 2021, where 50 children have been subject to plans for between 13 and 23 months. ">
            <a:extLst>
              <a:ext uri="{FF2B5EF4-FFF2-40B4-BE49-F238E27FC236}">
                <a16:creationId xmlns:a16="http://schemas.microsoft.com/office/drawing/2014/main" id="{62A7C6F5-D35D-4EF7-8795-01344CA14F86}"/>
              </a:ext>
            </a:extLst>
          </p:cNvPr>
          <p:cNvPicPr>
            <a:picLocks noChangeAspect="1"/>
          </p:cNvPicPr>
          <p:nvPr/>
        </p:nvPicPr>
        <p:blipFill>
          <a:blip r:embed="rId3"/>
          <a:stretch>
            <a:fillRect/>
          </a:stretch>
        </p:blipFill>
        <p:spPr>
          <a:xfrm>
            <a:off x="5940377" y="1855746"/>
            <a:ext cx="4997582" cy="1951547"/>
          </a:xfrm>
          <a:prstGeom prst="rect">
            <a:avLst/>
          </a:prstGeom>
        </p:spPr>
      </p:pic>
      <p:sp>
        <p:nvSpPr>
          <p:cNvPr id="11" name="Content Placeholder 2">
            <a:extLst>
              <a:ext uri="{FF2B5EF4-FFF2-40B4-BE49-F238E27FC236}">
                <a16:creationId xmlns:a16="http://schemas.microsoft.com/office/drawing/2014/main" id="{DE1DE853-1608-4CDE-AB06-ABA316AF4CC6}"/>
              </a:ext>
            </a:extLst>
          </p:cNvPr>
          <p:cNvSpPr txBox="1">
            <a:spLocks/>
          </p:cNvSpPr>
          <p:nvPr/>
        </p:nvSpPr>
        <p:spPr>
          <a:xfrm>
            <a:off x="5913163" y="3748904"/>
            <a:ext cx="5333998" cy="660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Length of time that children have been subject to a child protection plan in England as of 31 March</a:t>
            </a:r>
          </a:p>
        </p:txBody>
      </p:sp>
      <p:pic>
        <p:nvPicPr>
          <p:cNvPr id="10" name="Picture 9" descr="Column chart of the length of time that children have been subject to a child protection plan in England as of 31 March for 2020 and 2021, where there has been an increase in the number of children subject to a plan for 13 to 23 months in 2021 compared to 2020.">
            <a:extLst>
              <a:ext uri="{FF2B5EF4-FFF2-40B4-BE49-F238E27FC236}">
                <a16:creationId xmlns:a16="http://schemas.microsoft.com/office/drawing/2014/main" id="{18AE1635-300A-4D0C-9C6F-D1958BD035C9}"/>
              </a:ext>
            </a:extLst>
          </p:cNvPr>
          <p:cNvPicPr>
            <a:picLocks noChangeAspect="1"/>
          </p:cNvPicPr>
          <p:nvPr/>
        </p:nvPicPr>
        <p:blipFill>
          <a:blip r:embed="rId4"/>
          <a:stretch>
            <a:fillRect/>
          </a:stretch>
        </p:blipFill>
        <p:spPr>
          <a:xfrm>
            <a:off x="5919202" y="4263695"/>
            <a:ext cx="5946226" cy="2247893"/>
          </a:xfrm>
          <a:prstGeom prst="rect">
            <a:avLst/>
          </a:prstGeom>
        </p:spPr>
      </p:pic>
    </p:spTree>
    <p:extLst>
      <p:ext uri="{BB962C8B-B14F-4D97-AF65-F5344CB8AC3E}">
        <p14:creationId xmlns:p14="http://schemas.microsoft.com/office/powerpoint/2010/main" val="2716145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0FBE-42F7-416D-86D2-B3E0173CD030}"/>
              </a:ext>
            </a:extLst>
          </p:cNvPr>
          <p:cNvSpPr>
            <a:spLocks noGrp="1"/>
          </p:cNvSpPr>
          <p:nvPr>
            <p:ph type="ctrTitle"/>
          </p:nvPr>
        </p:nvSpPr>
        <p:spPr>
          <a:xfrm>
            <a:off x="289475" y="64714"/>
            <a:ext cx="10663631" cy="859211"/>
          </a:xfrm>
        </p:spPr>
        <p:txBody>
          <a:bodyPr>
            <a:noAutofit/>
          </a:bodyPr>
          <a:lstStyle/>
          <a:p>
            <a:r>
              <a:rPr lang="en-GB" sz="2200" dirty="0">
                <a:solidFill>
                  <a:schemeClr val="tx1"/>
                </a:solidFill>
              </a:rPr>
              <a:t>The increase in children subject to longer child protection plans in </a:t>
            </a:r>
            <a:r>
              <a:rPr lang="en-GB" sz="2200" b="1" dirty="0">
                <a:solidFill>
                  <a:schemeClr val="tx1"/>
                </a:solidFill>
              </a:rPr>
              <a:t>Peterborough</a:t>
            </a:r>
            <a:r>
              <a:rPr lang="en-GB" sz="2200" dirty="0">
                <a:solidFill>
                  <a:schemeClr val="tx1"/>
                </a:solidFill>
              </a:rPr>
              <a:t> highlights the impact of the move to more virtual engagement with families during the pandemic</a:t>
            </a:r>
          </a:p>
        </p:txBody>
      </p:sp>
      <p:sp>
        <p:nvSpPr>
          <p:cNvPr id="3" name="Subtitle 2">
            <a:extLst>
              <a:ext uri="{FF2B5EF4-FFF2-40B4-BE49-F238E27FC236}">
                <a16:creationId xmlns:a16="http://schemas.microsoft.com/office/drawing/2014/main" id="{F6FED4F4-7B66-49CB-9FBE-FFC946A38BB3}"/>
              </a:ext>
            </a:extLst>
          </p:cNvPr>
          <p:cNvSpPr>
            <a:spLocks noGrp="1"/>
          </p:cNvSpPr>
          <p:nvPr>
            <p:ph type="subTitle" idx="1"/>
          </p:nvPr>
        </p:nvSpPr>
        <p:spPr>
          <a:xfrm>
            <a:off x="161925" y="1183688"/>
            <a:ext cx="5610225" cy="3216863"/>
          </a:xfrm>
        </p:spPr>
        <p:txBody>
          <a:bodyPr/>
          <a:lstStyle/>
          <a:p>
            <a:r>
              <a:rPr lang="en-GB" dirty="0"/>
              <a:t>In most circumstances, children should not be subject to a child protection plan for longer than 12 months. </a:t>
            </a:r>
          </a:p>
          <a:p>
            <a:r>
              <a:rPr lang="en-GB" dirty="0"/>
              <a:t>There has been an increase in the number of children subject to plans for between 13 and 23 months in </a:t>
            </a:r>
            <a:r>
              <a:rPr lang="en-GB" b="1" dirty="0"/>
              <a:t>Peterborough</a:t>
            </a:r>
            <a:r>
              <a:rPr lang="en-GB" dirty="0"/>
              <a:t>. This same trend has also occurred nationally.</a:t>
            </a:r>
          </a:p>
          <a:p>
            <a:r>
              <a:rPr lang="en-GB" dirty="0"/>
              <a:t>This relates to the reduced effectiveness of virtual working for families facing very complex issues. </a:t>
            </a:r>
          </a:p>
        </p:txBody>
      </p:sp>
      <p:sp>
        <p:nvSpPr>
          <p:cNvPr id="9" name="Content Placeholder 2">
            <a:extLst>
              <a:ext uri="{FF2B5EF4-FFF2-40B4-BE49-F238E27FC236}">
                <a16:creationId xmlns:a16="http://schemas.microsoft.com/office/drawing/2014/main" id="{44DA72BF-271C-4B90-94AA-EA4858CBAEFE}"/>
              </a:ext>
            </a:extLst>
          </p:cNvPr>
          <p:cNvSpPr txBox="1">
            <a:spLocks/>
          </p:cNvSpPr>
          <p:nvPr/>
        </p:nvSpPr>
        <p:spPr>
          <a:xfrm>
            <a:off x="6144484" y="1027576"/>
            <a:ext cx="5333998" cy="660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Length of time that children have been subject to a child protection plan in Peterborough as of end of June 2021</a:t>
            </a:r>
          </a:p>
        </p:txBody>
      </p:sp>
      <p:pic>
        <p:nvPicPr>
          <p:cNvPr id="5" name="Picture 4" descr="Column chart of the length of time that children have been subject to a child protection plan in Peterborough as of end of June 2021, where 39 children have been subject to a plan for longer than 13 months.">
            <a:extLst>
              <a:ext uri="{FF2B5EF4-FFF2-40B4-BE49-F238E27FC236}">
                <a16:creationId xmlns:a16="http://schemas.microsoft.com/office/drawing/2014/main" id="{24140C3B-7AE3-493A-944D-506B297B6F7F}"/>
              </a:ext>
            </a:extLst>
          </p:cNvPr>
          <p:cNvPicPr>
            <a:picLocks noChangeAspect="1"/>
          </p:cNvPicPr>
          <p:nvPr/>
        </p:nvPicPr>
        <p:blipFill>
          <a:blip r:embed="rId3"/>
          <a:stretch>
            <a:fillRect/>
          </a:stretch>
        </p:blipFill>
        <p:spPr>
          <a:xfrm>
            <a:off x="6144484" y="1536548"/>
            <a:ext cx="5095444" cy="1989762"/>
          </a:xfrm>
          <a:prstGeom prst="rect">
            <a:avLst/>
          </a:prstGeom>
        </p:spPr>
      </p:pic>
      <p:sp>
        <p:nvSpPr>
          <p:cNvPr id="11" name="Content Placeholder 2">
            <a:extLst>
              <a:ext uri="{FF2B5EF4-FFF2-40B4-BE49-F238E27FC236}">
                <a16:creationId xmlns:a16="http://schemas.microsoft.com/office/drawing/2014/main" id="{DE1DE853-1608-4CDE-AB06-ABA316AF4CC6}"/>
              </a:ext>
            </a:extLst>
          </p:cNvPr>
          <p:cNvSpPr txBox="1">
            <a:spLocks/>
          </p:cNvSpPr>
          <p:nvPr/>
        </p:nvSpPr>
        <p:spPr>
          <a:xfrm>
            <a:off x="6144484" y="3483998"/>
            <a:ext cx="5333998" cy="660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Length of time that children have been subject to a child protection plan in England as of 31 March</a:t>
            </a:r>
          </a:p>
        </p:txBody>
      </p:sp>
      <p:pic>
        <p:nvPicPr>
          <p:cNvPr id="10" name="Picture 9" descr="Column chart of the length of time that children have been subject to a child protection plan in England as of 31 March for 2020 and 2021, where there has been an increase in the number of children subject to a plan for 13 to 23 months in 2021 compared to 2020.">
            <a:extLst>
              <a:ext uri="{FF2B5EF4-FFF2-40B4-BE49-F238E27FC236}">
                <a16:creationId xmlns:a16="http://schemas.microsoft.com/office/drawing/2014/main" id="{18AE1635-300A-4D0C-9C6F-D1958BD035C9}"/>
              </a:ext>
            </a:extLst>
          </p:cNvPr>
          <p:cNvPicPr>
            <a:picLocks noChangeAspect="1"/>
          </p:cNvPicPr>
          <p:nvPr/>
        </p:nvPicPr>
        <p:blipFill>
          <a:blip r:embed="rId4"/>
          <a:stretch>
            <a:fillRect/>
          </a:stretch>
        </p:blipFill>
        <p:spPr>
          <a:xfrm>
            <a:off x="6055273" y="4096621"/>
            <a:ext cx="5946226" cy="2247893"/>
          </a:xfrm>
          <a:prstGeom prst="rect">
            <a:avLst/>
          </a:prstGeom>
        </p:spPr>
      </p:pic>
      <p:sp>
        <p:nvSpPr>
          <p:cNvPr id="12" name="TextBox 11">
            <a:extLst>
              <a:ext uri="{FF2B5EF4-FFF2-40B4-BE49-F238E27FC236}">
                <a16:creationId xmlns:a16="http://schemas.microsoft.com/office/drawing/2014/main" id="{404D4892-76A9-411E-B624-32F7DBB6B967}"/>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3075085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47C-FF23-4B61-9C55-D2D38133D7C1}"/>
              </a:ext>
            </a:extLst>
          </p:cNvPr>
          <p:cNvSpPr>
            <a:spLocks noGrp="1"/>
          </p:cNvSpPr>
          <p:nvPr>
            <p:ph type="ctrTitle"/>
          </p:nvPr>
        </p:nvSpPr>
        <p:spPr/>
        <p:txBody>
          <a:bodyPr lIns="91440" tIns="45720" rIns="91440" bIns="45720" anchor="b"/>
          <a:lstStyle/>
          <a:p>
            <a:r>
              <a:rPr lang="en-US" dirty="0">
                <a:solidFill>
                  <a:schemeClr val="tx1"/>
                </a:solidFill>
                <a:cs typeface="Calibri"/>
              </a:rPr>
              <a:t>Children and young people going missing from home or at risk of exploitation</a:t>
            </a:r>
            <a:endParaRPr lang="en-US" i="1" dirty="0">
              <a:solidFill>
                <a:schemeClr val="tx1"/>
              </a:solidFill>
              <a:cs typeface="Calibri"/>
            </a:endParaRPr>
          </a:p>
        </p:txBody>
      </p:sp>
      <p:sp>
        <p:nvSpPr>
          <p:cNvPr id="4" name="Slide Number Placeholder 3">
            <a:extLst>
              <a:ext uri="{FF2B5EF4-FFF2-40B4-BE49-F238E27FC236}">
                <a16:creationId xmlns:a16="http://schemas.microsoft.com/office/drawing/2014/main" id="{2B87E00E-F37C-40CD-846D-797FE6BEC7C8}"/>
              </a:ext>
            </a:extLst>
          </p:cNvPr>
          <p:cNvSpPr>
            <a:spLocks noGrp="1"/>
          </p:cNvSpPr>
          <p:nvPr>
            <p:ph type="sldNum" sz="quarter" idx="14"/>
          </p:nvPr>
        </p:nvSpPr>
        <p:spPr/>
        <p:txBody>
          <a:bodyPr/>
          <a:lstStyle/>
          <a:p>
            <a:fld id="{9BC8FC83-D65C-4978-BA33-53F84FE6B3EA}" type="slidenum">
              <a:rPr lang="en-GB" smtClean="0"/>
              <a:pPr/>
              <a:t>43</a:t>
            </a:fld>
            <a:endParaRPr lang="en-GB" dirty="0"/>
          </a:p>
        </p:txBody>
      </p:sp>
      <p:sp>
        <p:nvSpPr>
          <p:cNvPr id="5" name="TextBox 4">
            <a:extLst>
              <a:ext uri="{FF2B5EF4-FFF2-40B4-BE49-F238E27FC236}">
                <a16:creationId xmlns:a16="http://schemas.microsoft.com/office/drawing/2014/main" id="{13857913-6D48-4827-87FE-51175EC363AF}"/>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762319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02CA-8366-44AD-AC82-309ECD9A348F}"/>
              </a:ext>
            </a:extLst>
          </p:cNvPr>
          <p:cNvSpPr>
            <a:spLocks noGrp="1"/>
          </p:cNvSpPr>
          <p:nvPr>
            <p:ph type="ctrTitle"/>
          </p:nvPr>
        </p:nvSpPr>
        <p:spPr>
          <a:xfrm>
            <a:off x="252519" y="201038"/>
            <a:ext cx="10248900" cy="971588"/>
          </a:xfrm>
        </p:spPr>
        <p:txBody>
          <a:bodyPr>
            <a:noAutofit/>
          </a:bodyPr>
          <a:lstStyle/>
          <a:p>
            <a:r>
              <a:rPr lang="en-GB" sz="2200" dirty="0">
                <a:solidFill>
                  <a:schemeClr val="tx1"/>
                </a:solidFill>
                <a:ea typeface="+mn-lt"/>
                <a:cs typeface="+mn-lt"/>
              </a:rPr>
              <a:t>Compared to the pre-pandemic year, the </a:t>
            </a:r>
            <a:r>
              <a:rPr lang="en-GB" sz="2200" dirty="0">
                <a:solidFill>
                  <a:schemeClr val="tx1"/>
                </a:solidFill>
              </a:rPr>
              <a:t>number of children reported missing from home or care in </a:t>
            </a:r>
            <a:r>
              <a:rPr lang="en-GB" sz="2200" b="1" dirty="0">
                <a:solidFill>
                  <a:schemeClr val="tx1"/>
                </a:solidFill>
              </a:rPr>
              <a:t>Cambridgeshire</a:t>
            </a:r>
            <a:r>
              <a:rPr lang="en-GB" sz="2200" dirty="0">
                <a:solidFill>
                  <a:schemeClr val="tx1"/>
                </a:solidFill>
              </a:rPr>
              <a:t> has increased, as well as the number of missing episodes.</a:t>
            </a:r>
            <a:endParaRPr lang="en-GB" sz="2200" dirty="0">
              <a:solidFill>
                <a:schemeClr val="tx1"/>
              </a:solidFill>
              <a:cs typeface="Calibri"/>
            </a:endParaRPr>
          </a:p>
        </p:txBody>
      </p:sp>
      <p:sp>
        <p:nvSpPr>
          <p:cNvPr id="4" name="Subtitle 3">
            <a:extLst>
              <a:ext uri="{FF2B5EF4-FFF2-40B4-BE49-F238E27FC236}">
                <a16:creationId xmlns:a16="http://schemas.microsoft.com/office/drawing/2014/main" id="{ACD600C4-6BC3-4E93-ADA3-E5926345C6EC}"/>
              </a:ext>
            </a:extLst>
          </p:cNvPr>
          <p:cNvSpPr>
            <a:spLocks noGrp="1"/>
          </p:cNvSpPr>
          <p:nvPr>
            <p:ph type="subTitle" idx="1"/>
          </p:nvPr>
        </p:nvSpPr>
        <p:spPr>
          <a:xfrm>
            <a:off x="99466" y="1321923"/>
            <a:ext cx="5753101" cy="4069427"/>
          </a:xfrm>
        </p:spPr>
        <p:txBody>
          <a:bodyPr vert="horz" lIns="91440" tIns="45720" rIns="91440" bIns="45720" rtlCol="0" anchor="t">
            <a:normAutofit/>
          </a:bodyPr>
          <a:lstStyle/>
          <a:p>
            <a:endParaRPr lang="en-GB" dirty="0">
              <a:ea typeface="+mn-lt"/>
              <a:cs typeface="+mn-lt"/>
            </a:endParaRPr>
          </a:p>
          <a:p>
            <a:r>
              <a:rPr lang="en-GB" dirty="0">
                <a:ea typeface="+mn-lt"/>
                <a:cs typeface="+mn-lt"/>
              </a:rPr>
              <a:t>A child can have multiple episodes of missing from home or care during each year. </a:t>
            </a:r>
            <a:endParaRPr lang="en-GB" dirty="0"/>
          </a:p>
          <a:p>
            <a:r>
              <a:rPr lang="en-GB" dirty="0"/>
              <a:t>The number of children reported missing from home between 1st April 2021 and 8th December 2021 (approximately 8 months) has already exceeded the number for the total previous 12 months (April-March 2020/21). </a:t>
            </a:r>
            <a:endParaRPr lang="en-GB" dirty="0">
              <a:cs typeface="Calibri"/>
            </a:endParaRPr>
          </a:p>
          <a:p>
            <a:r>
              <a:rPr lang="en-GB" dirty="0">
                <a:cs typeface="Calibri"/>
              </a:rPr>
              <a:t>The number of episodes where a child was missing </a:t>
            </a:r>
            <a:r>
              <a:rPr lang="en-GB" dirty="0">
                <a:ea typeface="+mn-lt"/>
                <a:cs typeface="+mn-lt"/>
              </a:rPr>
              <a:t>between 1st April 2021 and 8th December 2021 (approximately 8 months)</a:t>
            </a:r>
            <a:r>
              <a:rPr lang="en-GB" dirty="0">
                <a:cs typeface="Calibri"/>
              </a:rPr>
              <a:t> has also increased compared to the pre-pandemic year 2019/20.</a:t>
            </a:r>
          </a:p>
          <a:p>
            <a:endParaRPr lang="en-GB" dirty="0">
              <a:cs typeface="Calibri"/>
            </a:endParaRPr>
          </a:p>
          <a:p>
            <a:endParaRPr lang="en-GB" sz="2100" dirty="0"/>
          </a:p>
          <a:p>
            <a:pPr marL="0" indent="0">
              <a:buNone/>
            </a:pPr>
            <a:endParaRPr lang="en-GB" dirty="0">
              <a:highlight>
                <a:srgbClr val="FFFF00"/>
              </a:highlight>
            </a:endParaRPr>
          </a:p>
          <a:p>
            <a:endParaRPr lang="en-GB" dirty="0">
              <a:highlight>
                <a:srgbClr val="FFFF00"/>
              </a:highlight>
            </a:endParaRPr>
          </a:p>
          <a:p>
            <a:endParaRPr lang="en-GB" dirty="0"/>
          </a:p>
        </p:txBody>
      </p:sp>
      <p:sp>
        <p:nvSpPr>
          <p:cNvPr id="8" name="Text Placeholder 7">
            <a:extLst>
              <a:ext uri="{FF2B5EF4-FFF2-40B4-BE49-F238E27FC236}">
                <a16:creationId xmlns:a16="http://schemas.microsoft.com/office/drawing/2014/main" id="{7280675C-20C4-4198-B762-2AC6885102DA}"/>
              </a:ext>
            </a:extLst>
          </p:cNvPr>
          <p:cNvSpPr>
            <a:spLocks noGrp="1"/>
          </p:cNvSpPr>
          <p:nvPr>
            <p:ph type="body" sz="quarter" idx="18"/>
          </p:nvPr>
        </p:nvSpPr>
        <p:spPr>
          <a:xfrm>
            <a:off x="5872271" y="1455768"/>
            <a:ext cx="5991223" cy="659655"/>
          </a:xfrm>
        </p:spPr>
        <p:txBody>
          <a:bodyPr/>
          <a:lstStyle/>
          <a:p>
            <a:r>
              <a:rPr lang="en-GB" dirty="0"/>
              <a:t>Children Missing from home or care in Cambridgeshire*</a:t>
            </a:r>
          </a:p>
        </p:txBody>
      </p:sp>
      <p:pic>
        <p:nvPicPr>
          <p:cNvPr id="7" name="Picture 9" descr="Column chart of children missing from home or care in Cambridgeshire, where the number of children reported missing between April 2019 and December 2021 has steadily increased each year. ">
            <a:extLst>
              <a:ext uri="{FF2B5EF4-FFF2-40B4-BE49-F238E27FC236}">
                <a16:creationId xmlns:a16="http://schemas.microsoft.com/office/drawing/2014/main" id="{D0C50A46-D4DC-4F6F-A9B3-9BD6290F8968}"/>
              </a:ext>
            </a:extLst>
          </p:cNvPr>
          <p:cNvPicPr>
            <a:picLocks noChangeAspect="1"/>
          </p:cNvPicPr>
          <p:nvPr/>
        </p:nvPicPr>
        <p:blipFill>
          <a:blip r:embed="rId3"/>
          <a:stretch>
            <a:fillRect/>
          </a:stretch>
        </p:blipFill>
        <p:spPr>
          <a:xfrm>
            <a:off x="5852567" y="1769190"/>
            <a:ext cx="5901812" cy="2973388"/>
          </a:xfrm>
          <a:prstGeom prst="rect">
            <a:avLst/>
          </a:prstGeom>
        </p:spPr>
      </p:pic>
      <p:sp>
        <p:nvSpPr>
          <p:cNvPr id="6" name="Text Placeholder 5">
            <a:extLst>
              <a:ext uri="{FF2B5EF4-FFF2-40B4-BE49-F238E27FC236}">
                <a16:creationId xmlns:a16="http://schemas.microsoft.com/office/drawing/2014/main" id="{4F67938B-12BA-47B2-8727-51FF9AC5F4B2}"/>
              </a:ext>
            </a:extLst>
          </p:cNvPr>
          <p:cNvSpPr>
            <a:spLocks noGrp="1"/>
          </p:cNvSpPr>
          <p:nvPr>
            <p:ph type="body" sz="quarter" idx="17"/>
          </p:nvPr>
        </p:nvSpPr>
        <p:spPr>
          <a:xfrm>
            <a:off x="252519" y="5689945"/>
            <a:ext cx="11610975" cy="423938"/>
          </a:xfrm>
        </p:spPr>
        <p:txBody>
          <a:bodyPr>
            <a:noAutofit/>
          </a:bodyPr>
          <a:lstStyle/>
          <a:p>
            <a:r>
              <a:rPr lang="en-GB" dirty="0"/>
              <a:t>The most recent Missing from home data shown for the latest year here covers 1</a:t>
            </a:r>
            <a:r>
              <a:rPr lang="en-GB" baseline="30000" dirty="0"/>
              <a:t>st</a:t>
            </a:r>
            <a:r>
              <a:rPr lang="en-GB" dirty="0"/>
              <a:t> April- 8</a:t>
            </a:r>
            <a:r>
              <a:rPr lang="en-GB" baseline="30000" dirty="0"/>
              <a:t>th</a:t>
            </a:r>
            <a:r>
              <a:rPr lang="en-GB" dirty="0"/>
              <a:t> Dec 2021 only. Anecdotally the reporting of young people missing from home during national lockdown periods may have been influenced by reluctance of families to report to police that they are likely in breach of COVID-19 restrictions at the time.</a:t>
            </a:r>
          </a:p>
          <a:p>
            <a:endParaRPr lang="en-GB" dirty="0"/>
          </a:p>
          <a:p>
            <a:endParaRPr lang="en-GB" dirty="0"/>
          </a:p>
        </p:txBody>
      </p:sp>
      <p:sp>
        <p:nvSpPr>
          <p:cNvPr id="3" name="Slide Number Placeholder 2">
            <a:extLst>
              <a:ext uri="{FF2B5EF4-FFF2-40B4-BE49-F238E27FC236}">
                <a16:creationId xmlns:a16="http://schemas.microsoft.com/office/drawing/2014/main" id="{01EF0F2C-0E11-4A3B-8D1E-4C94DFC065F5}"/>
              </a:ext>
            </a:extLst>
          </p:cNvPr>
          <p:cNvSpPr>
            <a:spLocks noGrp="1"/>
          </p:cNvSpPr>
          <p:nvPr>
            <p:ph type="sldNum" sz="quarter" idx="14"/>
          </p:nvPr>
        </p:nvSpPr>
        <p:spPr/>
        <p:txBody>
          <a:bodyPr/>
          <a:lstStyle/>
          <a:p>
            <a:fld id="{9BC8FC83-D65C-4978-BA33-53F84FE6B3EA}" type="slidenum">
              <a:rPr lang="en-GB" smtClean="0"/>
              <a:pPr/>
              <a:t>44</a:t>
            </a:fld>
            <a:endParaRPr lang="en-GB" dirty="0"/>
          </a:p>
        </p:txBody>
      </p:sp>
    </p:spTree>
    <p:extLst>
      <p:ext uri="{BB962C8B-B14F-4D97-AF65-F5344CB8AC3E}">
        <p14:creationId xmlns:p14="http://schemas.microsoft.com/office/powerpoint/2010/main" val="3617848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02CA-8366-44AD-AC82-309ECD9A348F}"/>
              </a:ext>
            </a:extLst>
          </p:cNvPr>
          <p:cNvSpPr>
            <a:spLocks noGrp="1"/>
          </p:cNvSpPr>
          <p:nvPr>
            <p:ph type="ctrTitle"/>
          </p:nvPr>
        </p:nvSpPr>
        <p:spPr>
          <a:xfrm>
            <a:off x="161925" y="651357"/>
            <a:ext cx="10248900" cy="727173"/>
          </a:xfrm>
        </p:spPr>
        <p:txBody>
          <a:bodyPr>
            <a:noAutofit/>
          </a:bodyPr>
          <a:lstStyle/>
          <a:p>
            <a:r>
              <a:rPr lang="en-GB" sz="2200" dirty="0">
                <a:solidFill>
                  <a:schemeClr val="tx1"/>
                </a:solidFill>
                <a:ea typeface="+mn-lt"/>
                <a:cs typeface="+mn-lt"/>
              </a:rPr>
              <a:t>Unlike Cambridgeshire the number of children reported missing from home or care in </a:t>
            </a:r>
            <a:r>
              <a:rPr lang="en-GB" sz="2200" b="1" dirty="0">
                <a:solidFill>
                  <a:schemeClr val="tx1"/>
                </a:solidFill>
                <a:ea typeface="+mn-lt"/>
                <a:cs typeface="+mn-lt"/>
              </a:rPr>
              <a:t>Peterborough </a:t>
            </a:r>
            <a:r>
              <a:rPr lang="en-GB" sz="2200" dirty="0">
                <a:solidFill>
                  <a:schemeClr val="tx1"/>
                </a:solidFill>
                <a:ea typeface="+mn-lt"/>
                <a:cs typeface="+mn-lt"/>
              </a:rPr>
              <a:t>between April 2021 and January 2022 is at a slightly lower level to the complete previous year (2020/21). It is unclear if it will remain in-line with last year, once the full year of data is available. </a:t>
            </a:r>
          </a:p>
        </p:txBody>
      </p:sp>
      <p:sp>
        <p:nvSpPr>
          <p:cNvPr id="4" name="Subtitle 3">
            <a:extLst>
              <a:ext uri="{FF2B5EF4-FFF2-40B4-BE49-F238E27FC236}">
                <a16:creationId xmlns:a16="http://schemas.microsoft.com/office/drawing/2014/main" id="{ACD600C4-6BC3-4E93-ADA3-E5926345C6EC}"/>
              </a:ext>
            </a:extLst>
          </p:cNvPr>
          <p:cNvSpPr>
            <a:spLocks noGrp="1"/>
          </p:cNvSpPr>
          <p:nvPr>
            <p:ph type="subTitle" idx="1"/>
          </p:nvPr>
        </p:nvSpPr>
        <p:spPr>
          <a:xfrm>
            <a:off x="174215" y="1501969"/>
            <a:ext cx="5753101" cy="4069427"/>
          </a:xfrm>
        </p:spPr>
        <p:txBody>
          <a:bodyPr vert="horz" lIns="91440" tIns="45720" rIns="91440" bIns="45720" rtlCol="0" anchor="t">
            <a:normAutofit/>
          </a:bodyPr>
          <a:lstStyle/>
          <a:p>
            <a:r>
              <a:rPr lang="en-GB" dirty="0"/>
              <a:t>277 children were reported missing from home in </a:t>
            </a:r>
            <a:r>
              <a:rPr lang="en-GB" b="1" dirty="0"/>
              <a:t>Peterborough </a:t>
            </a:r>
            <a:r>
              <a:rPr lang="en-GB" dirty="0"/>
              <a:t>between</a:t>
            </a:r>
            <a:r>
              <a:rPr lang="en-GB" dirty="0">
                <a:ea typeface="+mn-lt"/>
                <a:cs typeface="+mn-lt"/>
              </a:rPr>
              <a:t> 1st April 2021 and 13th January 2022 (approximately 9 months). This is marginally lower than the total number of missing children (298) for the previous 12 months (2020/21). </a:t>
            </a:r>
          </a:p>
          <a:p>
            <a:endParaRPr lang="en-GB" dirty="0">
              <a:ea typeface="+mn-lt"/>
              <a:cs typeface="+mn-lt"/>
            </a:endParaRPr>
          </a:p>
          <a:p>
            <a:r>
              <a:rPr lang="en-GB" dirty="0">
                <a:ea typeface="+mn-lt"/>
                <a:cs typeface="+mn-lt"/>
              </a:rPr>
              <a:t>The number of episodes where a child was missing in the same 9 months period follow a similar trend.</a:t>
            </a:r>
            <a:r>
              <a:rPr lang="en-GB" dirty="0">
                <a:cs typeface="Calibri"/>
              </a:rPr>
              <a:t> </a:t>
            </a:r>
            <a:r>
              <a:rPr lang="en-GB" dirty="0">
                <a:ea typeface="+mn-lt"/>
                <a:cs typeface="+mn-lt"/>
              </a:rPr>
              <a:t>The number of missing episodes is almost equivalent to the pre-pandemic years (844 missing episodes in 2021/2022 vs. 886 in 2020/21 and 893 in 2019/2020)</a:t>
            </a:r>
            <a:endParaRPr lang="en-GB" dirty="0"/>
          </a:p>
          <a:p>
            <a:pPr marL="0" indent="0">
              <a:buNone/>
            </a:pPr>
            <a:endParaRPr lang="en-GB" dirty="0">
              <a:highlight>
                <a:srgbClr val="FFFF00"/>
              </a:highlight>
              <a:cs typeface="Calibri" panose="020F0502020204030204"/>
            </a:endParaRPr>
          </a:p>
          <a:p>
            <a:endParaRPr lang="en-GB" dirty="0">
              <a:highlight>
                <a:srgbClr val="FFFF00"/>
              </a:highlight>
              <a:cs typeface="Calibri" panose="020F0502020204030204"/>
            </a:endParaRPr>
          </a:p>
          <a:p>
            <a:endParaRPr lang="en-GB" dirty="0">
              <a:cs typeface="Calibri" panose="020F0502020204030204"/>
            </a:endParaRPr>
          </a:p>
        </p:txBody>
      </p:sp>
      <p:sp>
        <p:nvSpPr>
          <p:cNvPr id="8" name="Text Placeholder 7">
            <a:extLst>
              <a:ext uri="{FF2B5EF4-FFF2-40B4-BE49-F238E27FC236}">
                <a16:creationId xmlns:a16="http://schemas.microsoft.com/office/drawing/2014/main" id="{7280675C-20C4-4198-B762-2AC6885102DA}"/>
              </a:ext>
            </a:extLst>
          </p:cNvPr>
          <p:cNvSpPr>
            <a:spLocks noGrp="1"/>
          </p:cNvSpPr>
          <p:nvPr>
            <p:ph type="body" sz="quarter" idx="18"/>
          </p:nvPr>
        </p:nvSpPr>
        <p:spPr>
          <a:xfrm>
            <a:off x="6042080" y="1500603"/>
            <a:ext cx="5991223" cy="659655"/>
          </a:xfrm>
        </p:spPr>
        <p:txBody>
          <a:bodyPr vert="horz" lIns="91440" tIns="45720" rIns="91440" bIns="45720" rtlCol="0" anchor="t">
            <a:normAutofit/>
          </a:bodyPr>
          <a:lstStyle/>
          <a:p>
            <a:r>
              <a:rPr lang="en-GB" dirty="0"/>
              <a:t>Children Missing from home or care in Peterborough*</a:t>
            </a:r>
          </a:p>
        </p:txBody>
      </p:sp>
      <p:pic>
        <p:nvPicPr>
          <p:cNvPr id="5" name="Picture 5" descr="Column chart of children missing from home or in Peterborough, where the number of children reported missing between April 2019 and December 2021 has slightly decreased each year.">
            <a:extLst>
              <a:ext uri="{FF2B5EF4-FFF2-40B4-BE49-F238E27FC236}">
                <a16:creationId xmlns:a16="http://schemas.microsoft.com/office/drawing/2014/main" id="{031C2597-4BD8-4DF6-B2D9-5F6766F1FD4A}"/>
              </a:ext>
            </a:extLst>
          </p:cNvPr>
          <p:cNvPicPr>
            <a:picLocks noChangeAspect="1"/>
          </p:cNvPicPr>
          <p:nvPr/>
        </p:nvPicPr>
        <p:blipFill>
          <a:blip r:embed="rId3"/>
          <a:stretch>
            <a:fillRect/>
          </a:stretch>
        </p:blipFill>
        <p:spPr>
          <a:xfrm>
            <a:off x="6100916" y="1818970"/>
            <a:ext cx="5742038" cy="3033924"/>
          </a:xfrm>
          <a:prstGeom prst="rect">
            <a:avLst/>
          </a:prstGeom>
        </p:spPr>
      </p:pic>
      <p:sp>
        <p:nvSpPr>
          <p:cNvPr id="12" name="Text Placeholder 5">
            <a:extLst>
              <a:ext uri="{FF2B5EF4-FFF2-40B4-BE49-F238E27FC236}">
                <a16:creationId xmlns:a16="http://schemas.microsoft.com/office/drawing/2014/main" id="{DC09050C-1F6A-416A-85AC-30946B0924A4}"/>
              </a:ext>
            </a:extLst>
          </p:cNvPr>
          <p:cNvSpPr txBox="1">
            <a:spLocks/>
          </p:cNvSpPr>
          <p:nvPr/>
        </p:nvSpPr>
        <p:spPr>
          <a:xfrm>
            <a:off x="333799" y="5689945"/>
            <a:ext cx="11610975" cy="4239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most recent Missing from home data shown for the latest year here covers 1</a:t>
            </a:r>
            <a:r>
              <a:rPr lang="en-GB" baseline="30000" dirty="0"/>
              <a:t>st</a:t>
            </a:r>
            <a:r>
              <a:rPr lang="en-GB" dirty="0"/>
              <a:t> April- 8</a:t>
            </a:r>
            <a:r>
              <a:rPr lang="en-GB" baseline="30000" dirty="0"/>
              <a:t>th</a:t>
            </a:r>
            <a:r>
              <a:rPr lang="en-GB" dirty="0"/>
              <a:t> Dec 2021 only. Anecdotally the reporting of young people missing from home during national lockdown periods may have been influenced by reluctance of families to report to police that they are likely in breach of COVID-19 restrictions at the time.</a:t>
            </a:r>
          </a:p>
          <a:p>
            <a:endParaRPr lang="en-GB" dirty="0"/>
          </a:p>
          <a:p>
            <a:endParaRPr lang="en-GB" dirty="0"/>
          </a:p>
        </p:txBody>
      </p:sp>
      <p:sp>
        <p:nvSpPr>
          <p:cNvPr id="3" name="Slide Number Placeholder 2">
            <a:extLst>
              <a:ext uri="{FF2B5EF4-FFF2-40B4-BE49-F238E27FC236}">
                <a16:creationId xmlns:a16="http://schemas.microsoft.com/office/drawing/2014/main" id="{01EF0F2C-0E11-4A3B-8D1E-4C94DFC065F5}"/>
              </a:ext>
            </a:extLst>
          </p:cNvPr>
          <p:cNvSpPr>
            <a:spLocks noGrp="1"/>
          </p:cNvSpPr>
          <p:nvPr>
            <p:ph type="sldNum" sz="quarter" idx="14"/>
          </p:nvPr>
        </p:nvSpPr>
        <p:spPr/>
        <p:txBody>
          <a:bodyPr/>
          <a:lstStyle/>
          <a:p>
            <a:fld id="{9BC8FC83-D65C-4978-BA33-53F84FE6B3EA}" type="slidenum">
              <a:rPr lang="en-GB" smtClean="0"/>
              <a:pPr/>
              <a:t>45</a:t>
            </a:fld>
            <a:endParaRPr lang="en-GB" dirty="0"/>
          </a:p>
        </p:txBody>
      </p:sp>
    </p:spTree>
    <p:extLst>
      <p:ext uri="{BB962C8B-B14F-4D97-AF65-F5344CB8AC3E}">
        <p14:creationId xmlns:p14="http://schemas.microsoft.com/office/powerpoint/2010/main" val="2244326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02CA-8366-44AD-AC82-309ECD9A348F}"/>
              </a:ext>
            </a:extLst>
          </p:cNvPr>
          <p:cNvSpPr>
            <a:spLocks noGrp="1"/>
          </p:cNvSpPr>
          <p:nvPr>
            <p:ph type="ctrTitle"/>
          </p:nvPr>
        </p:nvSpPr>
        <p:spPr>
          <a:xfrm>
            <a:off x="161925" y="318544"/>
            <a:ext cx="10248900" cy="727173"/>
          </a:xfrm>
        </p:spPr>
        <p:txBody>
          <a:bodyPr>
            <a:noAutofit/>
          </a:bodyPr>
          <a:lstStyle/>
          <a:p>
            <a:r>
              <a:rPr lang="en-GB" sz="2200" dirty="0">
                <a:solidFill>
                  <a:schemeClr val="tx1"/>
                </a:solidFill>
              </a:rPr>
              <a:t>Child Sexual Exploitation (CSE) recorded by police in </a:t>
            </a:r>
            <a:r>
              <a:rPr lang="en-GB" sz="2200" b="1" dirty="0">
                <a:solidFill>
                  <a:schemeClr val="tx1"/>
                </a:solidFill>
              </a:rPr>
              <a:t>Cambridgeshire and Peterborough  </a:t>
            </a:r>
            <a:r>
              <a:rPr lang="en-GB" sz="2200" dirty="0">
                <a:solidFill>
                  <a:schemeClr val="tx1"/>
                </a:solidFill>
              </a:rPr>
              <a:t>continues a trend of increase since before the COVID-19 pandemic, with possible increases coinciding with lockdown periods.</a:t>
            </a:r>
          </a:p>
        </p:txBody>
      </p:sp>
      <p:sp>
        <p:nvSpPr>
          <p:cNvPr id="4" name="Subtitle 3">
            <a:extLst>
              <a:ext uri="{FF2B5EF4-FFF2-40B4-BE49-F238E27FC236}">
                <a16:creationId xmlns:a16="http://schemas.microsoft.com/office/drawing/2014/main" id="{ACD600C4-6BC3-4E93-ADA3-E5926345C6EC}"/>
              </a:ext>
            </a:extLst>
          </p:cNvPr>
          <p:cNvSpPr>
            <a:spLocks noGrp="1"/>
          </p:cNvSpPr>
          <p:nvPr>
            <p:ph type="subTitle" idx="1"/>
          </p:nvPr>
        </p:nvSpPr>
        <p:spPr>
          <a:xfrm>
            <a:off x="161925" y="1047104"/>
            <a:ext cx="5787117" cy="3856142"/>
          </a:xfrm>
        </p:spPr>
        <p:txBody>
          <a:bodyPr vert="horz" lIns="91440" tIns="45720" rIns="91440" bIns="45720" rtlCol="0" anchor="t">
            <a:normAutofit/>
          </a:bodyPr>
          <a:lstStyle/>
          <a:p>
            <a:r>
              <a:rPr lang="en-GB" dirty="0"/>
              <a:t>In the year ending March 2019 11,554 police recorded offences in England and Wales were flagged as CSE. This is the most recent national figure on CSE specifically. </a:t>
            </a:r>
            <a:endParaRPr lang="en-GB" dirty="0">
              <a:cs typeface="Calibri"/>
            </a:endParaRPr>
          </a:p>
          <a:p>
            <a:r>
              <a:rPr lang="en-GB" dirty="0"/>
              <a:t>Local data for Cambridgeshire and Peterborough shows Police recorded offences flagged as CSE continue a trend of increase since the beginning of 2020.</a:t>
            </a:r>
            <a:endParaRPr lang="en-GB" dirty="0">
              <a:cs typeface="Calibri" panose="020F0502020204030204"/>
            </a:endParaRPr>
          </a:p>
          <a:p>
            <a:r>
              <a:rPr lang="en-GB" dirty="0"/>
              <a:t>The average number of offences has more than doubled in the last 2 years. There was an average of 13 offences per month in the year ending September 2019 and  32 offences per month in the year ending September 2021. </a:t>
            </a:r>
            <a:endParaRPr lang="en-GB" dirty="0">
              <a:cs typeface="Calibri"/>
            </a:endParaRPr>
          </a:p>
          <a:p>
            <a:r>
              <a:rPr lang="en-GB" dirty="0"/>
              <a:t>Whilst CSE crimes are low in total volume, CSE is an underreported crime type. The true extent of this issue is likely much higher. </a:t>
            </a:r>
            <a:endParaRPr lang="en-GB" dirty="0">
              <a:cs typeface="Calibri"/>
            </a:endParaRPr>
          </a:p>
          <a:p>
            <a:endParaRPr lang="en-GB" dirty="0">
              <a:solidFill>
                <a:srgbClr val="000000"/>
              </a:solidFill>
              <a:cs typeface="Calibri"/>
            </a:endParaRPr>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FFAD4E30-46CA-4D6F-9917-2CE2676DE823}"/>
              </a:ext>
            </a:extLst>
          </p:cNvPr>
          <p:cNvSpPr>
            <a:spLocks noGrp="1"/>
          </p:cNvSpPr>
          <p:nvPr>
            <p:ph type="body" sz="quarter" idx="16"/>
          </p:nvPr>
        </p:nvSpPr>
        <p:spPr>
          <a:xfrm>
            <a:off x="295274" y="4995289"/>
            <a:ext cx="5619750" cy="675707"/>
          </a:xfrm>
        </p:spPr>
        <p:txBody>
          <a:bodyPr vert="horz" lIns="91440" tIns="45720" rIns="91440" bIns="45720" rtlCol="0" anchor="t">
            <a:normAutofit/>
          </a:bodyPr>
          <a:lstStyle/>
          <a:p>
            <a:r>
              <a:rPr lang="en-GB" dirty="0"/>
              <a:t>Data is not currently available to understand the demographics of the CSE victims of these offences.</a:t>
            </a:r>
          </a:p>
        </p:txBody>
      </p:sp>
      <p:sp>
        <p:nvSpPr>
          <p:cNvPr id="8" name="Text Placeholder 7">
            <a:extLst>
              <a:ext uri="{FF2B5EF4-FFF2-40B4-BE49-F238E27FC236}">
                <a16:creationId xmlns:a16="http://schemas.microsoft.com/office/drawing/2014/main" id="{7280675C-20C4-4198-B762-2AC6885102DA}"/>
              </a:ext>
            </a:extLst>
          </p:cNvPr>
          <p:cNvSpPr>
            <a:spLocks noGrp="1"/>
          </p:cNvSpPr>
          <p:nvPr>
            <p:ph type="body" sz="quarter" idx="18"/>
          </p:nvPr>
        </p:nvSpPr>
        <p:spPr/>
        <p:txBody>
          <a:bodyPr vert="horz" lIns="91440" tIns="45720" rIns="91440" bIns="45720" rtlCol="0" anchor="t">
            <a:normAutofit/>
          </a:bodyPr>
          <a:lstStyle/>
          <a:p>
            <a:r>
              <a:rPr lang="en-GB" dirty="0"/>
              <a:t>Police recorded CSE marker offences in Cambridgeshire and Peterborough   October 2018 – September 2021.</a:t>
            </a:r>
          </a:p>
        </p:txBody>
      </p:sp>
      <p:pic>
        <p:nvPicPr>
          <p:cNvPr id="9" name="Picture 10" descr="Line chart of police recorded CSE marker offences in Cambridgeshire and Peterborough, where the number of offences each month has doubled between October 2018 and September 2021. &#10;">
            <a:extLst>
              <a:ext uri="{FF2B5EF4-FFF2-40B4-BE49-F238E27FC236}">
                <a16:creationId xmlns:a16="http://schemas.microsoft.com/office/drawing/2014/main" id="{C4A2CC90-2826-4AD8-9BC8-3ABE2EA83149}"/>
              </a:ext>
            </a:extLst>
          </p:cNvPr>
          <p:cNvPicPr>
            <a:picLocks noChangeAspect="1"/>
          </p:cNvPicPr>
          <p:nvPr/>
        </p:nvPicPr>
        <p:blipFill>
          <a:blip r:embed="rId3"/>
          <a:stretch>
            <a:fillRect/>
          </a:stretch>
        </p:blipFill>
        <p:spPr>
          <a:xfrm>
            <a:off x="6003985" y="1564118"/>
            <a:ext cx="5776822" cy="2680217"/>
          </a:xfrm>
          <a:prstGeom prst="rect">
            <a:avLst/>
          </a:prstGeom>
        </p:spPr>
      </p:pic>
      <p:sp>
        <p:nvSpPr>
          <p:cNvPr id="6" name="Text Placeholder 5">
            <a:extLst>
              <a:ext uri="{FF2B5EF4-FFF2-40B4-BE49-F238E27FC236}">
                <a16:creationId xmlns:a16="http://schemas.microsoft.com/office/drawing/2014/main" id="{4F67938B-12BA-47B2-8727-51FF9AC5F4B2}"/>
              </a:ext>
            </a:extLst>
          </p:cNvPr>
          <p:cNvSpPr>
            <a:spLocks noGrp="1"/>
          </p:cNvSpPr>
          <p:nvPr>
            <p:ph type="body" sz="quarter" idx="17"/>
          </p:nvPr>
        </p:nvSpPr>
        <p:spPr>
          <a:xfrm>
            <a:off x="295274" y="5810250"/>
            <a:ext cx="11610975" cy="568423"/>
          </a:xfrm>
        </p:spPr>
        <p:txBody>
          <a:bodyPr>
            <a:normAutofit lnSpcReduction="10000"/>
          </a:bodyPr>
          <a:lstStyle/>
          <a:p>
            <a:r>
              <a:rPr lang="en-GB" dirty="0"/>
              <a:t>The trends identified in Police recorded data may be influenced by changes in police priorities and recording practices. Offences here relate to the date of recording rather than the date when the offence took place. </a:t>
            </a:r>
          </a:p>
        </p:txBody>
      </p:sp>
      <p:sp>
        <p:nvSpPr>
          <p:cNvPr id="3" name="Slide Number Placeholder 2">
            <a:extLst>
              <a:ext uri="{FF2B5EF4-FFF2-40B4-BE49-F238E27FC236}">
                <a16:creationId xmlns:a16="http://schemas.microsoft.com/office/drawing/2014/main" id="{01EF0F2C-0E11-4A3B-8D1E-4C94DFC065F5}"/>
              </a:ext>
            </a:extLst>
          </p:cNvPr>
          <p:cNvSpPr>
            <a:spLocks noGrp="1"/>
          </p:cNvSpPr>
          <p:nvPr>
            <p:ph type="sldNum" sz="quarter" idx="14"/>
          </p:nvPr>
        </p:nvSpPr>
        <p:spPr/>
        <p:txBody>
          <a:bodyPr/>
          <a:lstStyle/>
          <a:p>
            <a:fld id="{9BC8FC83-D65C-4978-BA33-53F84FE6B3EA}" type="slidenum">
              <a:rPr lang="en-GB" smtClean="0"/>
              <a:pPr/>
              <a:t>46</a:t>
            </a:fld>
            <a:endParaRPr lang="en-GB" dirty="0"/>
          </a:p>
        </p:txBody>
      </p:sp>
    </p:spTree>
    <p:extLst>
      <p:ext uri="{BB962C8B-B14F-4D97-AF65-F5344CB8AC3E}">
        <p14:creationId xmlns:p14="http://schemas.microsoft.com/office/powerpoint/2010/main" val="2999932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02CA-8366-44AD-AC82-309ECD9A348F}"/>
              </a:ext>
            </a:extLst>
          </p:cNvPr>
          <p:cNvSpPr>
            <a:spLocks noGrp="1"/>
          </p:cNvSpPr>
          <p:nvPr>
            <p:ph type="ctrTitle"/>
          </p:nvPr>
        </p:nvSpPr>
        <p:spPr/>
        <p:txBody>
          <a:bodyPr>
            <a:normAutofit fontScale="90000"/>
          </a:bodyPr>
          <a:lstStyle/>
          <a:p>
            <a:r>
              <a:rPr lang="en-GB" dirty="0">
                <a:solidFill>
                  <a:schemeClr val="tx1"/>
                </a:solidFill>
              </a:rPr>
              <a:t>Context: Increased time online during lockdown (for both perpetrators and potential victims) has been linked to an increased risk of Child Sexual Abuse by national agencies</a:t>
            </a:r>
          </a:p>
        </p:txBody>
      </p:sp>
      <p:sp>
        <p:nvSpPr>
          <p:cNvPr id="4" name="Subtitle 3">
            <a:extLst>
              <a:ext uri="{FF2B5EF4-FFF2-40B4-BE49-F238E27FC236}">
                <a16:creationId xmlns:a16="http://schemas.microsoft.com/office/drawing/2014/main" id="{ACD600C4-6BC3-4E93-ADA3-E5926345C6EC}"/>
              </a:ext>
            </a:extLst>
          </p:cNvPr>
          <p:cNvSpPr>
            <a:spLocks noGrp="1"/>
          </p:cNvSpPr>
          <p:nvPr>
            <p:ph type="subTitle" idx="1"/>
          </p:nvPr>
        </p:nvSpPr>
        <p:spPr>
          <a:xfrm>
            <a:off x="161925" y="1601595"/>
            <a:ext cx="5610225" cy="3353448"/>
          </a:xfrm>
        </p:spPr>
        <p:txBody>
          <a:bodyPr/>
          <a:lstStyle/>
          <a:p>
            <a:endParaRPr lang="en-GB" dirty="0">
              <a:highlight>
                <a:srgbClr val="FFFF00"/>
              </a:highlight>
            </a:endParaRPr>
          </a:p>
          <a:p>
            <a:r>
              <a:rPr lang="en-GB" dirty="0"/>
              <a:t>The National Crime Agency annual strategic assessment for 2021 highlights increased online (perpetrator) activity relating to Child Sexual Abuse during lockdowns and an expectation that this will continue beyond lockdown periods.</a:t>
            </a:r>
          </a:p>
          <a:p>
            <a:pPr marL="0" indent="0">
              <a:buNone/>
            </a:pPr>
            <a:endParaRPr lang="en-GB" dirty="0"/>
          </a:p>
          <a:p>
            <a:r>
              <a:rPr lang="en-GB" dirty="0"/>
              <a:t>The increased time children have spent online during lockdowns has also been highlighted as a risk factor for Technology Assisted Grooming as a whole. </a:t>
            </a:r>
          </a:p>
          <a:p>
            <a:endParaRPr lang="en-GB" dirty="0"/>
          </a:p>
        </p:txBody>
      </p:sp>
      <p:sp>
        <p:nvSpPr>
          <p:cNvPr id="8" name="Text Placeholder 7">
            <a:extLst>
              <a:ext uri="{FF2B5EF4-FFF2-40B4-BE49-F238E27FC236}">
                <a16:creationId xmlns:a16="http://schemas.microsoft.com/office/drawing/2014/main" id="{7280675C-20C4-4198-B762-2AC6885102DA}"/>
              </a:ext>
            </a:extLst>
          </p:cNvPr>
          <p:cNvSpPr>
            <a:spLocks noGrp="1"/>
          </p:cNvSpPr>
          <p:nvPr>
            <p:ph type="body" sz="quarter" idx="18"/>
          </p:nvPr>
        </p:nvSpPr>
        <p:spPr>
          <a:xfrm>
            <a:off x="5772150" y="1424068"/>
            <a:ext cx="5991223" cy="372836"/>
          </a:xfrm>
        </p:spPr>
        <p:txBody>
          <a:bodyPr/>
          <a:lstStyle/>
          <a:p>
            <a:r>
              <a:rPr lang="en-GB" dirty="0"/>
              <a:t>National Crime Agency summary of Technology Assisted Grooming</a:t>
            </a:r>
          </a:p>
        </p:txBody>
      </p:sp>
      <p:pic>
        <p:nvPicPr>
          <p:cNvPr id="10" name="Picture 9" descr="Infographic of national crime agency summary of technology assisted grooming, where it highlights increased online activity relating child sexual abuse and what methods perpetrators are using to exploit children. ">
            <a:extLst>
              <a:ext uri="{FF2B5EF4-FFF2-40B4-BE49-F238E27FC236}">
                <a16:creationId xmlns:a16="http://schemas.microsoft.com/office/drawing/2014/main" id="{BD1FA5E4-71E8-44C8-B786-3677214FCE77}"/>
              </a:ext>
            </a:extLst>
          </p:cNvPr>
          <p:cNvPicPr>
            <a:picLocks noChangeAspect="1"/>
          </p:cNvPicPr>
          <p:nvPr/>
        </p:nvPicPr>
        <p:blipFill rotWithShape="1">
          <a:blip r:embed="rId3"/>
          <a:srcRect l="10888" t="14141"/>
          <a:stretch/>
        </p:blipFill>
        <p:spPr>
          <a:xfrm>
            <a:off x="5580756" y="1885107"/>
            <a:ext cx="6080654" cy="4196622"/>
          </a:xfrm>
          <a:prstGeom prst="rect">
            <a:avLst/>
          </a:prstGeom>
        </p:spPr>
      </p:pic>
      <p:pic>
        <p:nvPicPr>
          <p:cNvPr id="7" name="Picture 6" descr="National data icon">
            <a:extLst>
              <a:ext uri="{FF2B5EF4-FFF2-40B4-BE49-F238E27FC236}">
                <a16:creationId xmlns:a16="http://schemas.microsoft.com/office/drawing/2014/main" id="{A7FA55F8-025A-4DB6-AF69-D51FE68E9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3975" y="5903366"/>
            <a:ext cx="546100" cy="5461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1EF0F2C-0E11-4A3B-8D1E-4C94DFC065F5}"/>
              </a:ext>
            </a:extLst>
          </p:cNvPr>
          <p:cNvSpPr>
            <a:spLocks noGrp="1"/>
          </p:cNvSpPr>
          <p:nvPr>
            <p:ph type="sldNum" sz="quarter" idx="14"/>
          </p:nvPr>
        </p:nvSpPr>
        <p:spPr/>
        <p:txBody>
          <a:bodyPr/>
          <a:lstStyle/>
          <a:p>
            <a:fld id="{9BC8FC83-D65C-4978-BA33-53F84FE6B3EA}" type="slidenum">
              <a:rPr lang="en-GB" smtClean="0"/>
              <a:pPr/>
              <a:t>47</a:t>
            </a:fld>
            <a:endParaRPr lang="en-GB" dirty="0"/>
          </a:p>
        </p:txBody>
      </p:sp>
    </p:spTree>
    <p:extLst>
      <p:ext uri="{BB962C8B-B14F-4D97-AF65-F5344CB8AC3E}">
        <p14:creationId xmlns:p14="http://schemas.microsoft.com/office/powerpoint/2010/main" val="2378051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02CA-8366-44AD-AC82-309ECD9A348F}"/>
              </a:ext>
            </a:extLst>
          </p:cNvPr>
          <p:cNvSpPr>
            <a:spLocks noGrp="1"/>
          </p:cNvSpPr>
          <p:nvPr>
            <p:ph type="ctrTitle"/>
          </p:nvPr>
        </p:nvSpPr>
        <p:spPr>
          <a:xfrm>
            <a:off x="161925" y="136525"/>
            <a:ext cx="10701693" cy="407889"/>
          </a:xfrm>
        </p:spPr>
        <p:txBody>
          <a:bodyPr>
            <a:normAutofit/>
          </a:bodyPr>
          <a:lstStyle/>
          <a:p>
            <a:r>
              <a:rPr lang="en-GB" sz="2200" dirty="0">
                <a:solidFill>
                  <a:schemeClr val="tx1"/>
                </a:solidFill>
              </a:rPr>
              <a:t>National Context: Child Criminal Exploitation</a:t>
            </a:r>
          </a:p>
        </p:txBody>
      </p:sp>
      <p:sp>
        <p:nvSpPr>
          <p:cNvPr id="4" name="Subtitle 3">
            <a:extLst>
              <a:ext uri="{FF2B5EF4-FFF2-40B4-BE49-F238E27FC236}">
                <a16:creationId xmlns:a16="http://schemas.microsoft.com/office/drawing/2014/main" id="{ACD600C4-6BC3-4E93-ADA3-E5926345C6EC}"/>
              </a:ext>
            </a:extLst>
          </p:cNvPr>
          <p:cNvSpPr>
            <a:spLocks noGrp="1"/>
          </p:cNvSpPr>
          <p:nvPr>
            <p:ph type="subTitle" idx="1"/>
          </p:nvPr>
        </p:nvSpPr>
        <p:spPr/>
        <p:txBody>
          <a:bodyPr vert="horz" lIns="91440" tIns="45720" rIns="91440" bIns="45720" rtlCol="0" anchor="t">
            <a:normAutofit/>
          </a:bodyPr>
          <a:lstStyle/>
          <a:p>
            <a:r>
              <a:rPr lang="en-GB" dirty="0"/>
              <a:t>National Referral Mechanism (NRM) figures show a long term increase in under 18s referred as potential victims of modern slavery (including Criminal Exploitation) nationally since 2014.</a:t>
            </a:r>
            <a:endParaRPr lang="en-GB" dirty="0">
              <a:cs typeface="Calibri"/>
            </a:endParaRPr>
          </a:p>
          <a:p>
            <a:r>
              <a:rPr lang="en-GB" dirty="0"/>
              <a:t>There was a temporary decrease in referrals in 2020, coinciding with national lockdowns.</a:t>
            </a:r>
            <a:endParaRPr lang="en-GB" dirty="0">
              <a:cs typeface="Calibri"/>
            </a:endParaRPr>
          </a:p>
          <a:p>
            <a:r>
              <a:rPr lang="en-GB" dirty="0"/>
              <a:t>The level of referrals has subsequently risen to pre-pandemic levels. </a:t>
            </a:r>
            <a:endParaRPr lang="en-GB" dirty="0">
              <a:cs typeface="Calibri"/>
            </a:endParaRPr>
          </a:p>
          <a:p>
            <a:endParaRPr lang="en-GB" dirty="0">
              <a:highlight>
                <a:srgbClr val="FFFF00"/>
              </a:highlight>
              <a:cs typeface="Calibri"/>
            </a:endParaRPr>
          </a:p>
          <a:p>
            <a:endParaRPr lang="en-GB" dirty="0">
              <a:highlight>
                <a:srgbClr val="FFFF00"/>
              </a:highlight>
            </a:endParaRPr>
          </a:p>
          <a:p>
            <a:endParaRPr lang="en-GB" dirty="0">
              <a:highlight>
                <a:srgbClr val="FFFF00"/>
              </a:highlight>
            </a:endParaRPr>
          </a:p>
          <a:p>
            <a:endParaRPr lang="en-GB" dirty="0"/>
          </a:p>
        </p:txBody>
      </p:sp>
      <p:sp>
        <p:nvSpPr>
          <p:cNvPr id="5" name="Text Placeholder 4">
            <a:extLst>
              <a:ext uri="{FF2B5EF4-FFF2-40B4-BE49-F238E27FC236}">
                <a16:creationId xmlns:a16="http://schemas.microsoft.com/office/drawing/2014/main" id="{FFAD4E30-46CA-4D6F-9917-2CE2676DE823}"/>
              </a:ext>
            </a:extLst>
          </p:cNvPr>
          <p:cNvSpPr>
            <a:spLocks noGrp="1"/>
          </p:cNvSpPr>
          <p:nvPr>
            <p:ph type="body" sz="quarter" idx="16"/>
          </p:nvPr>
        </p:nvSpPr>
        <p:spPr>
          <a:xfrm>
            <a:off x="316594" y="3719816"/>
            <a:ext cx="5619750" cy="1348434"/>
          </a:xfrm>
        </p:spPr>
        <p:txBody>
          <a:bodyPr>
            <a:normAutofit lnSpcReduction="10000"/>
          </a:bodyPr>
          <a:lstStyle/>
          <a:p>
            <a:r>
              <a:rPr lang="en-GB" dirty="0"/>
              <a:t>Vulnerability to criminal exploitation can be increased where young people are experiencing  economic difficulty or deprivation and as such the economic context for young people since 2020 needs to be considered as a risk factor here. </a:t>
            </a:r>
          </a:p>
        </p:txBody>
      </p:sp>
      <p:sp>
        <p:nvSpPr>
          <p:cNvPr id="8" name="Text Placeholder 7">
            <a:extLst>
              <a:ext uri="{FF2B5EF4-FFF2-40B4-BE49-F238E27FC236}">
                <a16:creationId xmlns:a16="http://schemas.microsoft.com/office/drawing/2014/main" id="{7280675C-20C4-4198-B762-2AC6885102DA}"/>
              </a:ext>
            </a:extLst>
          </p:cNvPr>
          <p:cNvSpPr>
            <a:spLocks noGrp="1"/>
          </p:cNvSpPr>
          <p:nvPr>
            <p:ph type="body" sz="quarter" idx="18"/>
          </p:nvPr>
        </p:nvSpPr>
        <p:spPr>
          <a:xfrm>
            <a:off x="6038852" y="1579075"/>
            <a:ext cx="5991223" cy="659655"/>
          </a:xfrm>
        </p:spPr>
        <p:txBody>
          <a:bodyPr vert="horz" lIns="91440" tIns="45720" rIns="91440" bIns="45720" rtlCol="0" anchor="t">
            <a:normAutofit/>
          </a:bodyPr>
          <a:lstStyle/>
          <a:p>
            <a:r>
              <a:rPr lang="en-GB" i="0" dirty="0">
                <a:solidFill>
                  <a:srgbClr val="0B0C0C"/>
                </a:solidFill>
                <a:effectLst/>
                <a:latin typeface="GDS Transport"/>
              </a:rPr>
              <a:t>Number of quarterly NRM referrals by age group of exploitation</a:t>
            </a:r>
            <a:r>
              <a:rPr lang="en-GB" dirty="0">
                <a:solidFill>
                  <a:srgbClr val="0B0C0C"/>
                </a:solidFill>
                <a:latin typeface="GDS Transport"/>
              </a:rPr>
              <a:t> (Source: Home Office)</a:t>
            </a:r>
            <a:endParaRPr lang="en-GB" dirty="0"/>
          </a:p>
        </p:txBody>
      </p:sp>
      <p:pic>
        <p:nvPicPr>
          <p:cNvPr id="9" name="Picture 8" descr="Line chart of the number of quarterly national referral mechanism referrals by age group of exploitation, where there has been a long term increase between  2014 and 2020.">
            <a:extLst>
              <a:ext uri="{FF2B5EF4-FFF2-40B4-BE49-F238E27FC236}">
                <a16:creationId xmlns:a16="http://schemas.microsoft.com/office/drawing/2014/main" id="{0841BEE3-51E5-4FEA-82C3-D5DFB7B0AF7E}"/>
              </a:ext>
            </a:extLst>
          </p:cNvPr>
          <p:cNvPicPr>
            <a:picLocks noChangeAspect="1"/>
          </p:cNvPicPr>
          <p:nvPr/>
        </p:nvPicPr>
        <p:blipFill>
          <a:blip r:embed="rId3"/>
          <a:stretch>
            <a:fillRect/>
          </a:stretch>
        </p:blipFill>
        <p:spPr>
          <a:xfrm>
            <a:off x="6148944" y="2145344"/>
            <a:ext cx="5253947" cy="3502631"/>
          </a:xfrm>
          <a:prstGeom prst="rect">
            <a:avLst/>
          </a:prstGeom>
        </p:spPr>
      </p:pic>
      <p:sp>
        <p:nvSpPr>
          <p:cNvPr id="6" name="Text Placeholder 5">
            <a:extLst>
              <a:ext uri="{FF2B5EF4-FFF2-40B4-BE49-F238E27FC236}">
                <a16:creationId xmlns:a16="http://schemas.microsoft.com/office/drawing/2014/main" id="{4F67938B-12BA-47B2-8727-51FF9AC5F4B2}"/>
              </a:ext>
            </a:extLst>
          </p:cNvPr>
          <p:cNvSpPr>
            <a:spLocks noGrp="1"/>
          </p:cNvSpPr>
          <p:nvPr>
            <p:ph type="body" sz="quarter" idx="17"/>
          </p:nvPr>
        </p:nvSpPr>
        <p:spPr>
          <a:xfrm>
            <a:off x="343457" y="5798218"/>
            <a:ext cx="11610975" cy="407889"/>
          </a:xfrm>
        </p:spPr>
        <p:txBody>
          <a:bodyPr vert="horz" lIns="91440" tIns="45720" rIns="91440" bIns="45720" rtlCol="0" anchor="t">
            <a:noAutofit/>
          </a:bodyPr>
          <a:lstStyle/>
          <a:p>
            <a:r>
              <a:rPr lang="en-GB" dirty="0"/>
              <a:t>Child criminal exploitation is a poorly reported and sometimes challenging to identify. This chart excludes referrals where the age group at exploitation is unknown.</a:t>
            </a:r>
          </a:p>
        </p:txBody>
      </p:sp>
      <p:pic>
        <p:nvPicPr>
          <p:cNvPr id="10" name="Picture 9" descr="National data icon">
            <a:extLst>
              <a:ext uri="{FF2B5EF4-FFF2-40B4-BE49-F238E27FC236}">
                <a16:creationId xmlns:a16="http://schemas.microsoft.com/office/drawing/2014/main" id="{17AD1AE4-0018-48FA-A708-1CC212A00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3975" y="5903366"/>
            <a:ext cx="546100" cy="5461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1EF0F2C-0E11-4A3B-8D1E-4C94DFC065F5}"/>
              </a:ext>
            </a:extLst>
          </p:cNvPr>
          <p:cNvSpPr>
            <a:spLocks noGrp="1"/>
          </p:cNvSpPr>
          <p:nvPr>
            <p:ph type="sldNum" sz="quarter" idx="14"/>
          </p:nvPr>
        </p:nvSpPr>
        <p:spPr/>
        <p:txBody>
          <a:bodyPr/>
          <a:lstStyle/>
          <a:p>
            <a:fld id="{9BC8FC83-D65C-4978-BA33-53F84FE6B3EA}" type="slidenum">
              <a:rPr lang="en-GB" smtClean="0"/>
              <a:pPr/>
              <a:t>48</a:t>
            </a:fld>
            <a:endParaRPr lang="en-GB" dirty="0"/>
          </a:p>
        </p:txBody>
      </p:sp>
    </p:spTree>
    <p:extLst>
      <p:ext uri="{BB962C8B-B14F-4D97-AF65-F5344CB8AC3E}">
        <p14:creationId xmlns:p14="http://schemas.microsoft.com/office/powerpoint/2010/main" val="418519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02CA-8366-44AD-AC82-309ECD9A348F}"/>
              </a:ext>
            </a:extLst>
          </p:cNvPr>
          <p:cNvSpPr>
            <a:spLocks noGrp="1"/>
          </p:cNvSpPr>
          <p:nvPr>
            <p:ph type="ctrTitle"/>
          </p:nvPr>
        </p:nvSpPr>
        <p:spPr>
          <a:xfrm>
            <a:off x="161925" y="142875"/>
            <a:ext cx="10248900" cy="955773"/>
          </a:xfrm>
        </p:spPr>
        <p:txBody>
          <a:bodyPr>
            <a:normAutofit fontScale="90000"/>
          </a:bodyPr>
          <a:lstStyle/>
          <a:p>
            <a:r>
              <a:rPr lang="en-GB" dirty="0">
                <a:solidFill>
                  <a:schemeClr val="tx1"/>
                </a:solidFill>
                <a:cs typeface="Calibri"/>
              </a:rPr>
              <a:t>In Cambridgeshire there has been an overall reduction in the number of referrals for under 18s  to the National Referral Mechanism as potential victims of Modern Slavery in the latest year (2021).</a:t>
            </a:r>
          </a:p>
        </p:txBody>
      </p:sp>
      <p:sp>
        <p:nvSpPr>
          <p:cNvPr id="4" name="Subtitle 3">
            <a:extLst>
              <a:ext uri="{FF2B5EF4-FFF2-40B4-BE49-F238E27FC236}">
                <a16:creationId xmlns:a16="http://schemas.microsoft.com/office/drawing/2014/main" id="{ACD600C4-6BC3-4E93-ADA3-E5926345C6EC}"/>
              </a:ext>
            </a:extLst>
          </p:cNvPr>
          <p:cNvSpPr>
            <a:spLocks noGrp="1"/>
          </p:cNvSpPr>
          <p:nvPr>
            <p:ph type="subTitle" idx="1"/>
          </p:nvPr>
        </p:nvSpPr>
        <p:spPr>
          <a:xfrm>
            <a:off x="174625" y="1224904"/>
            <a:ext cx="5610225" cy="3759848"/>
          </a:xfrm>
        </p:spPr>
        <p:txBody>
          <a:bodyPr vert="horz" lIns="91440" tIns="45720" rIns="91440" bIns="45720" rtlCol="0" anchor="t">
            <a:noAutofit/>
          </a:bodyPr>
          <a:lstStyle/>
          <a:p>
            <a:r>
              <a:rPr lang="en-GB" dirty="0"/>
              <a:t>Referrals to the National Referral Mechanism in </a:t>
            </a:r>
            <a:r>
              <a:rPr lang="en-GB" b="1" dirty="0"/>
              <a:t>Cambridgeshire and Peterborough </a:t>
            </a:r>
            <a:r>
              <a:rPr lang="en-GB" dirty="0"/>
              <a:t>have seen a long term increase from 2017-2019, in line with national trend.</a:t>
            </a:r>
            <a:endParaRPr lang="en-GB" dirty="0">
              <a:cs typeface="Calibri"/>
            </a:endParaRPr>
          </a:p>
          <a:p>
            <a:r>
              <a:rPr lang="en-GB" dirty="0">
                <a:cs typeface="Calibri"/>
              </a:rPr>
              <a:t>In 2020 there was a peak in referrals for under 18s (Oct-Dec) which surpassed all previous quarterly counts recorded for this age group.</a:t>
            </a:r>
          </a:p>
          <a:p>
            <a:r>
              <a:rPr lang="en-GB" dirty="0">
                <a:cs typeface="Calibri"/>
              </a:rPr>
              <a:t>Referrals for adults did not peak in the same way since the pandemic began, but have remained relatively stable since early 2020.</a:t>
            </a:r>
          </a:p>
          <a:p>
            <a:r>
              <a:rPr lang="en-GB" dirty="0">
                <a:cs typeface="Calibri"/>
              </a:rPr>
              <a:t>The total number of referrals was similar in 2019 (123) and 2020 (121)  and there was a slightly lower total of 111 referrals in 2021.</a:t>
            </a:r>
          </a:p>
          <a:p>
            <a:r>
              <a:rPr lang="en-GB" dirty="0">
                <a:cs typeface="Calibri"/>
              </a:rPr>
              <a:t>In 2019 and 2020 44-45% of NRM referrals were for under 18s, whereas 34% were for under 18s in 2021.</a:t>
            </a:r>
            <a:endParaRPr lang="en-GB" dirty="0"/>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highlight>
                <a:srgbClr val="FFFF00"/>
              </a:highlight>
              <a:cs typeface="Calibri" panose="020F0502020204030204"/>
            </a:endParaRPr>
          </a:p>
          <a:p>
            <a:endParaRPr lang="en-GB" dirty="0">
              <a:highlight>
                <a:srgbClr val="FFFF00"/>
              </a:highlight>
              <a:cs typeface="Calibri" panose="020F0502020204030204"/>
            </a:endParaRPr>
          </a:p>
          <a:p>
            <a:endParaRPr lang="en-GB" dirty="0">
              <a:highlight>
                <a:srgbClr val="FFFF00"/>
              </a:highlight>
              <a:cs typeface="Calibri" panose="020F0502020204030204"/>
            </a:endParaRPr>
          </a:p>
          <a:p>
            <a:endParaRPr lang="en-GB" dirty="0">
              <a:cs typeface="Calibri" panose="020F0502020204030204"/>
            </a:endParaRPr>
          </a:p>
        </p:txBody>
      </p:sp>
      <p:sp>
        <p:nvSpPr>
          <p:cNvPr id="8" name="Text Placeholder 7">
            <a:extLst>
              <a:ext uri="{FF2B5EF4-FFF2-40B4-BE49-F238E27FC236}">
                <a16:creationId xmlns:a16="http://schemas.microsoft.com/office/drawing/2014/main" id="{7280675C-20C4-4198-B762-2AC6885102DA}"/>
              </a:ext>
            </a:extLst>
          </p:cNvPr>
          <p:cNvSpPr>
            <a:spLocks noGrp="1"/>
          </p:cNvSpPr>
          <p:nvPr>
            <p:ph type="body" sz="quarter" idx="18"/>
          </p:nvPr>
        </p:nvSpPr>
        <p:spPr>
          <a:xfrm>
            <a:off x="5721928" y="1462408"/>
            <a:ext cx="5991223" cy="659655"/>
          </a:xfrm>
        </p:spPr>
        <p:txBody>
          <a:bodyPr vert="horz" lIns="91440" tIns="45720" rIns="91440" bIns="45720" rtlCol="0" anchor="t">
            <a:normAutofit/>
          </a:bodyPr>
          <a:lstStyle/>
          <a:p>
            <a:r>
              <a:rPr lang="en-GB" i="0" dirty="0">
                <a:solidFill>
                  <a:srgbClr val="0B0C0C"/>
                </a:solidFill>
                <a:effectLst/>
                <a:latin typeface="GDS Transport"/>
              </a:rPr>
              <a:t>Number of quarterly NRM referrals</a:t>
            </a:r>
            <a:r>
              <a:rPr lang="en-GB" dirty="0">
                <a:solidFill>
                  <a:srgbClr val="0B0C0C"/>
                </a:solidFill>
                <a:latin typeface="GDS Transport"/>
              </a:rPr>
              <a:t> in </a:t>
            </a:r>
            <a:r>
              <a:rPr lang="en-GB" b="1" dirty="0">
                <a:solidFill>
                  <a:srgbClr val="0B0C0C"/>
                </a:solidFill>
                <a:latin typeface="GDS Transport"/>
              </a:rPr>
              <a:t>Cambridgeshire and Peterborough </a:t>
            </a:r>
            <a:r>
              <a:rPr lang="en-GB" i="0" dirty="0">
                <a:solidFill>
                  <a:srgbClr val="0B0C0C"/>
                </a:solidFill>
                <a:effectLst/>
                <a:latin typeface="GDS Transport"/>
              </a:rPr>
              <a:t>by age group</a:t>
            </a:r>
            <a:r>
              <a:rPr lang="en-GB" dirty="0">
                <a:solidFill>
                  <a:srgbClr val="0B0C0C"/>
                </a:solidFill>
                <a:latin typeface="GDS Transport"/>
              </a:rPr>
              <a:t> </a:t>
            </a:r>
          </a:p>
        </p:txBody>
      </p:sp>
      <p:pic>
        <p:nvPicPr>
          <p:cNvPr id="5" name="Picture 4" descr="Line chart of the number of quarterly NRM referrals in Cambridgeshire and Peterborough by age group, where from 2017 to 2019 there has been a long term increase in referrals. However, from 2020 there was a drop in referrals that have remained relatively stable.">
            <a:extLst>
              <a:ext uri="{FF2B5EF4-FFF2-40B4-BE49-F238E27FC236}">
                <a16:creationId xmlns:a16="http://schemas.microsoft.com/office/drawing/2014/main" id="{E6C72C20-B3EA-4900-8230-95D73164957F}"/>
              </a:ext>
            </a:extLst>
          </p:cNvPr>
          <p:cNvPicPr>
            <a:picLocks noChangeAspect="1"/>
          </p:cNvPicPr>
          <p:nvPr/>
        </p:nvPicPr>
        <p:blipFill>
          <a:blip r:embed="rId3"/>
          <a:stretch>
            <a:fillRect/>
          </a:stretch>
        </p:blipFill>
        <p:spPr>
          <a:xfrm>
            <a:off x="5735576" y="1985583"/>
            <a:ext cx="6295447" cy="3511034"/>
          </a:xfrm>
          <a:prstGeom prst="rect">
            <a:avLst/>
          </a:prstGeom>
        </p:spPr>
      </p:pic>
      <p:sp>
        <p:nvSpPr>
          <p:cNvPr id="6" name="Text Placeholder 5">
            <a:extLst>
              <a:ext uri="{FF2B5EF4-FFF2-40B4-BE49-F238E27FC236}">
                <a16:creationId xmlns:a16="http://schemas.microsoft.com/office/drawing/2014/main" id="{4F67938B-12BA-47B2-8727-51FF9AC5F4B2}"/>
              </a:ext>
            </a:extLst>
          </p:cNvPr>
          <p:cNvSpPr>
            <a:spLocks noGrp="1"/>
          </p:cNvSpPr>
          <p:nvPr>
            <p:ph type="body" sz="quarter" idx="17"/>
          </p:nvPr>
        </p:nvSpPr>
        <p:spPr>
          <a:xfrm>
            <a:off x="419100" y="5804365"/>
            <a:ext cx="11610975" cy="407889"/>
          </a:xfrm>
        </p:spPr>
        <p:txBody>
          <a:bodyPr vert="horz" lIns="91440" tIns="45720" rIns="91440" bIns="45720" rtlCol="0" anchor="t">
            <a:noAutofit/>
          </a:bodyPr>
          <a:lstStyle/>
          <a:p>
            <a:r>
              <a:rPr lang="en-GB" dirty="0"/>
              <a:t>This figures here relate to age at point of referral not age at which a (potential) victim was first exploited. Re-referrals could feature in this data and therefore this does not necessarily show the total number of victims. </a:t>
            </a:r>
            <a:endParaRPr lang="en-GB" dirty="0">
              <a:cs typeface="Calibri"/>
            </a:endParaRPr>
          </a:p>
        </p:txBody>
      </p:sp>
      <p:sp>
        <p:nvSpPr>
          <p:cNvPr id="3" name="Slide Number Placeholder 2">
            <a:extLst>
              <a:ext uri="{FF2B5EF4-FFF2-40B4-BE49-F238E27FC236}">
                <a16:creationId xmlns:a16="http://schemas.microsoft.com/office/drawing/2014/main" id="{01EF0F2C-0E11-4A3B-8D1E-4C94DFC065F5}"/>
              </a:ext>
            </a:extLst>
          </p:cNvPr>
          <p:cNvSpPr>
            <a:spLocks noGrp="1"/>
          </p:cNvSpPr>
          <p:nvPr>
            <p:ph type="sldNum" sz="quarter" idx="14"/>
          </p:nvPr>
        </p:nvSpPr>
        <p:spPr/>
        <p:txBody>
          <a:bodyPr/>
          <a:lstStyle/>
          <a:p>
            <a:fld id="{9BC8FC83-D65C-4978-BA33-53F84FE6B3EA}" type="slidenum">
              <a:rPr lang="en-GB" smtClean="0"/>
              <a:pPr/>
              <a:t>49</a:t>
            </a:fld>
            <a:endParaRPr lang="en-GB" dirty="0"/>
          </a:p>
        </p:txBody>
      </p:sp>
    </p:spTree>
    <p:extLst>
      <p:ext uri="{BB962C8B-B14F-4D97-AF65-F5344CB8AC3E}">
        <p14:creationId xmlns:p14="http://schemas.microsoft.com/office/powerpoint/2010/main" val="410709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02CA-8366-44AD-AC82-309ECD9A348F}"/>
              </a:ext>
            </a:extLst>
          </p:cNvPr>
          <p:cNvSpPr>
            <a:spLocks noGrp="1"/>
          </p:cNvSpPr>
          <p:nvPr>
            <p:ph type="ctrTitle"/>
          </p:nvPr>
        </p:nvSpPr>
        <p:spPr/>
        <p:txBody>
          <a:bodyPr>
            <a:normAutofit fontScale="90000"/>
          </a:bodyPr>
          <a:lstStyle/>
          <a:p>
            <a:r>
              <a:rPr lang="en-GB" dirty="0">
                <a:solidFill>
                  <a:schemeClr val="tx1"/>
                </a:solidFill>
              </a:rPr>
              <a:t>A trend of falling number of births between 2013 and 2020 in </a:t>
            </a:r>
            <a:r>
              <a:rPr lang="en-GB" b="1" dirty="0">
                <a:solidFill>
                  <a:schemeClr val="tx1"/>
                </a:solidFill>
              </a:rPr>
              <a:t>Cambridgeshire and Peterborough</a:t>
            </a:r>
            <a:r>
              <a:rPr lang="en-GB" dirty="0">
                <a:solidFill>
                  <a:schemeClr val="tx1"/>
                </a:solidFill>
              </a:rPr>
              <a:t> has led to a lower intake of 3-4 year olds in early years settings.</a:t>
            </a:r>
          </a:p>
        </p:txBody>
      </p:sp>
      <p:sp>
        <p:nvSpPr>
          <p:cNvPr id="4" name="Subtitle 3">
            <a:extLst>
              <a:ext uri="{FF2B5EF4-FFF2-40B4-BE49-F238E27FC236}">
                <a16:creationId xmlns:a16="http://schemas.microsoft.com/office/drawing/2014/main" id="{ACD600C4-6BC3-4E93-ADA3-E5926345C6EC}"/>
              </a:ext>
            </a:extLst>
          </p:cNvPr>
          <p:cNvSpPr>
            <a:spLocks noGrp="1"/>
          </p:cNvSpPr>
          <p:nvPr>
            <p:ph type="subTitle" idx="1"/>
          </p:nvPr>
        </p:nvSpPr>
        <p:spPr>
          <a:xfrm>
            <a:off x="191860" y="1549070"/>
            <a:ext cx="5904140" cy="3451419"/>
          </a:xfrm>
        </p:spPr>
        <p:txBody>
          <a:bodyPr vert="horz" lIns="91440" tIns="45720" rIns="91440" bIns="45720" rtlCol="0" anchor="t">
            <a:noAutofit/>
          </a:bodyPr>
          <a:lstStyle/>
          <a:p>
            <a:r>
              <a:rPr kumimoji="0" lang="en-GB" altLang="en-US" sz="1600" b="0" i="0" u="none" strike="noStrike" cap="none" normalizeH="0" baseline="0" dirty="0">
                <a:ln>
                  <a:noFill/>
                </a:ln>
                <a:effectLst/>
                <a:ea typeface="Calibri" panose="020F0502020204030204" pitchFamily="34" charset="0"/>
                <a:cs typeface="Arial"/>
              </a:rPr>
              <a:t>In line with national trend, the trend in births in Cambridgeshire and Peterborough have fallen over recent years up to 2020</a:t>
            </a:r>
            <a:endParaRPr lang="en-GB" altLang="en-US" sz="1600" b="0" i="0" u="none" strike="noStrike" cap="none" normalizeH="0" baseline="0" dirty="0">
              <a:ln>
                <a:noFill/>
              </a:ln>
              <a:effectLst/>
              <a:ea typeface="Calibri" panose="020F0502020204030204" pitchFamily="34" charset="0"/>
              <a:cs typeface="Arial"/>
            </a:endParaRPr>
          </a:p>
          <a:p>
            <a:r>
              <a:rPr lang="en-GB" sz="1600" dirty="0">
                <a:ea typeface="Calibri" panose="020F0502020204030204" pitchFamily="34" charset="0"/>
              </a:rPr>
              <a:t>Cambridgeshire recorded a </a:t>
            </a:r>
            <a:r>
              <a:rPr lang="en-GB" sz="1600" dirty="0">
                <a:effectLst/>
                <a:ea typeface="Calibri" panose="020F0502020204030204" pitchFamily="34" charset="0"/>
              </a:rPr>
              <a:t>notable drop in the number of annual births between 2016 and 2020</a:t>
            </a:r>
          </a:p>
          <a:p>
            <a:r>
              <a:rPr lang="en-GB" sz="1600" dirty="0">
                <a:ea typeface="Calibri" panose="020F0502020204030204" pitchFamily="34" charset="0"/>
                <a:cs typeface="Calibri"/>
              </a:rPr>
              <a:t>Peterborough recorded a notable drop in the number of births between 2017 and 2018</a:t>
            </a:r>
          </a:p>
          <a:p>
            <a:r>
              <a:rPr lang="en-GB" altLang="en-US" sz="1600" dirty="0">
                <a:ea typeface="Calibri" panose="020F0502020204030204" pitchFamily="34" charset="0"/>
                <a:cs typeface="Arial"/>
              </a:rPr>
              <a:t>Based on current trends, it is expect that there will be fluctuations in intakes of 3 / 4 year olds at a lower level in the short term.</a:t>
            </a:r>
          </a:p>
          <a:p>
            <a:r>
              <a:rPr lang="en-GB" altLang="en-US" sz="1600" dirty="0">
                <a:ea typeface="Calibri" panose="020F0502020204030204" pitchFamily="34" charset="0"/>
                <a:cs typeface="Arial"/>
              </a:rPr>
              <a:t>However, recent data from our local hospitals (next slide) shows that this trend has reversed in the most recent data and the number of maternities in 2021/22 has probably increased.</a:t>
            </a:r>
          </a:p>
          <a:p>
            <a:endParaRPr lang="en-GB" altLang="en-US" sz="1600" dirty="0">
              <a:ea typeface="Calibri" panose="020F0502020204030204" pitchFamily="34" charset="0"/>
              <a:cs typeface="Arial"/>
            </a:endParaRPr>
          </a:p>
          <a:p>
            <a:endParaRPr lang="en-GB" sz="1600" dirty="0">
              <a:effectLst/>
              <a:ea typeface="Calibri" panose="020F0502020204030204" pitchFamily="34" charset="0"/>
              <a:cs typeface="Calibri"/>
            </a:endParaRPr>
          </a:p>
        </p:txBody>
      </p:sp>
      <p:sp>
        <p:nvSpPr>
          <p:cNvPr id="8" name="TextBox 7">
            <a:extLst>
              <a:ext uri="{FF2B5EF4-FFF2-40B4-BE49-F238E27FC236}">
                <a16:creationId xmlns:a16="http://schemas.microsoft.com/office/drawing/2014/main" id="{FE37479A-A25A-4A98-B27A-4626E9EE48ED}"/>
              </a:ext>
            </a:extLst>
          </p:cNvPr>
          <p:cNvSpPr txBox="1"/>
          <p:nvPr/>
        </p:nvSpPr>
        <p:spPr>
          <a:xfrm>
            <a:off x="6277389" y="1379793"/>
            <a:ext cx="554580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cs typeface="Calibri"/>
              </a:rPr>
              <a:t>Annual Births in Cambridgeshire and Peterborough 2013-20</a:t>
            </a:r>
          </a:p>
        </p:txBody>
      </p:sp>
      <p:pic>
        <p:nvPicPr>
          <p:cNvPr id="11" name="Picture 11" descr="Line chart of annual births in Cambridgeshire and Peterborough between 2013 and 2020, where the trend in births has fallen over recent years and Cambridgeshire recording a notable drop between 2017 and 2020. ">
            <a:extLst>
              <a:ext uri="{FF2B5EF4-FFF2-40B4-BE49-F238E27FC236}">
                <a16:creationId xmlns:a16="http://schemas.microsoft.com/office/drawing/2014/main" id="{EF435264-12B3-46AC-B67D-66F3986500AE}"/>
              </a:ext>
            </a:extLst>
          </p:cNvPr>
          <p:cNvPicPr>
            <a:picLocks noChangeAspect="1"/>
          </p:cNvPicPr>
          <p:nvPr/>
        </p:nvPicPr>
        <p:blipFill>
          <a:blip r:embed="rId3"/>
          <a:stretch>
            <a:fillRect/>
          </a:stretch>
        </p:blipFill>
        <p:spPr>
          <a:xfrm>
            <a:off x="6281057" y="1989364"/>
            <a:ext cx="5225142" cy="2988128"/>
          </a:xfrm>
          <a:prstGeom prst="rect">
            <a:avLst/>
          </a:prstGeom>
        </p:spPr>
      </p:pic>
      <p:sp>
        <p:nvSpPr>
          <p:cNvPr id="3" name="Slide Number Placeholder 2">
            <a:extLst>
              <a:ext uri="{FF2B5EF4-FFF2-40B4-BE49-F238E27FC236}">
                <a16:creationId xmlns:a16="http://schemas.microsoft.com/office/drawing/2014/main" id="{01EF0F2C-0E11-4A3B-8D1E-4C94DFC065F5}"/>
              </a:ext>
            </a:extLst>
          </p:cNvPr>
          <p:cNvSpPr>
            <a:spLocks noGrp="1"/>
          </p:cNvSpPr>
          <p:nvPr>
            <p:ph type="sldNum" sz="quarter" idx="14"/>
          </p:nvPr>
        </p:nvSpPr>
        <p:spPr/>
        <p:txBody>
          <a:bodyPr/>
          <a:lstStyle/>
          <a:p>
            <a:fld id="{9BC8FC83-D65C-4978-BA33-53F84FE6B3EA}" type="slidenum">
              <a:rPr lang="en-GB" smtClean="0"/>
              <a:pPr/>
              <a:t>5</a:t>
            </a:fld>
            <a:endParaRPr lang="en-GB" dirty="0"/>
          </a:p>
        </p:txBody>
      </p:sp>
    </p:spTree>
    <p:extLst>
      <p:ext uri="{BB962C8B-B14F-4D97-AF65-F5344CB8AC3E}">
        <p14:creationId xmlns:p14="http://schemas.microsoft.com/office/powerpoint/2010/main" val="1314001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47C-FF23-4B61-9C55-D2D38133D7C1}"/>
              </a:ext>
            </a:extLst>
          </p:cNvPr>
          <p:cNvSpPr>
            <a:spLocks noGrp="1"/>
          </p:cNvSpPr>
          <p:nvPr>
            <p:ph type="ctrTitle"/>
          </p:nvPr>
        </p:nvSpPr>
        <p:spPr>
          <a:xfrm>
            <a:off x="161924" y="142876"/>
            <a:ext cx="11801475" cy="962593"/>
          </a:xfrm>
        </p:spPr>
        <p:txBody>
          <a:bodyPr lIns="91440" tIns="45720" rIns="91440" bIns="45720" anchor="b"/>
          <a:lstStyle/>
          <a:p>
            <a:r>
              <a:rPr lang="en-US" dirty="0">
                <a:solidFill>
                  <a:schemeClr val="tx1"/>
                </a:solidFill>
                <a:cs typeface="Calibri"/>
              </a:rPr>
              <a:t>Domestic Abuse</a:t>
            </a:r>
            <a:endParaRPr lang="en-US" i="1" dirty="0">
              <a:solidFill>
                <a:schemeClr val="tx1"/>
              </a:solidFill>
              <a:cs typeface="Calibri"/>
            </a:endParaRPr>
          </a:p>
        </p:txBody>
      </p:sp>
      <p:sp>
        <p:nvSpPr>
          <p:cNvPr id="4" name="Slide Number Placeholder 3">
            <a:extLst>
              <a:ext uri="{FF2B5EF4-FFF2-40B4-BE49-F238E27FC236}">
                <a16:creationId xmlns:a16="http://schemas.microsoft.com/office/drawing/2014/main" id="{2B87E00E-F37C-40CD-846D-797FE6BEC7C8}"/>
              </a:ext>
            </a:extLst>
          </p:cNvPr>
          <p:cNvSpPr>
            <a:spLocks noGrp="1"/>
          </p:cNvSpPr>
          <p:nvPr>
            <p:ph type="sldNum" sz="quarter" idx="14"/>
          </p:nvPr>
        </p:nvSpPr>
        <p:spPr/>
        <p:txBody>
          <a:bodyPr/>
          <a:lstStyle/>
          <a:p>
            <a:fld id="{9BC8FC83-D65C-4978-BA33-53F84FE6B3EA}" type="slidenum">
              <a:rPr lang="en-GB" smtClean="0"/>
              <a:pPr/>
              <a:t>50</a:t>
            </a:fld>
            <a:endParaRPr lang="en-GB" dirty="0"/>
          </a:p>
        </p:txBody>
      </p:sp>
      <p:sp>
        <p:nvSpPr>
          <p:cNvPr id="5" name="TextBox 4">
            <a:extLst>
              <a:ext uri="{FF2B5EF4-FFF2-40B4-BE49-F238E27FC236}">
                <a16:creationId xmlns:a16="http://schemas.microsoft.com/office/drawing/2014/main" id="{13857913-6D48-4827-87FE-51175EC363AF}"/>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272072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CA3E-7DDD-4BA4-AA4C-461CD34FDE03}"/>
              </a:ext>
            </a:extLst>
          </p:cNvPr>
          <p:cNvSpPr>
            <a:spLocks noGrp="1"/>
          </p:cNvSpPr>
          <p:nvPr>
            <p:ph type="ctrTitle"/>
          </p:nvPr>
        </p:nvSpPr>
        <p:spPr>
          <a:xfrm>
            <a:off x="190501" y="1047104"/>
            <a:ext cx="10248900" cy="727173"/>
          </a:xfrm>
        </p:spPr>
        <p:txBody>
          <a:bodyPr>
            <a:normAutofit fontScale="90000"/>
          </a:bodyPr>
          <a:lstStyle/>
          <a:p>
            <a:r>
              <a:rPr lang="en-GB" dirty="0">
                <a:solidFill>
                  <a:schemeClr val="tx1"/>
                </a:solidFill>
                <a:ea typeface="+mn-lt"/>
                <a:cs typeface="Calibri Light"/>
              </a:rPr>
              <a:t>The national data from the Crime Survey for England and Wales (CSEW year ending March 2020) showed that, of men and women aged 16 to 74 years, those who lived in a single-parent household were more likely to have experienced domestic abuse in the last year than those living in a no-children household or a household with other adults and children.</a:t>
            </a:r>
          </a:p>
        </p:txBody>
      </p:sp>
      <p:sp>
        <p:nvSpPr>
          <p:cNvPr id="3" name="Subtitle 2">
            <a:extLst>
              <a:ext uri="{FF2B5EF4-FFF2-40B4-BE49-F238E27FC236}">
                <a16:creationId xmlns:a16="http://schemas.microsoft.com/office/drawing/2014/main" id="{616E5ACF-053B-4403-9618-33D1CCAC6A56}"/>
              </a:ext>
            </a:extLst>
          </p:cNvPr>
          <p:cNvSpPr>
            <a:spLocks noGrp="1"/>
          </p:cNvSpPr>
          <p:nvPr>
            <p:ph type="subTitle" idx="1"/>
          </p:nvPr>
        </p:nvSpPr>
        <p:spPr>
          <a:xfrm>
            <a:off x="190501" y="2249457"/>
            <a:ext cx="5610225" cy="2504487"/>
          </a:xfrm>
        </p:spPr>
        <p:txBody>
          <a:bodyPr>
            <a:normAutofit fontScale="92500" lnSpcReduction="10000"/>
          </a:bodyPr>
          <a:lstStyle/>
          <a:p>
            <a:r>
              <a:rPr lang="en-GB" dirty="0"/>
              <a:t>Children are often living in households where domestic abuse is taking place, and can be directly victimised, witnessing or aware of the abuse and risk.</a:t>
            </a:r>
          </a:p>
          <a:p>
            <a:r>
              <a:rPr lang="en-GB" dirty="0">
                <a:latin typeface="Calibri" panose="020F0502020204030204" pitchFamily="34" charset="0"/>
                <a:ea typeface="Times New Roman" panose="02020603050405020304" pitchFamily="18" charset="0"/>
                <a:cs typeface="Calibri" panose="020F0502020204030204" pitchFamily="34" charset="0"/>
              </a:rPr>
              <a:t>R</a:t>
            </a:r>
            <a:r>
              <a:rPr lang="en-GB" sz="1800" dirty="0">
                <a:effectLst/>
                <a:latin typeface="Calibri" panose="020F0502020204030204" pitchFamily="34" charset="0"/>
                <a:ea typeface="Times New Roman" panose="02020603050405020304" pitchFamily="18" charset="0"/>
                <a:cs typeface="Calibri" panose="020F0502020204030204" pitchFamily="34" charset="0"/>
              </a:rPr>
              <a:t>ecent national </a:t>
            </a:r>
            <a:r>
              <a:rPr lang="en-GB" dirty="0">
                <a:latin typeface="Calibri" panose="020F0502020204030204" pitchFamily="34" charset="0"/>
                <a:ea typeface="Times New Roman" panose="02020603050405020304" pitchFamily="18" charset="0"/>
                <a:cs typeface="Calibri" panose="020F0502020204030204" pitchFamily="34" charset="0"/>
              </a:rPr>
              <a:t>analysis </a:t>
            </a:r>
            <a:r>
              <a:rPr lang="en-GB" sz="1800" dirty="0">
                <a:effectLst/>
                <a:latin typeface="Calibri" panose="020F0502020204030204" pitchFamily="34" charset="0"/>
                <a:ea typeface="Times New Roman" panose="02020603050405020304" pitchFamily="18" charset="0"/>
                <a:cs typeface="Calibri" panose="020F0502020204030204" pitchFamily="34" charset="0"/>
              </a:rPr>
              <a:t>of 124 Domestic Homicide Reviews (DHRs) found that  41% of the DHRs recorded that there were dependent children (aged under 18) living in the household at the time of the homicide.</a:t>
            </a:r>
          </a:p>
          <a:p>
            <a:r>
              <a:rPr lang="en-GB" sz="1800" dirty="0">
                <a:effectLst/>
                <a:latin typeface="Calibri" panose="020F0502020204030204" pitchFamily="34" charset="0"/>
                <a:ea typeface="Times New Roman" panose="02020603050405020304" pitchFamily="18" charset="0"/>
                <a:cs typeface="Calibri" panose="020F0502020204030204" pitchFamily="34" charset="0"/>
              </a:rPr>
              <a:t>Taking into account the age of the victim (i.e. those under 60) the proportion of DHRs in this analysis with dependent children in the household was 52%.</a:t>
            </a:r>
            <a:endParaRPr lang="en-GB" dirty="0"/>
          </a:p>
        </p:txBody>
      </p:sp>
      <p:sp>
        <p:nvSpPr>
          <p:cNvPr id="7" name="Text Placeholder 6">
            <a:extLst>
              <a:ext uri="{FF2B5EF4-FFF2-40B4-BE49-F238E27FC236}">
                <a16:creationId xmlns:a16="http://schemas.microsoft.com/office/drawing/2014/main" id="{99F2CB7E-A50B-40C9-951C-8C8B2F58ECDC}"/>
              </a:ext>
            </a:extLst>
          </p:cNvPr>
          <p:cNvSpPr>
            <a:spLocks noGrp="1"/>
          </p:cNvSpPr>
          <p:nvPr>
            <p:ph type="body" sz="quarter" idx="18"/>
          </p:nvPr>
        </p:nvSpPr>
        <p:spPr>
          <a:xfrm>
            <a:off x="6010276" y="1719754"/>
            <a:ext cx="5991223" cy="832723"/>
          </a:xfrm>
        </p:spPr>
        <p:txBody>
          <a:bodyPr>
            <a:normAutofit fontScale="47500" lnSpcReduction="20000"/>
          </a:bodyPr>
          <a:lstStyle/>
          <a:p>
            <a:pPr>
              <a:lnSpc>
                <a:spcPct val="110000"/>
              </a:lnSpc>
            </a:pPr>
            <a:r>
              <a:rPr lang="en-GB" sz="2900" dirty="0">
                <a:cs typeface="Calibri"/>
              </a:rPr>
              <a:t>Prevalence of domestic abuse in the last year for adults aged 16 to 74 years by household structure, England and Wales, year ending March 2020</a:t>
            </a:r>
          </a:p>
          <a:p>
            <a:pPr>
              <a:lnSpc>
                <a:spcPct val="110000"/>
              </a:lnSpc>
            </a:pPr>
            <a:r>
              <a:rPr lang="en-GB" sz="2900" dirty="0">
                <a:cs typeface="Calibri"/>
              </a:rPr>
              <a:t>Source: ONS</a:t>
            </a:r>
          </a:p>
          <a:p>
            <a:endParaRPr lang="en-GB" dirty="0"/>
          </a:p>
        </p:txBody>
      </p:sp>
      <p:pic>
        <p:nvPicPr>
          <p:cNvPr id="9" name="Picture 8" descr="Column chart of the prevalence of domestic abuse in the last year for adults aged 16 to 74 years by household structure in England and Wales, where the year ending March 2020 showed that single parent households where more likely to experience domestic abuse compared to those living in no-children households; or a household with other adults and children. &#10;">
            <a:extLst>
              <a:ext uri="{FF2B5EF4-FFF2-40B4-BE49-F238E27FC236}">
                <a16:creationId xmlns:a16="http://schemas.microsoft.com/office/drawing/2014/main" id="{847584E0-D2FD-4957-AEA4-90CD2710EF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9887" y="2475052"/>
            <a:ext cx="5758380" cy="3451376"/>
          </a:xfrm>
          <a:prstGeom prst="rect">
            <a:avLst/>
          </a:prstGeom>
        </p:spPr>
      </p:pic>
      <p:pic>
        <p:nvPicPr>
          <p:cNvPr id="6" name="Picture 5" descr="National data icon">
            <a:extLst>
              <a:ext uri="{FF2B5EF4-FFF2-40B4-BE49-F238E27FC236}">
                <a16:creationId xmlns:a16="http://schemas.microsoft.com/office/drawing/2014/main" id="{8FD46C31-E312-4140-8B9F-BDEB43722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8567" y="5903366"/>
            <a:ext cx="546100" cy="54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391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622E-0992-4B77-8CF6-B2CAD8727100}"/>
              </a:ext>
            </a:extLst>
          </p:cNvPr>
          <p:cNvSpPr>
            <a:spLocks noGrp="1"/>
          </p:cNvSpPr>
          <p:nvPr>
            <p:ph type="ctrTitle"/>
          </p:nvPr>
        </p:nvSpPr>
        <p:spPr>
          <a:xfrm>
            <a:off x="460865" y="988873"/>
            <a:ext cx="11017352" cy="727173"/>
          </a:xfrm>
        </p:spPr>
        <p:txBody>
          <a:bodyPr lIns="91440" tIns="45720" rIns="91440" bIns="45720" anchor="b"/>
          <a:lstStyle/>
          <a:p>
            <a:r>
              <a:rPr lang="en-GB" sz="2200" dirty="0">
                <a:cs typeface="Calibri"/>
              </a:rPr>
              <a:t>The </a:t>
            </a:r>
            <a:r>
              <a:rPr lang="en-GB" sz="2200" dirty="0">
                <a:ea typeface="+mn-lt"/>
                <a:cs typeface="+mn-lt"/>
              </a:rPr>
              <a:t>Independent Domestic Violence Advisor (IDVA) service supports medium-high risk victims of domestic abuse., a group of particular concern during the pandemic. </a:t>
            </a:r>
            <a:r>
              <a:rPr lang="en-GB" sz="2200" dirty="0">
                <a:cs typeface="Calibri"/>
              </a:rPr>
              <a:t>Referrals to the Cambridgeshire &amp; Peterborough IDVA service peaked in the first quarter of 2021/22: April – June 2021 above pre-pandemic levels. But have since reduced. </a:t>
            </a:r>
          </a:p>
        </p:txBody>
      </p:sp>
      <p:sp>
        <p:nvSpPr>
          <p:cNvPr id="4" name="Subtitle 3">
            <a:extLst>
              <a:ext uri="{FF2B5EF4-FFF2-40B4-BE49-F238E27FC236}">
                <a16:creationId xmlns:a16="http://schemas.microsoft.com/office/drawing/2014/main" id="{A622A587-4BCB-44AC-81F9-D40A963BF7AB}"/>
              </a:ext>
            </a:extLst>
          </p:cNvPr>
          <p:cNvSpPr>
            <a:spLocks noGrp="1"/>
          </p:cNvSpPr>
          <p:nvPr>
            <p:ph type="subTitle" idx="1"/>
          </p:nvPr>
        </p:nvSpPr>
        <p:spPr>
          <a:xfrm>
            <a:off x="240358" y="1925493"/>
            <a:ext cx="5307793" cy="3516431"/>
          </a:xfrm>
        </p:spPr>
        <p:txBody>
          <a:bodyPr lIns="91440" tIns="45720" rIns="91440" bIns="45720" anchor="t"/>
          <a:lstStyle/>
          <a:p>
            <a:r>
              <a:rPr lang="en-GB" dirty="0">
                <a:cs typeface="Calibri"/>
              </a:rPr>
              <a:t>IDVAs work with adults, but often women experiencing domestic violence have children who are also at risk.</a:t>
            </a:r>
          </a:p>
          <a:p>
            <a:r>
              <a:rPr lang="en-GB" dirty="0">
                <a:cs typeface="Calibri"/>
              </a:rPr>
              <a:t>IDVA referrals increased from Q4 2019-2020 to Q1 2020-2021 across Cambridgeshire and Peterborough, but especially in Cambridgeshire.</a:t>
            </a:r>
          </a:p>
          <a:p>
            <a:r>
              <a:rPr lang="en-GB" dirty="0">
                <a:cs typeface="Calibri"/>
              </a:rPr>
              <a:t>IDVA referrals steadily increased throughout 2020-2021 and sharply peaked after the third national lockdown in Q1 2021-2022 with 270 referrals in Cambridgeshire and 161 referrals in Peterborough. </a:t>
            </a:r>
          </a:p>
          <a:p>
            <a:r>
              <a:rPr lang="en-GB" dirty="0">
                <a:cs typeface="Calibri"/>
              </a:rPr>
              <a:t>In the Q2 and Q3 of 2021-2022, referrals decreased and returned to a similar level as the Q3 in 2020-2021. </a:t>
            </a:r>
          </a:p>
          <a:p>
            <a:pPr marL="0" indent="0">
              <a:buNone/>
            </a:pPr>
            <a:endParaRPr lang="en-GB" dirty="0">
              <a:cs typeface="Calibri"/>
            </a:endParaRPr>
          </a:p>
          <a:p>
            <a:pPr marL="0" indent="0">
              <a:buNone/>
            </a:pPr>
            <a:endParaRPr lang="en-GB" dirty="0">
              <a:cs typeface="Calibri"/>
            </a:endParaRPr>
          </a:p>
        </p:txBody>
      </p:sp>
      <p:sp>
        <p:nvSpPr>
          <p:cNvPr id="22" name="Text Placeholder 7">
            <a:extLst>
              <a:ext uri="{FF2B5EF4-FFF2-40B4-BE49-F238E27FC236}">
                <a16:creationId xmlns:a16="http://schemas.microsoft.com/office/drawing/2014/main" id="{92768E06-C5EE-4535-873C-B776343905DB}"/>
              </a:ext>
            </a:extLst>
          </p:cNvPr>
          <p:cNvSpPr>
            <a:spLocks noGrp="1"/>
          </p:cNvSpPr>
          <p:nvPr/>
        </p:nvSpPr>
        <p:spPr>
          <a:xfrm>
            <a:off x="5548151" y="1860629"/>
            <a:ext cx="6027020" cy="41702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Quarterly IDVA Referrals Counts in Cambridgeshire and Peterborough</a:t>
            </a:r>
            <a:endParaRPr lang="en-GB" dirty="0">
              <a:cs typeface="Calibri"/>
            </a:endParaRPr>
          </a:p>
        </p:txBody>
      </p:sp>
      <p:pic>
        <p:nvPicPr>
          <p:cNvPr id="7" name="Picture 6" descr="Line chart of quarterly IDVA referrals counts in Cambridgeshire and Peterborough between 2019 and 2021, where referrals have remained consistent but peaked in the first quarter of 2021. &#10;">
            <a:extLst>
              <a:ext uri="{FF2B5EF4-FFF2-40B4-BE49-F238E27FC236}">
                <a16:creationId xmlns:a16="http://schemas.microsoft.com/office/drawing/2014/main" id="{7E800BE1-95E8-47D3-861A-08D4F4838DE3}"/>
              </a:ext>
            </a:extLst>
          </p:cNvPr>
          <p:cNvPicPr>
            <a:picLocks noChangeAspect="1"/>
          </p:cNvPicPr>
          <p:nvPr/>
        </p:nvPicPr>
        <p:blipFill>
          <a:blip r:embed="rId3"/>
          <a:stretch>
            <a:fillRect/>
          </a:stretch>
        </p:blipFill>
        <p:spPr>
          <a:xfrm>
            <a:off x="5548151" y="2142113"/>
            <a:ext cx="6120000" cy="3090364"/>
          </a:xfrm>
          <a:prstGeom prst="rect">
            <a:avLst/>
          </a:prstGeom>
        </p:spPr>
      </p:pic>
      <p:sp>
        <p:nvSpPr>
          <p:cNvPr id="11" name="Text Placeholder 10">
            <a:extLst>
              <a:ext uri="{FF2B5EF4-FFF2-40B4-BE49-F238E27FC236}">
                <a16:creationId xmlns:a16="http://schemas.microsoft.com/office/drawing/2014/main" id="{679F43DC-7D3E-45A7-B979-EA23C509B12E}"/>
              </a:ext>
            </a:extLst>
          </p:cNvPr>
          <p:cNvSpPr>
            <a:spLocks noGrp="1"/>
          </p:cNvSpPr>
          <p:nvPr>
            <p:ph type="body" sz="quarter" idx="17"/>
          </p:nvPr>
        </p:nvSpPr>
        <p:spPr>
          <a:xfrm>
            <a:off x="240358" y="5729719"/>
            <a:ext cx="11633233" cy="981257"/>
          </a:xfrm>
        </p:spPr>
        <p:txBody>
          <a:bodyPr lIns="91440" tIns="45720" rIns="91440" bIns="45720" anchor="t"/>
          <a:lstStyle/>
          <a:p>
            <a:r>
              <a:rPr lang="en-GB" dirty="0">
                <a:latin typeface="Calibri"/>
              </a:rPr>
              <a:t>IDVA referrals have </a:t>
            </a:r>
            <a:r>
              <a:rPr lang="en-GB" dirty="0">
                <a:ea typeface="+mn-lt"/>
                <a:cs typeface="+mn-lt"/>
              </a:rPr>
              <a:t>different risk levels. The data in this slide show all risk levels. Some IDVAS only work with victims at high risk, others work with victims at all risk levels. Risk level is assessed by the DASH (</a:t>
            </a:r>
            <a:r>
              <a:rPr lang="en-GB" dirty="0"/>
              <a:t>Domestic Abuse, Stalking and Honour Based Violence)</a:t>
            </a:r>
            <a:r>
              <a:rPr lang="en-GB" dirty="0">
                <a:ea typeface="+mn-lt"/>
                <a:cs typeface="+mn-lt"/>
              </a:rPr>
              <a:t> risk assessment checklist.</a:t>
            </a:r>
            <a:endParaRPr lang="en-GB" dirty="0">
              <a:latin typeface="Calibri"/>
              <a:cs typeface="Calibri"/>
            </a:endParaRPr>
          </a:p>
        </p:txBody>
      </p:sp>
      <p:sp>
        <p:nvSpPr>
          <p:cNvPr id="3" name="Slide Number Placeholder 2">
            <a:extLst>
              <a:ext uri="{FF2B5EF4-FFF2-40B4-BE49-F238E27FC236}">
                <a16:creationId xmlns:a16="http://schemas.microsoft.com/office/drawing/2014/main" id="{CEA5E580-2994-4E73-BC92-56F2A5FA4538}"/>
              </a:ext>
            </a:extLst>
          </p:cNvPr>
          <p:cNvSpPr>
            <a:spLocks noGrp="1"/>
          </p:cNvSpPr>
          <p:nvPr>
            <p:ph type="sldNum" sz="quarter" idx="14"/>
          </p:nvPr>
        </p:nvSpPr>
        <p:spPr/>
        <p:txBody>
          <a:bodyPr/>
          <a:lstStyle/>
          <a:p>
            <a:fld id="{9BC8FC83-D65C-4978-BA33-53F84FE6B3EA}" type="slidenum">
              <a:rPr lang="en-GB" smtClean="0"/>
              <a:pPr/>
              <a:t>52</a:t>
            </a:fld>
            <a:endParaRPr lang="en-GB" dirty="0"/>
          </a:p>
        </p:txBody>
      </p:sp>
    </p:spTree>
    <p:extLst>
      <p:ext uri="{BB962C8B-B14F-4D97-AF65-F5344CB8AC3E}">
        <p14:creationId xmlns:p14="http://schemas.microsoft.com/office/powerpoint/2010/main" val="2660711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47C-FF23-4B61-9C55-D2D38133D7C1}"/>
              </a:ext>
            </a:extLst>
          </p:cNvPr>
          <p:cNvSpPr>
            <a:spLocks noGrp="1"/>
          </p:cNvSpPr>
          <p:nvPr>
            <p:ph type="ctrTitle"/>
          </p:nvPr>
        </p:nvSpPr>
        <p:spPr>
          <a:xfrm>
            <a:off x="161924" y="142876"/>
            <a:ext cx="11801475" cy="921649"/>
          </a:xfrm>
        </p:spPr>
        <p:txBody>
          <a:bodyPr lIns="91440" tIns="45720" rIns="91440" bIns="45720" anchor="b"/>
          <a:lstStyle/>
          <a:p>
            <a:r>
              <a:rPr lang="en-US" dirty="0">
                <a:solidFill>
                  <a:schemeClr val="tx1"/>
                </a:solidFill>
                <a:cs typeface="Calibri"/>
              </a:rPr>
              <a:t>Employment and NEET impacts</a:t>
            </a:r>
            <a:endParaRPr lang="en-US" i="1" dirty="0">
              <a:solidFill>
                <a:schemeClr val="tx1"/>
              </a:solidFill>
              <a:cs typeface="Calibri"/>
            </a:endParaRPr>
          </a:p>
        </p:txBody>
      </p:sp>
      <p:sp>
        <p:nvSpPr>
          <p:cNvPr id="4" name="Slide Number Placeholder 3">
            <a:extLst>
              <a:ext uri="{FF2B5EF4-FFF2-40B4-BE49-F238E27FC236}">
                <a16:creationId xmlns:a16="http://schemas.microsoft.com/office/drawing/2014/main" id="{2B87E00E-F37C-40CD-846D-797FE6BEC7C8}"/>
              </a:ext>
            </a:extLst>
          </p:cNvPr>
          <p:cNvSpPr>
            <a:spLocks noGrp="1"/>
          </p:cNvSpPr>
          <p:nvPr>
            <p:ph type="sldNum" sz="quarter" idx="14"/>
          </p:nvPr>
        </p:nvSpPr>
        <p:spPr/>
        <p:txBody>
          <a:bodyPr/>
          <a:lstStyle/>
          <a:p>
            <a:fld id="{9BC8FC83-D65C-4978-BA33-53F84FE6B3EA}" type="slidenum">
              <a:rPr lang="en-GB" smtClean="0"/>
              <a:pPr/>
              <a:t>53</a:t>
            </a:fld>
            <a:endParaRPr lang="en-GB" dirty="0"/>
          </a:p>
        </p:txBody>
      </p:sp>
      <p:sp>
        <p:nvSpPr>
          <p:cNvPr id="5" name="TextBox 4">
            <a:extLst>
              <a:ext uri="{FF2B5EF4-FFF2-40B4-BE49-F238E27FC236}">
                <a16:creationId xmlns:a16="http://schemas.microsoft.com/office/drawing/2014/main" id="{EBAFB18B-943F-419B-9038-BDCA28BB3688}"/>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1449121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756-2220-4498-8A66-398EB1EC9CFD}"/>
              </a:ext>
            </a:extLst>
          </p:cNvPr>
          <p:cNvSpPr>
            <a:spLocks noGrp="1"/>
          </p:cNvSpPr>
          <p:nvPr>
            <p:ph type="ctrTitle"/>
          </p:nvPr>
        </p:nvSpPr>
        <p:spPr>
          <a:xfrm>
            <a:off x="426961" y="506941"/>
            <a:ext cx="10248900" cy="727173"/>
          </a:xfrm>
        </p:spPr>
        <p:txBody>
          <a:bodyPr lIns="91440" tIns="45720" rIns="91440" bIns="45720" anchor="b"/>
          <a:lstStyle/>
          <a:p>
            <a:r>
              <a:rPr lang="en-US" sz="2200" dirty="0">
                <a:solidFill>
                  <a:schemeClr val="tx1"/>
                </a:solidFill>
                <a:cs typeface="Calibri"/>
              </a:rPr>
              <a:t>The proportion of 16 and 17 year olds that were either NEET or not known in Cambridgeshire remained relatively stable from 2018/19 to 2020/21. There was a slight reduction in Peterborough over the same period.</a:t>
            </a:r>
          </a:p>
        </p:txBody>
      </p:sp>
      <p:sp>
        <p:nvSpPr>
          <p:cNvPr id="4" name="Subtitle 3">
            <a:extLst>
              <a:ext uri="{FF2B5EF4-FFF2-40B4-BE49-F238E27FC236}">
                <a16:creationId xmlns:a16="http://schemas.microsoft.com/office/drawing/2014/main" id="{7D208E0B-23E2-4703-8DB3-11072B830CA2}"/>
              </a:ext>
            </a:extLst>
          </p:cNvPr>
          <p:cNvSpPr>
            <a:spLocks noGrp="1"/>
          </p:cNvSpPr>
          <p:nvPr>
            <p:ph type="subTitle" idx="1"/>
          </p:nvPr>
        </p:nvSpPr>
        <p:spPr>
          <a:xfrm>
            <a:off x="233387" y="1346298"/>
            <a:ext cx="5612243" cy="2401151"/>
          </a:xfrm>
        </p:spPr>
        <p:txBody>
          <a:bodyPr lIns="91440" tIns="45720" rIns="91440" bIns="45720" anchor="t"/>
          <a:lstStyle/>
          <a:p>
            <a:r>
              <a:rPr lang="en-US" dirty="0">
                <a:cs typeface="Calibri"/>
              </a:rPr>
              <a:t>Cambridgeshire data remains below the national average, whilst Peterborough remains above. </a:t>
            </a:r>
          </a:p>
          <a:p>
            <a:r>
              <a:rPr lang="en-GB" dirty="0">
                <a:ea typeface="+mn-lt"/>
                <a:cs typeface="+mn-lt"/>
              </a:rPr>
              <a:t>The proportion of 16 and 17 year olds who were not in education, employment or training (NEET) or whose activities were unknown increased from 3.0% to 3.2% in </a:t>
            </a:r>
            <a:r>
              <a:rPr lang="en-GB" b="1" dirty="0">
                <a:ea typeface="+mn-lt"/>
                <a:cs typeface="+mn-lt"/>
              </a:rPr>
              <a:t>Cambridgeshire</a:t>
            </a:r>
            <a:r>
              <a:rPr lang="en-GB" dirty="0">
                <a:ea typeface="+mn-lt"/>
                <a:cs typeface="+mn-lt"/>
              </a:rPr>
              <a:t> and from 6.4% to 7.0% in </a:t>
            </a:r>
            <a:r>
              <a:rPr lang="en-GB" b="1" dirty="0">
                <a:ea typeface="+mn-lt"/>
                <a:cs typeface="+mn-lt"/>
              </a:rPr>
              <a:t>Peterborough</a:t>
            </a:r>
            <a:r>
              <a:rPr lang="en-GB" dirty="0">
                <a:ea typeface="+mn-lt"/>
                <a:cs typeface="+mn-lt"/>
              </a:rPr>
              <a:t> from 2019 to 2020 (national average 2020: 5.5%).</a:t>
            </a:r>
            <a:endParaRPr lang="en-US" dirty="0">
              <a:solidFill>
                <a:srgbClr val="000000"/>
              </a:solidFill>
              <a:cs typeface="Calibri"/>
            </a:endParaRPr>
          </a:p>
          <a:p>
            <a:r>
              <a:rPr lang="en-US" dirty="0">
                <a:cs typeface="Calibri"/>
              </a:rPr>
              <a:t>Caution should be taken as the full impact on educational attainment and retention into learning will not be clear for some time to come as pupils age through schools. </a:t>
            </a:r>
          </a:p>
          <a:p>
            <a:r>
              <a:rPr lang="en-US" dirty="0">
                <a:cs typeface="Calibri"/>
              </a:rPr>
              <a:t>This year's data (available in March 2022) will help provide more of a picture.</a:t>
            </a:r>
            <a:endParaRPr lang="en-US" dirty="0"/>
          </a:p>
        </p:txBody>
      </p:sp>
      <p:sp>
        <p:nvSpPr>
          <p:cNvPr id="5" name="Text Placeholder 4">
            <a:extLst>
              <a:ext uri="{FF2B5EF4-FFF2-40B4-BE49-F238E27FC236}">
                <a16:creationId xmlns:a16="http://schemas.microsoft.com/office/drawing/2014/main" id="{CAA977F5-A12A-4327-898E-5345730D8B36}"/>
              </a:ext>
            </a:extLst>
          </p:cNvPr>
          <p:cNvSpPr>
            <a:spLocks noGrp="1"/>
          </p:cNvSpPr>
          <p:nvPr>
            <p:ph type="body" sz="quarter" idx="16"/>
          </p:nvPr>
        </p:nvSpPr>
        <p:spPr>
          <a:xfrm>
            <a:off x="169235" y="5362050"/>
            <a:ext cx="5619750" cy="948062"/>
          </a:xfrm>
        </p:spPr>
        <p:txBody>
          <a:bodyPr lIns="91440" tIns="45720" rIns="91440" bIns="45720" anchor="t"/>
          <a:lstStyle/>
          <a:p>
            <a:r>
              <a:rPr lang="en-US" dirty="0">
                <a:cs typeface="Calibri"/>
              </a:rPr>
              <a:t>Particularly vulnerable cohorts of young people that are overrepresented in the NEET are young offenders and children in care and care leavers. </a:t>
            </a:r>
          </a:p>
        </p:txBody>
      </p:sp>
      <p:sp>
        <p:nvSpPr>
          <p:cNvPr id="8" name="Text Placeholder 7">
            <a:extLst>
              <a:ext uri="{FF2B5EF4-FFF2-40B4-BE49-F238E27FC236}">
                <a16:creationId xmlns:a16="http://schemas.microsoft.com/office/drawing/2014/main" id="{36097269-4243-4F92-B1D3-5AEED0617287}"/>
              </a:ext>
            </a:extLst>
          </p:cNvPr>
          <p:cNvSpPr>
            <a:spLocks noGrp="1"/>
          </p:cNvSpPr>
          <p:nvPr>
            <p:ph type="body" sz="quarter" idx="18"/>
          </p:nvPr>
        </p:nvSpPr>
        <p:spPr>
          <a:xfrm>
            <a:off x="5912643" y="1762125"/>
            <a:ext cx="5991223" cy="659655"/>
          </a:xfrm>
        </p:spPr>
        <p:txBody>
          <a:bodyPr lIns="91440" tIns="45720" rIns="91440" bIns="45720" anchor="t"/>
          <a:lstStyle/>
          <a:p>
            <a:r>
              <a:rPr lang="en-US" dirty="0">
                <a:ea typeface="+mn-lt"/>
                <a:cs typeface="+mn-lt"/>
              </a:rPr>
              <a:t>Proportion of 16- and 17-year old's known to be NEET and Not Known – February Average</a:t>
            </a:r>
            <a:r>
              <a:rPr lang="en-US" dirty="0">
                <a:cs typeface="Calibri"/>
              </a:rPr>
              <a:t> </a:t>
            </a:r>
            <a:endParaRPr lang="en-US" dirty="0"/>
          </a:p>
        </p:txBody>
      </p:sp>
      <p:pic>
        <p:nvPicPr>
          <p:cNvPr id="9" name="Picture 9" descr="Column chart of the proportion of 16 and 17 year old's known to be NEET and Not Known; where between 2019 and 2020 academic year, the percentage slightly increased in Cambridgeshire and Peterborough while the national average in England remained the same. ">
            <a:extLst>
              <a:ext uri="{FF2B5EF4-FFF2-40B4-BE49-F238E27FC236}">
                <a16:creationId xmlns:a16="http://schemas.microsoft.com/office/drawing/2014/main" id="{36ECA93F-4690-4077-9527-36103CBA5AC4}"/>
              </a:ext>
            </a:extLst>
          </p:cNvPr>
          <p:cNvPicPr>
            <a:picLocks noChangeAspect="1"/>
          </p:cNvPicPr>
          <p:nvPr/>
        </p:nvPicPr>
        <p:blipFill>
          <a:blip r:embed="rId3"/>
          <a:stretch>
            <a:fillRect/>
          </a:stretch>
        </p:blipFill>
        <p:spPr>
          <a:xfrm>
            <a:off x="5823474" y="2241221"/>
            <a:ext cx="6277024" cy="3594860"/>
          </a:xfrm>
          <a:prstGeom prst="rect">
            <a:avLst/>
          </a:prstGeom>
        </p:spPr>
      </p:pic>
      <p:pic>
        <p:nvPicPr>
          <p:cNvPr id="7" name="Graphic 6" descr="Local data icon">
            <a:extLst>
              <a:ext uri="{FF2B5EF4-FFF2-40B4-BE49-F238E27FC236}">
                <a16:creationId xmlns:a16="http://schemas.microsoft.com/office/drawing/2014/main" id="{21ECFBE1-D9BA-4AD8-9BB8-91A3EA2BA4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3400" y="5836081"/>
            <a:ext cx="598099" cy="641231"/>
          </a:xfrm>
          <a:prstGeom prst="rect">
            <a:avLst/>
          </a:prstGeom>
        </p:spPr>
      </p:pic>
      <p:sp>
        <p:nvSpPr>
          <p:cNvPr id="3" name="Slide Number Placeholder 2">
            <a:extLst>
              <a:ext uri="{FF2B5EF4-FFF2-40B4-BE49-F238E27FC236}">
                <a16:creationId xmlns:a16="http://schemas.microsoft.com/office/drawing/2014/main" id="{020B7FCD-2186-4760-9BF9-51367E3C4BD9}"/>
              </a:ext>
            </a:extLst>
          </p:cNvPr>
          <p:cNvSpPr>
            <a:spLocks noGrp="1"/>
          </p:cNvSpPr>
          <p:nvPr>
            <p:ph type="sldNum" sz="quarter" idx="14"/>
          </p:nvPr>
        </p:nvSpPr>
        <p:spPr/>
        <p:txBody>
          <a:bodyPr/>
          <a:lstStyle/>
          <a:p>
            <a:fld id="{9BC8FC83-D65C-4978-BA33-53F84FE6B3EA}" type="slidenum">
              <a:rPr lang="en-GB" smtClean="0"/>
              <a:pPr/>
              <a:t>54</a:t>
            </a:fld>
            <a:endParaRPr lang="en-GB" dirty="0"/>
          </a:p>
        </p:txBody>
      </p:sp>
    </p:spTree>
    <p:extLst>
      <p:ext uri="{BB962C8B-B14F-4D97-AF65-F5344CB8AC3E}">
        <p14:creationId xmlns:p14="http://schemas.microsoft.com/office/powerpoint/2010/main" val="4183241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756-2220-4498-8A66-398EB1EC9CFD}"/>
              </a:ext>
            </a:extLst>
          </p:cNvPr>
          <p:cNvSpPr>
            <a:spLocks noGrp="1"/>
          </p:cNvSpPr>
          <p:nvPr>
            <p:ph type="ctrTitle"/>
          </p:nvPr>
        </p:nvSpPr>
        <p:spPr>
          <a:xfrm>
            <a:off x="161925" y="387804"/>
            <a:ext cx="10248900" cy="727173"/>
          </a:xfrm>
        </p:spPr>
        <p:txBody>
          <a:bodyPr lIns="91440" tIns="45720" rIns="91440" bIns="45720" anchor="b"/>
          <a:lstStyle/>
          <a:p>
            <a:r>
              <a:rPr lang="en-US" sz="2200" dirty="0">
                <a:solidFill>
                  <a:schemeClr val="tx1"/>
                </a:solidFill>
                <a:cs typeface="Calibri"/>
              </a:rPr>
              <a:t>In both Cambridgeshire and Peterborough there has been a small increase in the proportion of 16 and 17 year remaining in learning, although the increase in Peterborough was larger. </a:t>
            </a:r>
          </a:p>
        </p:txBody>
      </p:sp>
      <p:sp>
        <p:nvSpPr>
          <p:cNvPr id="4" name="Subtitle 3">
            <a:extLst>
              <a:ext uri="{FF2B5EF4-FFF2-40B4-BE49-F238E27FC236}">
                <a16:creationId xmlns:a16="http://schemas.microsoft.com/office/drawing/2014/main" id="{7D208E0B-23E2-4703-8DB3-11072B830CA2}"/>
              </a:ext>
            </a:extLst>
          </p:cNvPr>
          <p:cNvSpPr>
            <a:spLocks noGrp="1"/>
          </p:cNvSpPr>
          <p:nvPr>
            <p:ph type="subTitle" idx="1"/>
          </p:nvPr>
        </p:nvSpPr>
        <p:spPr>
          <a:xfrm>
            <a:off x="187755" y="1282961"/>
            <a:ext cx="5623140" cy="2846371"/>
          </a:xfrm>
        </p:spPr>
        <p:txBody>
          <a:bodyPr lIns="91440" tIns="45720" rIns="91440" bIns="45720" anchor="t"/>
          <a:lstStyle/>
          <a:p>
            <a:r>
              <a:rPr lang="en-US" dirty="0">
                <a:cs typeface="Calibri"/>
              </a:rPr>
              <a:t>For Peterborough, data indicates an increase in the proportion of those in learning from 88.9% in 2018/19 to 91.3% in 2020/21.  This brings it closer to the national average of 92.8%.</a:t>
            </a:r>
            <a:endParaRPr lang="en-US" dirty="0"/>
          </a:p>
          <a:p>
            <a:r>
              <a:rPr lang="en-US" dirty="0">
                <a:cs typeface="Calibri"/>
              </a:rPr>
              <a:t>For Cambridgeshire, the data shows a smaller increase from 93.1% in</a:t>
            </a:r>
            <a:r>
              <a:rPr lang="en-US" dirty="0">
                <a:ea typeface="+mn-lt"/>
                <a:cs typeface="+mn-lt"/>
              </a:rPr>
              <a:t> 2018/19 to 94.3% in 2020/21.</a:t>
            </a:r>
            <a:r>
              <a:rPr lang="en-US" dirty="0">
                <a:cs typeface="Calibri"/>
              </a:rPr>
              <a:t> It remains above the national average. </a:t>
            </a:r>
          </a:p>
          <a:p>
            <a:r>
              <a:rPr lang="en-US" dirty="0">
                <a:cs typeface="Calibri"/>
              </a:rPr>
              <a:t>Impacts might not be seen from the current data available and revisiting this data after February 2022 is advisable </a:t>
            </a:r>
            <a:endParaRPr lang="en-US" dirty="0"/>
          </a:p>
        </p:txBody>
      </p:sp>
      <p:sp>
        <p:nvSpPr>
          <p:cNvPr id="8" name="Text Placeholder 7">
            <a:extLst>
              <a:ext uri="{FF2B5EF4-FFF2-40B4-BE49-F238E27FC236}">
                <a16:creationId xmlns:a16="http://schemas.microsoft.com/office/drawing/2014/main" id="{36097269-4243-4F92-B1D3-5AEED0617287}"/>
              </a:ext>
            </a:extLst>
          </p:cNvPr>
          <p:cNvSpPr>
            <a:spLocks noGrp="1"/>
          </p:cNvSpPr>
          <p:nvPr>
            <p:ph type="body" sz="quarter" idx="18"/>
          </p:nvPr>
        </p:nvSpPr>
        <p:spPr/>
        <p:txBody>
          <a:bodyPr lIns="91440" tIns="45720" rIns="91440" bIns="45720" anchor="t"/>
          <a:lstStyle/>
          <a:p>
            <a:r>
              <a:rPr lang="en-US" dirty="0">
                <a:cs typeface="Calibri"/>
              </a:rPr>
              <a:t>Proportion of 16 and 17 year olds In Learning 3-month average (December – February)</a:t>
            </a:r>
            <a:endParaRPr lang="en-US" dirty="0"/>
          </a:p>
        </p:txBody>
      </p:sp>
      <p:pic>
        <p:nvPicPr>
          <p:cNvPr id="5" name="Picture 9" descr="Column chart of the proportion of 16 and 17 year olds in learning, where the data for Cambridgeshire and Peterborough shows a slight increase each year between 2018/19 and 2020/21. ">
            <a:extLst>
              <a:ext uri="{FF2B5EF4-FFF2-40B4-BE49-F238E27FC236}">
                <a16:creationId xmlns:a16="http://schemas.microsoft.com/office/drawing/2014/main" id="{6D16FEB8-52F2-44A8-9533-792D064D69E7}"/>
              </a:ext>
            </a:extLst>
          </p:cNvPr>
          <p:cNvPicPr>
            <a:picLocks noChangeAspect="1"/>
          </p:cNvPicPr>
          <p:nvPr/>
        </p:nvPicPr>
        <p:blipFill>
          <a:blip r:embed="rId3"/>
          <a:stretch>
            <a:fillRect/>
          </a:stretch>
        </p:blipFill>
        <p:spPr>
          <a:xfrm>
            <a:off x="5710850" y="1643354"/>
            <a:ext cx="6252548" cy="3554390"/>
          </a:xfrm>
          <a:prstGeom prst="rect">
            <a:avLst/>
          </a:prstGeom>
        </p:spPr>
      </p:pic>
      <p:pic>
        <p:nvPicPr>
          <p:cNvPr id="7" name="Graphic 6" descr="Local data icon">
            <a:extLst>
              <a:ext uri="{FF2B5EF4-FFF2-40B4-BE49-F238E27FC236}">
                <a16:creationId xmlns:a16="http://schemas.microsoft.com/office/drawing/2014/main" id="{FA65CA7B-4F10-4F41-AACC-0A5241D592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8226" y="5810250"/>
            <a:ext cx="598099" cy="641231"/>
          </a:xfrm>
          <a:prstGeom prst="rect">
            <a:avLst/>
          </a:prstGeom>
        </p:spPr>
      </p:pic>
      <p:sp>
        <p:nvSpPr>
          <p:cNvPr id="3" name="Slide Number Placeholder 2">
            <a:extLst>
              <a:ext uri="{FF2B5EF4-FFF2-40B4-BE49-F238E27FC236}">
                <a16:creationId xmlns:a16="http://schemas.microsoft.com/office/drawing/2014/main" id="{020B7FCD-2186-4760-9BF9-51367E3C4BD9}"/>
              </a:ext>
            </a:extLst>
          </p:cNvPr>
          <p:cNvSpPr>
            <a:spLocks noGrp="1"/>
          </p:cNvSpPr>
          <p:nvPr>
            <p:ph type="sldNum" sz="quarter" idx="14"/>
          </p:nvPr>
        </p:nvSpPr>
        <p:spPr/>
        <p:txBody>
          <a:bodyPr/>
          <a:lstStyle/>
          <a:p>
            <a:fld id="{9BC8FC83-D65C-4978-BA33-53F84FE6B3EA}" type="slidenum">
              <a:rPr lang="en-GB" smtClean="0"/>
              <a:pPr/>
              <a:t>55</a:t>
            </a:fld>
            <a:endParaRPr lang="en-GB" dirty="0"/>
          </a:p>
        </p:txBody>
      </p:sp>
    </p:spTree>
    <p:extLst>
      <p:ext uri="{BB962C8B-B14F-4D97-AF65-F5344CB8AC3E}">
        <p14:creationId xmlns:p14="http://schemas.microsoft.com/office/powerpoint/2010/main" val="3288872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4C61902-5B20-4C62-8B2E-16393D7CD96D}"/>
              </a:ext>
            </a:extLst>
          </p:cNvPr>
          <p:cNvSpPr txBox="1">
            <a:spLocks noGrp="1"/>
          </p:cNvSpPr>
          <p:nvPr>
            <p:ph type="title" idx="4294967295"/>
          </p:nvPr>
        </p:nvSpPr>
        <p:spPr>
          <a:xfrm>
            <a:off x="161925" y="144251"/>
            <a:ext cx="10248900" cy="7271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400" kern="1200">
                <a:solidFill>
                  <a:schemeClr val="accent3">
                    <a:lumMod val="50000"/>
                  </a:schemeClr>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schemeClr val="tx1"/>
                </a:solidFill>
                <a:effectLst/>
                <a:uLnTx/>
                <a:uFillTx/>
                <a:latin typeface="+mn-lt"/>
                <a:ea typeface="+mj-ea"/>
                <a:cs typeface="+mj-cs"/>
              </a:rPr>
              <a:t>Nationally, the 16-24 age group saw unemployment levels increase at a faster rate during the pandemic</a:t>
            </a:r>
          </a:p>
        </p:txBody>
      </p:sp>
      <p:sp>
        <p:nvSpPr>
          <p:cNvPr id="10" name="Subtitle 3">
            <a:extLst>
              <a:ext uri="{FF2B5EF4-FFF2-40B4-BE49-F238E27FC236}">
                <a16:creationId xmlns:a16="http://schemas.microsoft.com/office/drawing/2014/main" id="{729E71FD-49D2-4B6E-8186-B8155F9F2AEB}"/>
              </a:ext>
            </a:extLst>
          </p:cNvPr>
          <p:cNvSpPr txBox="1">
            <a:spLocks/>
          </p:cNvSpPr>
          <p:nvPr/>
        </p:nvSpPr>
        <p:spPr>
          <a:xfrm>
            <a:off x="161924" y="863172"/>
            <a:ext cx="5934075" cy="4052145"/>
          </a:xfrm>
          <a:prstGeom prst="rect">
            <a:avLst/>
          </a:prstGeom>
        </p:spPr>
        <p:txBody>
          <a:bodyPr lIns="91440" tIns="45720" rIns="91440" bIns="45720" anchor="t"/>
          <a:lstStyle>
            <a:lvl1pPr marL="342900" indent="-3429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t>Nationally, </a:t>
            </a:r>
            <a:r>
              <a:rPr lang="en-GB" dirty="0"/>
              <a:t>the pandemic saw increases in long-term unemployment rates in all age groups but this increase was seen earlier for young people aged 16 – 24</a:t>
            </a:r>
            <a:r>
              <a:rPr lang="en-GB" baseline="30000" dirty="0"/>
              <a:t>1</a:t>
            </a:r>
            <a:endParaRPr lang="en-GB" baseline="30000" dirty="0">
              <a:cs typeface="Calibri"/>
            </a:endParaRPr>
          </a:p>
          <a:p>
            <a:r>
              <a:rPr lang="en-GB" dirty="0"/>
              <a:t>In July 2020, 1 in 4 young people </a:t>
            </a:r>
            <a:r>
              <a:rPr lang="en-GB" b="1" dirty="0"/>
              <a:t>nationally</a:t>
            </a:r>
            <a:r>
              <a:rPr lang="en-GB" dirty="0"/>
              <a:t> were furloughed on the Job Retention Scheme</a:t>
            </a:r>
            <a:r>
              <a:rPr lang="en-GB" baseline="30000" dirty="0"/>
              <a:t>2</a:t>
            </a:r>
            <a:r>
              <a:rPr lang="en-GB" dirty="0"/>
              <a:t>. After a decline in late 2020, furlough rates increased to a similar proportion during the early 2021 lockdowns.</a:t>
            </a:r>
            <a:endParaRPr lang="en-GB" dirty="0">
              <a:cs typeface="Calibri"/>
            </a:endParaRPr>
          </a:p>
          <a:p>
            <a:r>
              <a:rPr lang="en-GB" dirty="0"/>
              <a:t>The Learning and Work Institute</a:t>
            </a:r>
            <a:r>
              <a:rPr lang="en-GB" baseline="30000" dirty="0"/>
              <a:t>3</a:t>
            </a:r>
            <a:r>
              <a:rPr lang="en-GB" dirty="0"/>
              <a:t> found over 25% of employers said they needed more experienced candidates for job roles whilst almost 20% said young people were unlikely to hold the right qualifications for their roles.</a:t>
            </a:r>
            <a:endParaRPr lang="en-GB" dirty="0">
              <a:cs typeface="Calibri"/>
            </a:endParaRPr>
          </a:p>
          <a:p>
            <a:r>
              <a:rPr lang="en-GB" dirty="0"/>
              <a:t>Young people were more likely to be on zero-hours contracts (11% of 16-24 years olds vs. 2% of 25-34)</a:t>
            </a:r>
            <a:r>
              <a:rPr lang="en-GB" baseline="30000" dirty="0"/>
              <a:t>4</a:t>
            </a:r>
            <a:r>
              <a:rPr lang="en-GB" dirty="0"/>
              <a:t>.</a:t>
            </a:r>
            <a:endParaRPr lang="en-GB" dirty="0">
              <a:cs typeface="Calibri"/>
            </a:endParaRPr>
          </a:p>
        </p:txBody>
      </p:sp>
      <p:sp>
        <p:nvSpPr>
          <p:cNvPr id="14" name="Text Placeholder 4">
            <a:extLst>
              <a:ext uri="{FF2B5EF4-FFF2-40B4-BE49-F238E27FC236}">
                <a16:creationId xmlns:a16="http://schemas.microsoft.com/office/drawing/2014/main" id="{1E163CCB-E2E1-4546-AB2D-24C51B18C622}"/>
              </a:ext>
            </a:extLst>
          </p:cNvPr>
          <p:cNvSpPr txBox="1">
            <a:spLocks/>
          </p:cNvSpPr>
          <p:nvPr/>
        </p:nvSpPr>
        <p:spPr>
          <a:xfrm>
            <a:off x="295274" y="4905055"/>
            <a:ext cx="5514977" cy="924071"/>
          </a:xfrm>
          <a:prstGeom prst="roundRect">
            <a:avLst/>
          </a:prstGeom>
          <a:ln w="38100">
            <a:solidFill>
              <a:schemeClr val="tx1"/>
            </a:solidFill>
          </a:ln>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Young people with ‘No qualifications’ or ‘Other qualifications’ saw the greatest percentage change in hours worked during the pandemic (-34% and -42%).</a:t>
            </a:r>
            <a:r>
              <a:rPr lang="en-GB" baseline="30000" dirty="0"/>
              <a:t>4</a:t>
            </a:r>
          </a:p>
        </p:txBody>
      </p:sp>
      <p:sp>
        <p:nvSpPr>
          <p:cNvPr id="24" name="Text Placeholder 7">
            <a:extLst>
              <a:ext uri="{FF2B5EF4-FFF2-40B4-BE49-F238E27FC236}">
                <a16:creationId xmlns:a16="http://schemas.microsoft.com/office/drawing/2014/main" id="{94B5E22B-A65B-4C2B-8375-349139C500BB}"/>
              </a:ext>
            </a:extLst>
          </p:cNvPr>
          <p:cNvSpPr txBox="1">
            <a:spLocks/>
          </p:cNvSpPr>
          <p:nvPr/>
        </p:nvSpPr>
        <p:spPr>
          <a:xfrm>
            <a:off x="6264646" y="1040070"/>
            <a:ext cx="5569193" cy="683101"/>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Impact of pandemic on 16 – 24 year olds nationally</a:t>
            </a:r>
            <a:endParaRPr lang="en-GB" baseline="30000" dirty="0">
              <a:ea typeface="Calibri"/>
              <a:cs typeface="Calibri"/>
            </a:endParaRPr>
          </a:p>
        </p:txBody>
      </p:sp>
      <p:pic>
        <p:nvPicPr>
          <p:cNvPr id="22" name="Picture 21" descr="Infographic text: 1 in 4 people on furlough across the United Kingdon in July 2020.">
            <a:extLst>
              <a:ext uri="{FF2B5EF4-FFF2-40B4-BE49-F238E27FC236}">
                <a16:creationId xmlns:a16="http://schemas.microsoft.com/office/drawing/2014/main" id="{7B312BAD-D913-49BE-A6B2-48BB4F8391A1}"/>
              </a:ext>
            </a:extLst>
          </p:cNvPr>
          <p:cNvPicPr>
            <a:picLocks noChangeAspect="1"/>
          </p:cNvPicPr>
          <p:nvPr/>
        </p:nvPicPr>
        <p:blipFill rotWithShape="1">
          <a:blip r:embed="rId3">
            <a:extLst>
              <a:ext uri="{28A0092B-C50C-407E-A947-70E740481C1C}">
                <a14:useLocalDpi xmlns:a14="http://schemas.microsoft.com/office/drawing/2010/main" val="0"/>
              </a:ext>
            </a:extLst>
          </a:blip>
          <a:srcRect b="792"/>
          <a:stretch/>
        </p:blipFill>
        <p:spPr>
          <a:xfrm>
            <a:off x="6371455" y="1387791"/>
            <a:ext cx="2331111" cy="2246420"/>
          </a:xfrm>
          <a:prstGeom prst="rect">
            <a:avLst/>
          </a:prstGeom>
        </p:spPr>
      </p:pic>
      <p:sp>
        <p:nvSpPr>
          <p:cNvPr id="2" name="TextBox 1">
            <a:extLst>
              <a:ext uri="{FF2B5EF4-FFF2-40B4-BE49-F238E27FC236}">
                <a16:creationId xmlns:a16="http://schemas.microsoft.com/office/drawing/2014/main" id="{0081ED89-85B3-8BB2-0699-F6340E20DE70}"/>
              </a:ext>
            </a:extLst>
          </p:cNvPr>
          <p:cNvSpPr txBox="1"/>
          <p:nvPr/>
        </p:nvSpPr>
        <p:spPr>
          <a:xfrm>
            <a:off x="7876167" y="3053648"/>
            <a:ext cx="94957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aseline="30000" dirty="0">
                <a:ea typeface="Calibri"/>
                <a:cs typeface="Calibri"/>
              </a:rPr>
              <a:t>2</a:t>
            </a:r>
          </a:p>
        </p:txBody>
      </p:sp>
      <p:pic>
        <p:nvPicPr>
          <p:cNvPr id="20" name="Picture 19" descr="Infographic text: 11 percent higher unemployment rate among people aged 16 to 24 compared to other age groups in 2020.">
            <a:extLst>
              <a:ext uri="{FF2B5EF4-FFF2-40B4-BE49-F238E27FC236}">
                <a16:creationId xmlns:a16="http://schemas.microsoft.com/office/drawing/2014/main" id="{F5CC471F-1FD9-4E6E-94ED-C65B46C7B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522" y="1381508"/>
            <a:ext cx="2435636" cy="2252703"/>
          </a:xfrm>
          <a:prstGeom prst="rect">
            <a:avLst/>
          </a:prstGeom>
        </p:spPr>
      </p:pic>
      <p:sp>
        <p:nvSpPr>
          <p:cNvPr id="13" name="TextBox 12">
            <a:extLst>
              <a:ext uri="{FF2B5EF4-FFF2-40B4-BE49-F238E27FC236}">
                <a16:creationId xmlns:a16="http://schemas.microsoft.com/office/drawing/2014/main" id="{9281C560-39E3-5491-8747-11EEB71C8827}"/>
              </a:ext>
            </a:extLst>
          </p:cNvPr>
          <p:cNvSpPr txBox="1"/>
          <p:nvPr/>
        </p:nvSpPr>
        <p:spPr>
          <a:xfrm>
            <a:off x="10059644" y="3107884"/>
            <a:ext cx="94957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aseline="30000" dirty="0">
                <a:ea typeface="Calibri"/>
                <a:cs typeface="Calibri"/>
              </a:rPr>
              <a:t>1</a:t>
            </a:r>
          </a:p>
        </p:txBody>
      </p:sp>
      <p:pic>
        <p:nvPicPr>
          <p:cNvPr id="18" name="Picture 17" descr="Infographic text: 28 percent of employers said that they were now less likely to employ younger candidates as they needed a more experienced workforce.">
            <a:extLst>
              <a:ext uri="{FF2B5EF4-FFF2-40B4-BE49-F238E27FC236}">
                <a16:creationId xmlns:a16="http://schemas.microsoft.com/office/drawing/2014/main" id="{FAF00707-D11C-4ED3-9D99-699F52ED99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51" y="3697728"/>
            <a:ext cx="2253951" cy="2199041"/>
          </a:xfrm>
          <a:prstGeom prst="rect">
            <a:avLst/>
          </a:prstGeom>
        </p:spPr>
      </p:pic>
      <p:sp>
        <p:nvSpPr>
          <p:cNvPr id="15" name="TextBox 14">
            <a:extLst>
              <a:ext uri="{FF2B5EF4-FFF2-40B4-BE49-F238E27FC236}">
                <a16:creationId xmlns:a16="http://schemas.microsoft.com/office/drawing/2014/main" id="{9FCF13AA-ED1C-AD3E-DAA3-06D48A1E9D14}"/>
              </a:ext>
            </a:extLst>
          </p:cNvPr>
          <p:cNvSpPr txBox="1"/>
          <p:nvPr/>
        </p:nvSpPr>
        <p:spPr>
          <a:xfrm>
            <a:off x="7847600" y="5366988"/>
            <a:ext cx="94957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aseline="30000" dirty="0">
                <a:ea typeface="Calibri"/>
                <a:cs typeface="Calibri"/>
              </a:rPr>
              <a:t>3</a:t>
            </a:r>
          </a:p>
        </p:txBody>
      </p:sp>
      <p:pic>
        <p:nvPicPr>
          <p:cNvPr id="16" name="Picture 15" descr="Infographic text: 34 percent decrease in hours worked by young people with no qualifications (2020 compared to 2019).">
            <a:extLst>
              <a:ext uri="{FF2B5EF4-FFF2-40B4-BE49-F238E27FC236}">
                <a16:creationId xmlns:a16="http://schemas.microsoft.com/office/drawing/2014/main" id="{DCC5C0BA-71CC-4F54-BA4E-B4B52594AC81}"/>
              </a:ext>
            </a:extLst>
          </p:cNvPr>
          <p:cNvPicPr>
            <a:picLocks noChangeAspect="1"/>
          </p:cNvPicPr>
          <p:nvPr/>
        </p:nvPicPr>
        <p:blipFill rotWithShape="1">
          <a:blip r:embed="rId6">
            <a:extLst>
              <a:ext uri="{28A0092B-C50C-407E-A947-70E740481C1C}">
                <a14:useLocalDpi xmlns:a14="http://schemas.microsoft.com/office/drawing/2010/main" val="0"/>
              </a:ext>
            </a:extLst>
          </a:blip>
          <a:srcRect b="7471"/>
          <a:stretch/>
        </p:blipFill>
        <p:spPr>
          <a:xfrm>
            <a:off x="8899525" y="3634508"/>
            <a:ext cx="2241620" cy="2259104"/>
          </a:xfrm>
          <a:prstGeom prst="rect">
            <a:avLst/>
          </a:prstGeom>
        </p:spPr>
      </p:pic>
      <p:sp>
        <p:nvSpPr>
          <p:cNvPr id="17" name="TextBox 16">
            <a:extLst>
              <a:ext uri="{FF2B5EF4-FFF2-40B4-BE49-F238E27FC236}">
                <a16:creationId xmlns:a16="http://schemas.microsoft.com/office/drawing/2014/main" id="{318B2AB7-E5E0-6762-DA87-B4C6388AEF09}"/>
              </a:ext>
            </a:extLst>
          </p:cNvPr>
          <p:cNvSpPr txBox="1"/>
          <p:nvPr/>
        </p:nvSpPr>
        <p:spPr>
          <a:xfrm>
            <a:off x="10184588" y="5295852"/>
            <a:ext cx="94957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aseline="30000" dirty="0">
                <a:ea typeface="Calibri"/>
                <a:cs typeface="Calibri"/>
              </a:rPr>
              <a:t>4</a:t>
            </a:r>
          </a:p>
        </p:txBody>
      </p:sp>
      <p:sp>
        <p:nvSpPr>
          <p:cNvPr id="28" name="Text Placeholder 5">
            <a:extLst>
              <a:ext uri="{FF2B5EF4-FFF2-40B4-BE49-F238E27FC236}">
                <a16:creationId xmlns:a16="http://schemas.microsoft.com/office/drawing/2014/main" id="{E39C6C58-C375-497B-9BEE-D5DBC6247F64}"/>
              </a:ext>
            </a:extLst>
          </p:cNvPr>
          <p:cNvSpPr txBox="1">
            <a:spLocks/>
          </p:cNvSpPr>
          <p:nvPr/>
        </p:nvSpPr>
        <p:spPr>
          <a:xfrm>
            <a:off x="216446" y="5987781"/>
            <a:ext cx="11610975" cy="50470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Unemployment rates for 16 – 24 year olds have historically been higher than for other age ranges, even pre-pandemic. However, long-term unemployment is usually less common amongst young people than older age groups.</a:t>
            </a:r>
          </a:p>
        </p:txBody>
      </p:sp>
      <p:pic>
        <p:nvPicPr>
          <p:cNvPr id="19" name="Picture 18" descr="National data icon">
            <a:extLst>
              <a:ext uri="{FF2B5EF4-FFF2-40B4-BE49-F238E27FC236}">
                <a16:creationId xmlns:a16="http://schemas.microsoft.com/office/drawing/2014/main" id="{1716BC1A-D59F-4011-8B09-64BE2E35B9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65863" y="5903366"/>
            <a:ext cx="546100" cy="5461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46048D6-9AC7-4851-AEB8-D6A6004563EE}"/>
              </a:ext>
            </a:extLst>
          </p:cNvPr>
          <p:cNvSpPr>
            <a:spLocks noGrp="1"/>
          </p:cNvSpPr>
          <p:nvPr>
            <p:ph type="sldNum" sz="quarter" idx="14"/>
          </p:nvPr>
        </p:nvSpPr>
        <p:spPr/>
        <p:txBody>
          <a:bodyPr/>
          <a:lstStyle/>
          <a:p>
            <a:fld id="{9BC8FC83-D65C-4978-BA33-53F84FE6B3EA}" type="slidenum">
              <a:rPr lang="en-GB" smtClean="0"/>
              <a:pPr/>
              <a:t>56</a:t>
            </a:fld>
            <a:endParaRPr lang="en-GB" dirty="0"/>
          </a:p>
        </p:txBody>
      </p:sp>
    </p:spTree>
    <p:extLst>
      <p:ext uri="{BB962C8B-B14F-4D97-AF65-F5344CB8AC3E}">
        <p14:creationId xmlns:p14="http://schemas.microsoft.com/office/powerpoint/2010/main" val="847486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9889-074D-4C69-87DB-5D589EFBD001}"/>
              </a:ext>
            </a:extLst>
          </p:cNvPr>
          <p:cNvSpPr>
            <a:spLocks noGrp="1"/>
          </p:cNvSpPr>
          <p:nvPr>
            <p:ph type="ctrTitle"/>
          </p:nvPr>
        </p:nvSpPr>
        <p:spPr>
          <a:xfrm>
            <a:off x="161925" y="452973"/>
            <a:ext cx="10987748" cy="727173"/>
          </a:xfrm>
        </p:spPr>
        <p:txBody>
          <a:bodyPr lIns="91440" tIns="45720" rIns="91440" bIns="45720" anchor="b"/>
          <a:lstStyle/>
          <a:p>
            <a:r>
              <a:rPr lang="en-GB" sz="2200" dirty="0">
                <a:solidFill>
                  <a:schemeClr val="tx1"/>
                </a:solidFill>
                <a:ea typeface="+mn-lt"/>
                <a:cs typeface="+mn-lt"/>
              </a:rPr>
              <a:t>16 – 24 year olds in Cambridgeshire and Peterborough faced decreased economic activity and increased benefits claims during the pandemic.  Factors for this include students counted within the economically inactive group &amp; impact of furlough.</a:t>
            </a:r>
            <a:endParaRPr lang="en-US" sz="2200" dirty="0">
              <a:solidFill>
                <a:schemeClr val="tx1"/>
              </a:solidFill>
            </a:endParaRPr>
          </a:p>
        </p:txBody>
      </p:sp>
      <p:sp>
        <p:nvSpPr>
          <p:cNvPr id="4" name="Subtitle 3">
            <a:extLst>
              <a:ext uri="{FF2B5EF4-FFF2-40B4-BE49-F238E27FC236}">
                <a16:creationId xmlns:a16="http://schemas.microsoft.com/office/drawing/2014/main" id="{3BEE18A8-1C2D-458A-B9A8-8D321D8B3FA2}"/>
              </a:ext>
            </a:extLst>
          </p:cNvPr>
          <p:cNvSpPr>
            <a:spLocks noGrp="1"/>
          </p:cNvSpPr>
          <p:nvPr>
            <p:ph type="subTitle" idx="1"/>
          </p:nvPr>
        </p:nvSpPr>
        <p:spPr>
          <a:xfrm>
            <a:off x="161923" y="1180146"/>
            <a:ext cx="7117277" cy="3220406"/>
          </a:xfrm>
        </p:spPr>
        <p:txBody>
          <a:bodyPr lIns="91440" tIns="45720" rIns="91440" bIns="45720" anchor="t"/>
          <a:lstStyle/>
          <a:p>
            <a:r>
              <a:rPr lang="en-GB" dirty="0">
                <a:ea typeface="+mn-lt"/>
                <a:cs typeface="+mn-lt"/>
              </a:rPr>
              <a:t>In </a:t>
            </a:r>
            <a:r>
              <a:rPr lang="en-GB" b="1" dirty="0">
                <a:ea typeface="+mn-lt"/>
                <a:cs typeface="+mn-lt"/>
              </a:rPr>
              <a:t>Cambridgeshire and Peterborough</a:t>
            </a:r>
            <a:r>
              <a:rPr lang="en-GB" dirty="0">
                <a:ea typeface="+mn-lt"/>
                <a:cs typeface="+mn-lt"/>
              </a:rPr>
              <a:t>, about 91,600 people fall within the 16 – 24 working age bracket – known as ‘young people’</a:t>
            </a:r>
            <a:r>
              <a:rPr lang="en-GB" baseline="30000" dirty="0">
                <a:ea typeface="+mn-lt"/>
                <a:cs typeface="+mn-lt"/>
              </a:rPr>
              <a:t>1</a:t>
            </a:r>
            <a:r>
              <a:rPr lang="en-GB" dirty="0">
                <a:ea typeface="+mn-lt"/>
                <a:cs typeface="+mn-lt"/>
              </a:rPr>
              <a:t>. However, the total 16 – 24 population has been declining in recent years</a:t>
            </a:r>
            <a:endParaRPr lang="en-US" dirty="0">
              <a:ea typeface="+mn-lt"/>
              <a:cs typeface="+mn-lt"/>
            </a:endParaRPr>
          </a:p>
          <a:p>
            <a:r>
              <a:rPr lang="en-GB" dirty="0">
                <a:ea typeface="+mn-lt"/>
                <a:cs typeface="+mn-lt"/>
              </a:rPr>
              <a:t>Employment rates in </a:t>
            </a:r>
            <a:r>
              <a:rPr lang="en-GB" b="1" dirty="0">
                <a:ea typeface="+mn-lt"/>
                <a:cs typeface="+mn-lt"/>
              </a:rPr>
              <a:t>Cambridgeshire </a:t>
            </a:r>
            <a:r>
              <a:rPr lang="en-GB" dirty="0">
                <a:ea typeface="+mn-lt"/>
                <a:cs typeface="+mn-lt"/>
              </a:rPr>
              <a:t>decreased in 2020 by 11ppts to 45% but increased in </a:t>
            </a:r>
            <a:r>
              <a:rPr lang="en-GB" b="1" dirty="0">
                <a:ea typeface="+mn-lt"/>
                <a:cs typeface="+mn-lt"/>
              </a:rPr>
              <a:t>Peterborough </a:t>
            </a:r>
            <a:r>
              <a:rPr lang="en-GB" dirty="0">
                <a:ea typeface="+mn-lt"/>
                <a:cs typeface="+mn-lt"/>
              </a:rPr>
              <a:t>by 5ppts to 56%, the highest since 2008.</a:t>
            </a:r>
            <a:r>
              <a:rPr lang="en-GB" baseline="30000" dirty="0">
                <a:ea typeface="+mn-lt"/>
                <a:cs typeface="+mn-lt"/>
              </a:rPr>
              <a:t>2</a:t>
            </a:r>
            <a:endParaRPr lang="en-US" baseline="30000" dirty="0">
              <a:ea typeface="+mn-lt"/>
              <a:cs typeface="+mn-lt"/>
            </a:endParaRPr>
          </a:p>
          <a:p>
            <a:r>
              <a:rPr lang="en-GB" dirty="0">
                <a:ea typeface="+mn-lt"/>
                <a:cs typeface="+mn-lt"/>
              </a:rPr>
              <a:t>Economic inactivity in young people increased during 2020 by 12ppts in </a:t>
            </a:r>
            <a:r>
              <a:rPr lang="en-GB" b="1" dirty="0">
                <a:ea typeface="+mn-lt"/>
                <a:cs typeface="+mn-lt"/>
              </a:rPr>
              <a:t>Cambridgeshire</a:t>
            </a:r>
            <a:r>
              <a:rPr lang="en-GB" dirty="0">
                <a:ea typeface="+mn-lt"/>
                <a:cs typeface="+mn-lt"/>
              </a:rPr>
              <a:t> and 3ppts in </a:t>
            </a:r>
            <a:r>
              <a:rPr lang="en-GB" b="1" dirty="0">
                <a:ea typeface="+mn-lt"/>
                <a:cs typeface="+mn-lt"/>
              </a:rPr>
              <a:t>Peterborough.</a:t>
            </a:r>
            <a:r>
              <a:rPr lang="en-GB" b="1" baseline="30000" dirty="0">
                <a:ea typeface="+mn-lt"/>
                <a:cs typeface="+mn-lt"/>
              </a:rPr>
              <a:t> 3</a:t>
            </a:r>
            <a:endParaRPr lang="en-US" baseline="30000" dirty="0">
              <a:ea typeface="+mn-lt"/>
              <a:cs typeface="+mn-lt"/>
            </a:endParaRPr>
          </a:p>
          <a:p>
            <a:r>
              <a:rPr lang="en-GB" dirty="0">
                <a:ea typeface="+mn-lt"/>
                <a:cs typeface="+mn-lt"/>
              </a:rPr>
              <a:t>Benefit claimant numbers in the 16 – 24 age bracket increased by 134% between March 2020 and June 2020 and counts remain high, with rates for September 2021 being 95% higher than in September 2019.</a:t>
            </a:r>
            <a:r>
              <a:rPr lang="en-GB" baseline="30000" dirty="0">
                <a:ea typeface="+mn-lt"/>
                <a:cs typeface="+mn-lt"/>
              </a:rPr>
              <a:t>4</a:t>
            </a:r>
            <a:endParaRPr lang="en-GB" baseline="30000" dirty="0"/>
          </a:p>
        </p:txBody>
      </p:sp>
      <p:sp>
        <p:nvSpPr>
          <p:cNvPr id="5" name="Text Placeholder 4">
            <a:extLst>
              <a:ext uri="{FF2B5EF4-FFF2-40B4-BE49-F238E27FC236}">
                <a16:creationId xmlns:a16="http://schemas.microsoft.com/office/drawing/2014/main" id="{E8E4A98F-F1BA-461F-9A61-9D252121B939}"/>
              </a:ext>
            </a:extLst>
          </p:cNvPr>
          <p:cNvSpPr>
            <a:spLocks noGrp="1"/>
          </p:cNvSpPr>
          <p:nvPr>
            <p:ph type="body" sz="quarter" idx="16"/>
          </p:nvPr>
        </p:nvSpPr>
        <p:spPr>
          <a:xfrm>
            <a:off x="297576" y="4811931"/>
            <a:ext cx="5781675" cy="1099143"/>
          </a:xfrm>
        </p:spPr>
        <p:txBody>
          <a:bodyPr lIns="91440" tIns="45720" rIns="91440" bIns="45720" anchor="t"/>
          <a:lstStyle/>
          <a:p>
            <a:r>
              <a:rPr lang="en-GB" dirty="0">
                <a:ea typeface="+mn-lt"/>
                <a:cs typeface="+mn-lt"/>
              </a:rPr>
              <a:t>The pandemic may have exacerbated existing inequalities within the region, with the highest proportions of claimant counts occurring in the north of the Cambridgeshire and Peterborough area.</a:t>
            </a:r>
            <a:endParaRPr lang="en-US" dirty="0"/>
          </a:p>
        </p:txBody>
      </p:sp>
      <p:sp>
        <p:nvSpPr>
          <p:cNvPr id="10" name="Text Placeholder 7">
            <a:extLst>
              <a:ext uri="{FF2B5EF4-FFF2-40B4-BE49-F238E27FC236}">
                <a16:creationId xmlns:a16="http://schemas.microsoft.com/office/drawing/2014/main" id="{73463ECB-B325-4038-9395-F3C603492992}"/>
              </a:ext>
            </a:extLst>
          </p:cNvPr>
          <p:cNvSpPr txBox="1">
            <a:spLocks/>
          </p:cNvSpPr>
          <p:nvPr/>
        </p:nvSpPr>
        <p:spPr>
          <a:xfrm>
            <a:off x="7279200" y="1136375"/>
            <a:ext cx="5386136" cy="65965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Economic inactivity rates for Cambridgeshire (top) and Peterborough (bottom)</a:t>
            </a:r>
            <a:r>
              <a:rPr lang="en-GB" baseline="30000" dirty="0"/>
              <a:t>3</a:t>
            </a:r>
            <a:endParaRPr lang="en-GB" baseline="30000" dirty="0">
              <a:cs typeface="Calibri"/>
            </a:endParaRPr>
          </a:p>
        </p:txBody>
      </p:sp>
      <p:pic>
        <p:nvPicPr>
          <p:cNvPr id="7" name="Picture 6" descr="Line chart of economic inactivity rate by age group in Cambridgeshire, where the percentage of economic inactivity has remained consistent until 2020 when the percentage of young people inactive has increased by 12%.">
            <a:extLst>
              <a:ext uri="{FF2B5EF4-FFF2-40B4-BE49-F238E27FC236}">
                <a16:creationId xmlns:a16="http://schemas.microsoft.com/office/drawing/2014/main" id="{FF1B4AEC-ACE3-4F78-8FB5-71D1760E2472}"/>
              </a:ext>
            </a:extLst>
          </p:cNvPr>
          <p:cNvPicPr>
            <a:picLocks noChangeAspect="1"/>
          </p:cNvPicPr>
          <p:nvPr/>
        </p:nvPicPr>
        <p:blipFill>
          <a:blip r:embed="rId3"/>
          <a:stretch>
            <a:fillRect/>
          </a:stretch>
        </p:blipFill>
        <p:spPr>
          <a:xfrm>
            <a:off x="7308073" y="1693943"/>
            <a:ext cx="4320000" cy="2162281"/>
          </a:xfrm>
          <a:prstGeom prst="rect">
            <a:avLst/>
          </a:prstGeom>
        </p:spPr>
      </p:pic>
      <p:pic>
        <p:nvPicPr>
          <p:cNvPr id="8" name="Picture 7" descr="Line chart of economic inactivity rate by age group in Peterborough, where the percentage of economic inactivity has remained consistent until 2020 when the percentage of young people inactive has slightly increased while those between 50 and 64 have decreased.">
            <a:extLst>
              <a:ext uri="{FF2B5EF4-FFF2-40B4-BE49-F238E27FC236}">
                <a16:creationId xmlns:a16="http://schemas.microsoft.com/office/drawing/2014/main" id="{C5A42A91-63C0-4438-9F3E-A3229B939AEB}"/>
              </a:ext>
            </a:extLst>
          </p:cNvPr>
          <p:cNvPicPr>
            <a:picLocks noChangeAspect="1"/>
          </p:cNvPicPr>
          <p:nvPr/>
        </p:nvPicPr>
        <p:blipFill>
          <a:blip r:embed="rId4"/>
          <a:stretch>
            <a:fillRect/>
          </a:stretch>
        </p:blipFill>
        <p:spPr>
          <a:xfrm>
            <a:off x="7308073" y="3828171"/>
            <a:ext cx="4320000" cy="2171428"/>
          </a:xfrm>
          <a:prstGeom prst="rect">
            <a:avLst/>
          </a:prstGeom>
        </p:spPr>
      </p:pic>
      <p:sp>
        <p:nvSpPr>
          <p:cNvPr id="6" name="Text Placeholder 5">
            <a:extLst>
              <a:ext uri="{FF2B5EF4-FFF2-40B4-BE49-F238E27FC236}">
                <a16:creationId xmlns:a16="http://schemas.microsoft.com/office/drawing/2014/main" id="{BEC6FE35-9B74-4C74-89CC-E0419F9A869C}"/>
              </a:ext>
            </a:extLst>
          </p:cNvPr>
          <p:cNvSpPr>
            <a:spLocks noGrp="1"/>
          </p:cNvSpPr>
          <p:nvPr>
            <p:ph type="body" sz="quarter" idx="17"/>
          </p:nvPr>
        </p:nvSpPr>
        <p:spPr/>
        <p:txBody>
          <a:bodyPr lIns="91440" tIns="45720" rIns="91440" bIns="45720" anchor="t"/>
          <a:lstStyle/>
          <a:p>
            <a:r>
              <a:rPr lang="en-GB" dirty="0">
                <a:ea typeface="+mn-lt"/>
                <a:cs typeface="+mn-lt"/>
              </a:rPr>
              <a:t>Unemployment among those aged 16-24 has been notably higher compared to other age groups, with the pandemic having a greater effect and seeing unemployment levels increase at a faster rate.</a:t>
            </a:r>
            <a:endParaRPr lang="en-US" b="0" i="0" dirty="0">
              <a:ea typeface="+mn-lt"/>
              <a:cs typeface="+mn-lt"/>
            </a:endParaRPr>
          </a:p>
          <a:p>
            <a:endParaRPr lang="en-US" dirty="0">
              <a:cs typeface="Calibri"/>
            </a:endParaRPr>
          </a:p>
        </p:txBody>
      </p:sp>
      <p:sp>
        <p:nvSpPr>
          <p:cNvPr id="3" name="Slide Number Placeholder 2">
            <a:extLst>
              <a:ext uri="{FF2B5EF4-FFF2-40B4-BE49-F238E27FC236}">
                <a16:creationId xmlns:a16="http://schemas.microsoft.com/office/drawing/2014/main" id="{646048D6-9AC7-4851-AEB8-D6A6004563EE}"/>
              </a:ext>
            </a:extLst>
          </p:cNvPr>
          <p:cNvSpPr>
            <a:spLocks noGrp="1"/>
          </p:cNvSpPr>
          <p:nvPr>
            <p:ph type="sldNum" sz="quarter" idx="14"/>
          </p:nvPr>
        </p:nvSpPr>
        <p:spPr/>
        <p:txBody>
          <a:bodyPr/>
          <a:lstStyle/>
          <a:p>
            <a:fld id="{9BC8FC83-D65C-4978-BA33-53F84FE6B3EA}" type="slidenum">
              <a:rPr lang="en-GB" smtClean="0"/>
              <a:pPr/>
              <a:t>57</a:t>
            </a:fld>
            <a:endParaRPr lang="en-GB" dirty="0"/>
          </a:p>
        </p:txBody>
      </p:sp>
    </p:spTree>
    <p:extLst>
      <p:ext uri="{BB962C8B-B14F-4D97-AF65-F5344CB8AC3E}">
        <p14:creationId xmlns:p14="http://schemas.microsoft.com/office/powerpoint/2010/main" val="2888726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5FAB396-4996-415A-832F-3DA2AFCC1D70}"/>
              </a:ext>
            </a:extLst>
          </p:cNvPr>
          <p:cNvSpPr txBox="1">
            <a:spLocks noGrp="1"/>
          </p:cNvSpPr>
          <p:nvPr>
            <p:ph type="title" idx="4294967295"/>
          </p:nvPr>
        </p:nvSpPr>
        <p:spPr>
          <a:xfrm>
            <a:off x="190501" y="266200"/>
            <a:ext cx="10887877" cy="7271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400" kern="1200">
                <a:solidFill>
                  <a:schemeClr val="accent3">
                    <a:lumMod val="50000"/>
                  </a:schemeClr>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schemeClr val="tx1"/>
                </a:solidFill>
                <a:effectLst/>
                <a:uLnTx/>
                <a:uFillTx/>
                <a:latin typeface="+mn-lt"/>
                <a:ea typeface="+mj-ea"/>
                <a:cs typeface="+mj-cs"/>
              </a:rPr>
              <a:t>Locally, young people’s interaction with education has been affected by the pandemic. Whilst some educational opportunities have seen increases, others have decreased</a:t>
            </a:r>
          </a:p>
        </p:txBody>
      </p:sp>
      <p:sp>
        <p:nvSpPr>
          <p:cNvPr id="4" name="Subtitle 3">
            <a:extLst>
              <a:ext uri="{FF2B5EF4-FFF2-40B4-BE49-F238E27FC236}">
                <a16:creationId xmlns:a16="http://schemas.microsoft.com/office/drawing/2014/main" id="{3BEE18A8-1C2D-458A-B9A8-8D321D8B3FA2}"/>
              </a:ext>
            </a:extLst>
          </p:cNvPr>
          <p:cNvSpPr>
            <a:spLocks noGrp="1"/>
          </p:cNvSpPr>
          <p:nvPr>
            <p:ph type="subTitle" idx="1"/>
          </p:nvPr>
        </p:nvSpPr>
        <p:spPr>
          <a:xfrm>
            <a:off x="190501" y="1237351"/>
            <a:ext cx="5591175" cy="3315348"/>
          </a:xfrm>
        </p:spPr>
        <p:txBody>
          <a:bodyPr lIns="91440" tIns="45720" rIns="91440" bIns="45720" anchor="t"/>
          <a:lstStyle/>
          <a:p>
            <a:r>
              <a:rPr lang="en-GB" dirty="0">
                <a:ea typeface="+mn-lt"/>
                <a:cs typeface="+mn-lt"/>
              </a:rPr>
              <a:t>In 2020, young people (16-24 year olds) in full-time education increased by 11% in </a:t>
            </a:r>
            <a:r>
              <a:rPr lang="en-GB" b="1" dirty="0">
                <a:ea typeface="+mn-lt"/>
                <a:cs typeface="+mn-lt"/>
              </a:rPr>
              <a:t>Cambridgeshire</a:t>
            </a:r>
            <a:r>
              <a:rPr lang="en-GB" dirty="0">
                <a:ea typeface="+mn-lt"/>
                <a:cs typeface="+mn-lt"/>
              </a:rPr>
              <a:t> but decreased by 9% in </a:t>
            </a:r>
            <a:r>
              <a:rPr lang="en-GB" b="1" dirty="0">
                <a:ea typeface="+mn-lt"/>
                <a:cs typeface="+mn-lt"/>
              </a:rPr>
              <a:t>Peterborough</a:t>
            </a:r>
            <a:r>
              <a:rPr lang="en-GB" b="1" baseline="30000" dirty="0">
                <a:ea typeface="+mn-lt"/>
                <a:cs typeface="+mn-lt"/>
              </a:rPr>
              <a:t>1</a:t>
            </a:r>
            <a:r>
              <a:rPr lang="en-GB" dirty="0">
                <a:ea typeface="+mn-lt"/>
                <a:cs typeface="+mn-lt"/>
              </a:rPr>
              <a:t>.</a:t>
            </a:r>
            <a:endParaRPr lang="en-US" dirty="0">
              <a:ea typeface="+mn-lt"/>
              <a:cs typeface="+mn-lt"/>
            </a:endParaRPr>
          </a:p>
          <a:p>
            <a:r>
              <a:rPr lang="en-GB" dirty="0">
                <a:ea typeface="+mn-lt"/>
                <a:cs typeface="+mn-lt"/>
              </a:rPr>
              <a:t>There was a 5% decrease in apprenticeship starts between Q3 of 2020/21 and 2019/20.  However, uptake varies by age and apprenticeship type, with Intermediate Apprenticeships and Under 19s seeing the largest declines in starts</a:t>
            </a:r>
            <a:r>
              <a:rPr lang="en-GB" baseline="30000" dirty="0">
                <a:ea typeface="+mn-lt"/>
                <a:cs typeface="+mn-lt"/>
              </a:rPr>
              <a:t>2</a:t>
            </a:r>
            <a:r>
              <a:rPr lang="en-GB" dirty="0">
                <a:ea typeface="+mn-lt"/>
                <a:cs typeface="+mn-lt"/>
              </a:rPr>
              <a:t>.</a:t>
            </a:r>
            <a:endParaRPr lang="en-US" dirty="0">
              <a:ea typeface="+mn-lt"/>
              <a:cs typeface="+mn-lt"/>
            </a:endParaRPr>
          </a:p>
        </p:txBody>
      </p:sp>
      <p:sp>
        <p:nvSpPr>
          <p:cNvPr id="5" name="Text Placeholder 4">
            <a:extLst>
              <a:ext uri="{FF2B5EF4-FFF2-40B4-BE49-F238E27FC236}">
                <a16:creationId xmlns:a16="http://schemas.microsoft.com/office/drawing/2014/main" id="{E8E4A98F-F1BA-461F-9A61-9D252121B939}"/>
              </a:ext>
            </a:extLst>
          </p:cNvPr>
          <p:cNvSpPr>
            <a:spLocks noGrp="1"/>
          </p:cNvSpPr>
          <p:nvPr>
            <p:ph type="body" sz="quarter" idx="16"/>
          </p:nvPr>
        </p:nvSpPr>
        <p:spPr>
          <a:xfrm>
            <a:off x="190501" y="4900612"/>
            <a:ext cx="5619750" cy="1015059"/>
          </a:xfrm>
        </p:spPr>
        <p:txBody>
          <a:bodyPr lIns="91440" tIns="45720" rIns="91440" bIns="45720" anchor="t"/>
          <a:lstStyle/>
          <a:p>
            <a:r>
              <a:rPr lang="en-GB" dirty="0">
                <a:ea typeface="+mn-lt"/>
                <a:cs typeface="+mn-lt"/>
              </a:rPr>
              <a:t>Decreases in education during the pandemic is likely to have an impact on the future skills and employability of young people entering the workforce.</a:t>
            </a:r>
            <a:endParaRPr lang="en-US" dirty="0"/>
          </a:p>
        </p:txBody>
      </p:sp>
      <p:sp>
        <p:nvSpPr>
          <p:cNvPr id="8" name="Text Placeholder 7">
            <a:extLst>
              <a:ext uri="{FF2B5EF4-FFF2-40B4-BE49-F238E27FC236}">
                <a16:creationId xmlns:a16="http://schemas.microsoft.com/office/drawing/2014/main" id="{CE60055C-F0DD-4977-A901-0BBB2938D66C}"/>
              </a:ext>
            </a:extLst>
          </p:cNvPr>
          <p:cNvSpPr>
            <a:spLocks noGrp="1"/>
          </p:cNvSpPr>
          <p:nvPr>
            <p:ph type="body" sz="quarter" idx="18"/>
          </p:nvPr>
        </p:nvSpPr>
        <p:spPr/>
        <p:txBody>
          <a:bodyPr lIns="91440" tIns="45720" rIns="91440" bIns="45720" anchor="t"/>
          <a:lstStyle/>
          <a:p>
            <a:r>
              <a:rPr lang="en-GB" dirty="0">
                <a:ea typeface="+mn-lt"/>
                <a:cs typeface="+mn-lt"/>
              </a:rPr>
              <a:t>Change in apprenticeship starts up to Q3 from 2019/20 to 2020/21 across Cambridgeshire and Peterborough</a:t>
            </a:r>
            <a:r>
              <a:rPr lang="en-GB" baseline="30000" dirty="0">
                <a:ea typeface="+mn-lt"/>
                <a:cs typeface="+mn-lt"/>
              </a:rPr>
              <a:t>2</a:t>
            </a:r>
            <a:endParaRPr lang="en-US" baseline="30000" dirty="0"/>
          </a:p>
        </p:txBody>
      </p:sp>
      <p:pic>
        <p:nvPicPr>
          <p:cNvPr id="10" name="Picture 9" descr="Column chart of the percentage change in apprenticeship starts up to quarter 3 across Cambridgeshire and Peterborough from 2019/20 to 2020/21 for the age groups under 19, 19-24 and 25+, where intermediate apprenticeships saw the largest decreases in starts and the under 19 age group saw the largest decreases in starts.">
            <a:extLst>
              <a:ext uri="{FF2B5EF4-FFF2-40B4-BE49-F238E27FC236}">
                <a16:creationId xmlns:a16="http://schemas.microsoft.com/office/drawing/2014/main" id="{BF810482-1C96-45C3-92D5-079788D8A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870" y="1701489"/>
            <a:ext cx="5822079" cy="3361854"/>
          </a:xfrm>
          <a:prstGeom prst="rect">
            <a:avLst/>
          </a:prstGeom>
        </p:spPr>
      </p:pic>
      <p:sp>
        <p:nvSpPr>
          <p:cNvPr id="14" name="Text Placeholder 5">
            <a:extLst>
              <a:ext uri="{FF2B5EF4-FFF2-40B4-BE49-F238E27FC236}">
                <a16:creationId xmlns:a16="http://schemas.microsoft.com/office/drawing/2014/main" id="{DFD6FC69-EA05-45DF-B774-81DA6ABA9015}"/>
              </a:ext>
            </a:extLst>
          </p:cNvPr>
          <p:cNvSpPr txBox="1">
            <a:spLocks/>
          </p:cNvSpPr>
          <p:nvPr/>
        </p:nvSpPr>
        <p:spPr>
          <a:xfrm>
            <a:off x="238826" y="5919650"/>
            <a:ext cx="11457873" cy="51256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800" b="1"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 the past 10 years, the proportions of 18-24 year olds in full time education in Cambridgeshire and Peterborough has generally been lower than the national average, usually fluctuating around 31 – 33%.</a:t>
            </a:r>
            <a:r>
              <a:rPr lang="en-GB" baseline="30000" dirty="0"/>
              <a:t>1</a:t>
            </a:r>
          </a:p>
          <a:p>
            <a:endParaRPr lang="en-GB" dirty="0"/>
          </a:p>
        </p:txBody>
      </p:sp>
      <p:sp>
        <p:nvSpPr>
          <p:cNvPr id="3" name="Slide Number Placeholder 2">
            <a:extLst>
              <a:ext uri="{FF2B5EF4-FFF2-40B4-BE49-F238E27FC236}">
                <a16:creationId xmlns:a16="http://schemas.microsoft.com/office/drawing/2014/main" id="{646048D6-9AC7-4851-AEB8-D6A6004563EE}"/>
              </a:ext>
            </a:extLst>
          </p:cNvPr>
          <p:cNvSpPr>
            <a:spLocks noGrp="1"/>
          </p:cNvSpPr>
          <p:nvPr>
            <p:ph type="sldNum" sz="quarter" idx="14"/>
          </p:nvPr>
        </p:nvSpPr>
        <p:spPr/>
        <p:txBody>
          <a:bodyPr/>
          <a:lstStyle/>
          <a:p>
            <a:fld id="{9BC8FC83-D65C-4978-BA33-53F84FE6B3EA}" type="slidenum">
              <a:rPr lang="en-GB" smtClean="0"/>
              <a:pPr/>
              <a:t>58</a:t>
            </a:fld>
            <a:endParaRPr lang="en-GB" dirty="0"/>
          </a:p>
        </p:txBody>
      </p:sp>
    </p:spTree>
    <p:extLst>
      <p:ext uri="{BB962C8B-B14F-4D97-AF65-F5344CB8AC3E}">
        <p14:creationId xmlns:p14="http://schemas.microsoft.com/office/powerpoint/2010/main" val="78121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descr="The chart on this slide shows changes in the number of Cambridgeshire and Peterborough women giving birth at our local hospitals each year, from 15/16 to an estimate of maternities in 21/22. At CUH and at Hinchingbrooke there has been a small increase in maternities in 2021/22 compared to the previous year. At Peterborough City Hospital and Queen Elizabeth the numbers are very similar to the previous year. ">
            <a:extLst>
              <a:ext uri="{FF2B5EF4-FFF2-40B4-BE49-F238E27FC236}">
                <a16:creationId xmlns:a16="http://schemas.microsoft.com/office/drawing/2014/main" id="{400BFA40-50E1-4F4D-ABF6-C58078A86DC8}"/>
              </a:ext>
            </a:extLst>
          </p:cNvPr>
          <p:cNvSpPr>
            <a:spLocks noGrp="1"/>
          </p:cNvSpPr>
          <p:nvPr>
            <p:ph type="ctrTitle"/>
          </p:nvPr>
        </p:nvSpPr>
        <p:spPr>
          <a:xfrm>
            <a:off x="161924" y="142876"/>
            <a:ext cx="10678529" cy="962593"/>
          </a:xfrm>
        </p:spPr>
        <p:txBody>
          <a:bodyPr lIns="91440" tIns="45720" rIns="91440" bIns="45720" anchor="b">
            <a:normAutofit/>
          </a:bodyPr>
          <a:lstStyle/>
          <a:p>
            <a:r>
              <a:rPr lang="en-US" sz="2200" dirty="0">
                <a:solidFill>
                  <a:schemeClr val="tx1"/>
                </a:solidFill>
                <a:cs typeface="Calibri"/>
              </a:rPr>
              <a:t>The number of mothers giving birth who are registered as </a:t>
            </a:r>
            <a:r>
              <a:rPr lang="en-US" sz="2200" b="1" dirty="0">
                <a:solidFill>
                  <a:schemeClr val="tx1"/>
                </a:solidFill>
                <a:cs typeface="Calibri"/>
              </a:rPr>
              <a:t>Cambridgeshire &amp; Peterborough </a:t>
            </a:r>
            <a:r>
              <a:rPr lang="en-US" sz="2200" dirty="0">
                <a:solidFill>
                  <a:schemeClr val="tx1"/>
                </a:solidFill>
                <a:cs typeface="Calibri"/>
              </a:rPr>
              <a:t>CCG patients is likely to be higher at the end of 21/22 than in previous years.</a:t>
            </a:r>
          </a:p>
        </p:txBody>
      </p:sp>
      <p:graphicFrame>
        <p:nvGraphicFramePr>
          <p:cNvPr id="7" name="Chart 6" descr="The chart on this slide shows changes in the number of Cambridgeshire and Peterborough women giving birth at our local hospitals each year, from 15/16 to an estimate of maternities in 21/22. At CUH and at Hinchingbrooke there has been a small increase in maternities in 2021/22 compared to the previous year. At Peterborough City Hospital and Queen Elizabeth the numbers are very similar to the previous year. ">
            <a:extLst>
              <a:ext uri="{FF2B5EF4-FFF2-40B4-BE49-F238E27FC236}">
                <a16:creationId xmlns:a16="http://schemas.microsoft.com/office/drawing/2014/main" id="{AD59DB50-60AE-4FCC-BF4A-576C7662306B}"/>
              </a:ext>
            </a:extLst>
          </p:cNvPr>
          <p:cNvGraphicFramePr>
            <a:graphicFrameLocks/>
          </p:cNvGraphicFramePr>
          <p:nvPr>
            <p:extLst>
              <p:ext uri="{D42A27DB-BD31-4B8C-83A1-F6EECF244321}">
                <p14:modId xmlns:p14="http://schemas.microsoft.com/office/powerpoint/2010/main" val="3220091693"/>
              </p:ext>
            </p:extLst>
          </p:nvPr>
        </p:nvGraphicFramePr>
        <p:xfrm>
          <a:off x="216539" y="1082786"/>
          <a:ext cx="6782975" cy="518178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5A022C2D-F76A-4D78-9C49-1CA744736BD6}"/>
              </a:ext>
            </a:extLst>
          </p:cNvPr>
          <p:cNvSpPr txBox="1"/>
          <p:nvPr/>
        </p:nvSpPr>
        <p:spPr>
          <a:xfrm>
            <a:off x="7193913" y="1528576"/>
            <a:ext cx="4569698" cy="2662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Data is only available at present for the first three quarters of 2021/22, but extrapolating from this we expect around 9,560 mothers who are Cambridgeshire &amp; Peterborough CCG registered patients for the full year. This would represent a 5.5% increase on the total number of maternities recorded in all of 2020/21 (9,064). </a:t>
            </a:r>
          </a:p>
          <a:p>
            <a:endParaRPr lang="en-GB" dirty="0">
              <a:cs typeface="Calibri"/>
            </a:endParaRPr>
          </a:p>
        </p:txBody>
      </p:sp>
      <p:graphicFrame>
        <p:nvGraphicFramePr>
          <p:cNvPr id="16" name="Table 15" descr="Table of the number of mothers giving birth at each hospital and trust in Cambridgeshire and Peterborough, where the number of births have steadily declined between 2015 to 2021. 2021 onwards, estimates indicate the number of births have increased. ">
            <a:extLst>
              <a:ext uri="{FF2B5EF4-FFF2-40B4-BE49-F238E27FC236}">
                <a16:creationId xmlns:a16="http://schemas.microsoft.com/office/drawing/2014/main" id="{F8EB4539-E776-4A72-B3D5-0CD0ED9768B5}"/>
              </a:ext>
            </a:extLst>
          </p:cNvPr>
          <p:cNvGraphicFramePr>
            <a:graphicFrameLocks noGrp="1"/>
          </p:cNvGraphicFramePr>
          <p:nvPr>
            <p:extLst>
              <p:ext uri="{D42A27DB-BD31-4B8C-83A1-F6EECF244321}">
                <p14:modId xmlns:p14="http://schemas.microsoft.com/office/powerpoint/2010/main" val="2456333739"/>
              </p:ext>
            </p:extLst>
          </p:nvPr>
        </p:nvGraphicFramePr>
        <p:xfrm>
          <a:off x="7193913" y="4614632"/>
          <a:ext cx="4711429" cy="1649942"/>
        </p:xfrm>
        <a:graphic>
          <a:graphicData uri="http://schemas.openxmlformats.org/drawingml/2006/table">
            <a:tbl>
              <a:tblPr firstRow="1" bandRow="1">
                <a:tableStyleId>{5C22544A-7EE6-4342-B048-85BDC9FD1C3A}</a:tableStyleId>
              </a:tblPr>
              <a:tblGrid>
                <a:gridCol w="1643525">
                  <a:extLst>
                    <a:ext uri="{9D8B030D-6E8A-4147-A177-3AD203B41FA5}">
                      <a16:colId xmlns:a16="http://schemas.microsoft.com/office/drawing/2014/main" val="2235156183"/>
                    </a:ext>
                  </a:extLst>
                </a:gridCol>
                <a:gridCol w="438272">
                  <a:extLst>
                    <a:ext uri="{9D8B030D-6E8A-4147-A177-3AD203B41FA5}">
                      <a16:colId xmlns:a16="http://schemas.microsoft.com/office/drawing/2014/main" val="3049952185"/>
                    </a:ext>
                  </a:extLst>
                </a:gridCol>
                <a:gridCol w="438272">
                  <a:extLst>
                    <a:ext uri="{9D8B030D-6E8A-4147-A177-3AD203B41FA5}">
                      <a16:colId xmlns:a16="http://schemas.microsoft.com/office/drawing/2014/main" val="487192116"/>
                    </a:ext>
                  </a:extLst>
                </a:gridCol>
                <a:gridCol w="438272">
                  <a:extLst>
                    <a:ext uri="{9D8B030D-6E8A-4147-A177-3AD203B41FA5}">
                      <a16:colId xmlns:a16="http://schemas.microsoft.com/office/drawing/2014/main" val="2844720460"/>
                    </a:ext>
                  </a:extLst>
                </a:gridCol>
                <a:gridCol w="438272">
                  <a:extLst>
                    <a:ext uri="{9D8B030D-6E8A-4147-A177-3AD203B41FA5}">
                      <a16:colId xmlns:a16="http://schemas.microsoft.com/office/drawing/2014/main" val="60357890"/>
                    </a:ext>
                  </a:extLst>
                </a:gridCol>
                <a:gridCol w="438272">
                  <a:extLst>
                    <a:ext uri="{9D8B030D-6E8A-4147-A177-3AD203B41FA5}">
                      <a16:colId xmlns:a16="http://schemas.microsoft.com/office/drawing/2014/main" val="224491776"/>
                    </a:ext>
                  </a:extLst>
                </a:gridCol>
                <a:gridCol w="438272">
                  <a:extLst>
                    <a:ext uri="{9D8B030D-6E8A-4147-A177-3AD203B41FA5}">
                      <a16:colId xmlns:a16="http://schemas.microsoft.com/office/drawing/2014/main" val="4142599776"/>
                    </a:ext>
                  </a:extLst>
                </a:gridCol>
                <a:gridCol w="438272">
                  <a:extLst>
                    <a:ext uri="{9D8B030D-6E8A-4147-A177-3AD203B41FA5}">
                      <a16:colId xmlns:a16="http://schemas.microsoft.com/office/drawing/2014/main" val="3497134712"/>
                    </a:ext>
                  </a:extLst>
                </a:gridCol>
              </a:tblGrid>
              <a:tr h="210155">
                <a:tc>
                  <a:txBody>
                    <a:bodyPr/>
                    <a:lstStyle/>
                    <a:p>
                      <a:pPr algn="ctr"/>
                      <a:r>
                        <a:rPr lang="en-GB" sz="1000" dirty="0">
                          <a:effectLst/>
                        </a:rPr>
                        <a:t>Hospital/Trust of birth</a:t>
                      </a:r>
                    </a:p>
                  </a:txBody>
                  <a:tcPr marL="0" marR="0" marT="0" marB="0" anchor="ctr"/>
                </a:tc>
                <a:tc>
                  <a:txBody>
                    <a:bodyPr/>
                    <a:lstStyle/>
                    <a:p>
                      <a:pPr algn="ctr"/>
                      <a:r>
                        <a:rPr lang="en-GB" sz="1000" dirty="0">
                          <a:effectLst/>
                        </a:rPr>
                        <a:t>15/16</a:t>
                      </a:r>
                    </a:p>
                  </a:txBody>
                  <a:tcPr marL="0" marR="0" marT="0" marB="0" anchor="ctr"/>
                </a:tc>
                <a:tc>
                  <a:txBody>
                    <a:bodyPr/>
                    <a:lstStyle/>
                    <a:p>
                      <a:pPr algn="ctr"/>
                      <a:r>
                        <a:rPr lang="en-GB" sz="1000" dirty="0">
                          <a:effectLst/>
                        </a:rPr>
                        <a:t>16/17</a:t>
                      </a:r>
                    </a:p>
                  </a:txBody>
                  <a:tcPr marL="0" marR="0" marT="0" marB="0" anchor="ctr"/>
                </a:tc>
                <a:tc>
                  <a:txBody>
                    <a:bodyPr/>
                    <a:lstStyle/>
                    <a:p>
                      <a:pPr algn="ctr"/>
                      <a:r>
                        <a:rPr lang="en-GB" sz="1000" dirty="0">
                          <a:effectLst/>
                        </a:rPr>
                        <a:t>17/18</a:t>
                      </a:r>
                    </a:p>
                  </a:txBody>
                  <a:tcPr marL="0" marR="0" marT="0" marB="0" anchor="ctr"/>
                </a:tc>
                <a:tc>
                  <a:txBody>
                    <a:bodyPr/>
                    <a:lstStyle/>
                    <a:p>
                      <a:pPr algn="ctr"/>
                      <a:r>
                        <a:rPr lang="en-GB" sz="1000" dirty="0">
                          <a:effectLst/>
                        </a:rPr>
                        <a:t>18/19</a:t>
                      </a:r>
                    </a:p>
                  </a:txBody>
                  <a:tcPr marL="0" marR="0" marT="0" marB="0" anchor="ctr"/>
                </a:tc>
                <a:tc>
                  <a:txBody>
                    <a:bodyPr/>
                    <a:lstStyle/>
                    <a:p>
                      <a:pPr algn="ctr"/>
                      <a:r>
                        <a:rPr lang="en-GB" sz="1000" dirty="0">
                          <a:effectLst/>
                        </a:rPr>
                        <a:t>19/20</a:t>
                      </a:r>
                    </a:p>
                  </a:txBody>
                  <a:tcPr marL="0" marR="0" marT="0" marB="0" anchor="ctr"/>
                </a:tc>
                <a:tc>
                  <a:txBody>
                    <a:bodyPr/>
                    <a:lstStyle/>
                    <a:p>
                      <a:pPr algn="ctr"/>
                      <a:r>
                        <a:rPr lang="en-GB" sz="1000" dirty="0">
                          <a:effectLst/>
                        </a:rPr>
                        <a:t>20/21</a:t>
                      </a:r>
                    </a:p>
                  </a:txBody>
                  <a:tcPr marL="0" marR="0" marT="0" marB="0" anchor="ctr"/>
                </a:tc>
                <a:tc>
                  <a:txBody>
                    <a:bodyPr/>
                    <a:lstStyle/>
                    <a:p>
                      <a:pPr algn="ctr"/>
                      <a:r>
                        <a:rPr lang="en-GB" sz="1000" dirty="0">
                          <a:effectLst/>
                        </a:rPr>
                        <a:t>21/22 (esti-mated)</a:t>
                      </a:r>
                    </a:p>
                  </a:txBody>
                  <a:tcPr marL="0" marR="0" marT="0" marB="0" anchor="ctr"/>
                </a:tc>
                <a:extLst>
                  <a:ext uri="{0D108BD9-81ED-4DB2-BD59-A6C34878D82A}">
                    <a16:rowId xmlns:a16="http://schemas.microsoft.com/office/drawing/2014/main" val="3840416264"/>
                  </a:ext>
                </a:extLst>
              </a:tr>
              <a:tr h="315232">
                <a:tc>
                  <a:txBody>
                    <a:bodyPr/>
                    <a:lstStyle/>
                    <a:p>
                      <a:pPr algn="ctr"/>
                      <a:r>
                        <a:rPr lang="en-GB" sz="1000" dirty="0">
                          <a:effectLst/>
                        </a:rPr>
                        <a:t>Cambridge University Hospitals NHS Foundation Trust</a:t>
                      </a:r>
                    </a:p>
                  </a:txBody>
                  <a:tcPr marL="0" marR="0" marT="0" marB="0" anchor="ctr"/>
                </a:tc>
                <a:tc>
                  <a:txBody>
                    <a:bodyPr/>
                    <a:lstStyle/>
                    <a:p>
                      <a:pPr algn="ctr"/>
                      <a:r>
                        <a:rPr lang="en-GB" sz="1000" dirty="0">
                          <a:effectLst/>
                        </a:rPr>
                        <a:t>4,121</a:t>
                      </a:r>
                    </a:p>
                  </a:txBody>
                  <a:tcPr marL="0" marR="0" marT="0" marB="0" anchor="ctr"/>
                </a:tc>
                <a:tc>
                  <a:txBody>
                    <a:bodyPr/>
                    <a:lstStyle/>
                    <a:p>
                      <a:pPr algn="ctr"/>
                      <a:r>
                        <a:rPr lang="en-GB" sz="1000" dirty="0">
                          <a:effectLst/>
                        </a:rPr>
                        <a:t>3,919</a:t>
                      </a:r>
                    </a:p>
                  </a:txBody>
                  <a:tcPr marL="0" marR="0" marT="0" marB="0" anchor="ctr"/>
                </a:tc>
                <a:tc>
                  <a:txBody>
                    <a:bodyPr/>
                    <a:lstStyle/>
                    <a:p>
                      <a:pPr algn="ctr"/>
                      <a:r>
                        <a:rPr lang="en-GB" sz="1000" dirty="0">
                          <a:effectLst/>
                        </a:rPr>
                        <a:t>3,778</a:t>
                      </a:r>
                    </a:p>
                  </a:txBody>
                  <a:tcPr marL="0" marR="0" marT="0" marB="0" anchor="ctr"/>
                </a:tc>
                <a:tc>
                  <a:txBody>
                    <a:bodyPr/>
                    <a:lstStyle/>
                    <a:p>
                      <a:pPr algn="ctr"/>
                      <a:r>
                        <a:rPr lang="en-GB" sz="1000" dirty="0">
                          <a:effectLst/>
                        </a:rPr>
                        <a:t>3,731</a:t>
                      </a:r>
                    </a:p>
                  </a:txBody>
                  <a:tcPr marL="0" marR="0" marT="0" marB="0" anchor="ctr"/>
                </a:tc>
                <a:tc>
                  <a:txBody>
                    <a:bodyPr/>
                    <a:lstStyle/>
                    <a:p>
                      <a:pPr algn="ctr"/>
                      <a:r>
                        <a:rPr lang="en-GB" sz="1000" dirty="0">
                          <a:effectLst/>
                        </a:rPr>
                        <a:t>3,774</a:t>
                      </a:r>
                    </a:p>
                  </a:txBody>
                  <a:tcPr marL="0" marR="0" marT="0" marB="0" anchor="ctr"/>
                </a:tc>
                <a:tc>
                  <a:txBody>
                    <a:bodyPr/>
                    <a:lstStyle/>
                    <a:p>
                      <a:pPr algn="ctr"/>
                      <a:r>
                        <a:rPr lang="en-GB" sz="1000" dirty="0">
                          <a:effectLst/>
                        </a:rPr>
                        <a:t>3,629</a:t>
                      </a:r>
                    </a:p>
                  </a:txBody>
                  <a:tcPr marL="0" marR="0" marT="0" marB="0" anchor="ctr"/>
                </a:tc>
                <a:tc>
                  <a:txBody>
                    <a:bodyPr/>
                    <a:lstStyle/>
                    <a:p>
                      <a:pPr algn="ctr"/>
                      <a:r>
                        <a:rPr lang="en-GB" sz="1000" dirty="0">
                          <a:effectLst/>
                        </a:rPr>
                        <a:t>3,907</a:t>
                      </a:r>
                    </a:p>
                  </a:txBody>
                  <a:tcPr marL="0" marR="0" marT="0" marB="0" anchor="ctr"/>
                </a:tc>
                <a:extLst>
                  <a:ext uri="{0D108BD9-81ED-4DB2-BD59-A6C34878D82A}">
                    <a16:rowId xmlns:a16="http://schemas.microsoft.com/office/drawing/2014/main" val="1222366787"/>
                  </a:ext>
                </a:extLst>
              </a:tr>
              <a:tr h="105077">
                <a:tc>
                  <a:txBody>
                    <a:bodyPr/>
                    <a:lstStyle/>
                    <a:p>
                      <a:pPr algn="ctr"/>
                      <a:r>
                        <a:rPr lang="en-GB" sz="1000" dirty="0">
                          <a:effectLst/>
                        </a:rPr>
                        <a:t>Hinchingbrooke Hospital</a:t>
                      </a:r>
                    </a:p>
                  </a:txBody>
                  <a:tcPr marL="0" marR="0" marT="0" marB="0" anchor="ctr"/>
                </a:tc>
                <a:tc>
                  <a:txBody>
                    <a:bodyPr/>
                    <a:lstStyle/>
                    <a:p>
                      <a:pPr algn="ctr"/>
                      <a:r>
                        <a:rPr lang="en-GB" sz="1000" dirty="0">
                          <a:effectLst/>
                        </a:rPr>
                        <a:t>2,261</a:t>
                      </a:r>
                    </a:p>
                  </a:txBody>
                  <a:tcPr marL="0" marR="0" marT="0" marB="0" anchor="ctr"/>
                </a:tc>
                <a:tc>
                  <a:txBody>
                    <a:bodyPr/>
                    <a:lstStyle/>
                    <a:p>
                      <a:pPr algn="ctr"/>
                      <a:r>
                        <a:rPr lang="en-GB" sz="1000" dirty="0">
                          <a:effectLst/>
                        </a:rPr>
                        <a:t>2,106</a:t>
                      </a:r>
                    </a:p>
                  </a:txBody>
                  <a:tcPr marL="0" marR="0" marT="0" marB="0" anchor="ctr"/>
                </a:tc>
                <a:tc>
                  <a:txBody>
                    <a:bodyPr/>
                    <a:lstStyle/>
                    <a:p>
                      <a:pPr algn="ctr"/>
                      <a:r>
                        <a:rPr lang="en-GB" sz="1000" dirty="0">
                          <a:effectLst/>
                        </a:rPr>
                        <a:t>2,094</a:t>
                      </a:r>
                    </a:p>
                  </a:txBody>
                  <a:tcPr marL="0" marR="0" marT="0" marB="0" anchor="ctr"/>
                </a:tc>
                <a:tc>
                  <a:txBody>
                    <a:bodyPr/>
                    <a:lstStyle/>
                    <a:p>
                      <a:pPr algn="ctr"/>
                      <a:r>
                        <a:rPr lang="en-GB" sz="1000" dirty="0">
                          <a:effectLst/>
                        </a:rPr>
                        <a:t>1,963</a:t>
                      </a:r>
                    </a:p>
                  </a:txBody>
                  <a:tcPr marL="0" marR="0" marT="0" marB="0" anchor="ctr"/>
                </a:tc>
                <a:tc>
                  <a:txBody>
                    <a:bodyPr/>
                    <a:lstStyle/>
                    <a:p>
                      <a:pPr algn="ctr"/>
                      <a:r>
                        <a:rPr lang="en-GB" sz="1000" dirty="0">
                          <a:effectLst/>
                        </a:rPr>
                        <a:t>1,962</a:t>
                      </a:r>
                    </a:p>
                  </a:txBody>
                  <a:tcPr marL="0" marR="0" marT="0" marB="0" anchor="ctr"/>
                </a:tc>
                <a:tc>
                  <a:txBody>
                    <a:bodyPr/>
                    <a:lstStyle/>
                    <a:p>
                      <a:pPr algn="ctr"/>
                      <a:r>
                        <a:rPr lang="en-GB" sz="1000" dirty="0">
                          <a:effectLst/>
                        </a:rPr>
                        <a:t>1,888</a:t>
                      </a:r>
                    </a:p>
                  </a:txBody>
                  <a:tcPr marL="0" marR="0" marT="0" marB="0" anchor="ctr"/>
                </a:tc>
                <a:tc>
                  <a:txBody>
                    <a:bodyPr/>
                    <a:lstStyle/>
                    <a:p>
                      <a:pPr algn="ctr"/>
                      <a:r>
                        <a:rPr lang="en-GB" sz="1000" dirty="0">
                          <a:effectLst/>
                        </a:rPr>
                        <a:t>2,076</a:t>
                      </a:r>
                    </a:p>
                  </a:txBody>
                  <a:tcPr marL="0" marR="0" marT="0" marB="0" anchor="ctr"/>
                </a:tc>
                <a:extLst>
                  <a:ext uri="{0D108BD9-81ED-4DB2-BD59-A6C34878D82A}">
                    <a16:rowId xmlns:a16="http://schemas.microsoft.com/office/drawing/2014/main" val="1219297976"/>
                  </a:ext>
                </a:extLst>
              </a:tr>
              <a:tr h="210155">
                <a:tc>
                  <a:txBody>
                    <a:bodyPr/>
                    <a:lstStyle/>
                    <a:p>
                      <a:pPr algn="ctr"/>
                      <a:r>
                        <a:rPr lang="en-GB" sz="1000" dirty="0">
                          <a:effectLst/>
                        </a:rPr>
                        <a:t>Peterborough City Hospital</a:t>
                      </a:r>
                    </a:p>
                  </a:txBody>
                  <a:tcPr marL="0" marR="0" marT="0" marB="0" anchor="ctr"/>
                </a:tc>
                <a:tc>
                  <a:txBody>
                    <a:bodyPr/>
                    <a:lstStyle/>
                    <a:p>
                      <a:pPr algn="ctr"/>
                      <a:r>
                        <a:rPr lang="en-GB" sz="1000" dirty="0">
                          <a:effectLst/>
                        </a:rPr>
                        <a:t>3,632</a:t>
                      </a:r>
                    </a:p>
                  </a:txBody>
                  <a:tcPr marL="0" marR="0" marT="0" marB="0" anchor="ctr"/>
                </a:tc>
                <a:tc>
                  <a:txBody>
                    <a:bodyPr/>
                    <a:lstStyle/>
                    <a:p>
                      <a:pPr algn="ctr"/>
                      <a:r>
                        <a:rPr lang="en-GB" sz="1000" dirty="0">
                          <a:effectLst/>
                        </a:rPr>
                        <a:t>3,478</a:t>
                      </a:r>
                    </a:p>
                  </a:txBody>
                  <a:tcPr marL="0" marR="0" marT="0" marB="0" anchor="ctr"/>
                </a:tc>
                <a:tc>
                  <a:txBody>
                    <a:bodyPr/>
                    <a:lstStyle/>
                    <a:p>
                      <a:pPr algn="ctr"/>
                      <a:r>
                        <a:rPr lang="en-GB" sz="1000" dirty="0">
                          <a:effectLst/>
                        </a:rPr>
                        <a:t>3,516</a:t>
                      </a:r>
                    </a:p>
                  </a:txBody>
                  <a:tcPr marL="0" marR="0" marT="0" marB="0" anchor="ctr"/>
                </a:tc>
                <a:tc>
                  <a:txBody>
                    <a:bodyPr/>
                    <a:lstStyle/>
                    <a:p>
                      <a:pPr algn="ctr"/>
                      <a:r>
                        <a:rPr lang="en-GB" sz="1000" dirty="0">
                          <a:effectLst/>
                        </a:rPr>
                        <a:t>3,249</a:t>
                      </a:r>
                    </a:p>
                  </a:txBody>
                  <a:tcPr marL="0" marR="0" marT="0" marB="0" anchor="ctr"/>
                </a:tc>
                <a:tc>
                  <a:txBody>
                    <a:bodyPr/>
                    <a:lstStyle/>
                    <a:p>
                      <a:pPr algn="ctr"/>
                      <a:r>
                        <a:rPr lang="en-GB" sz="1000" dirty="0">
                          <a:effectLst/>
                        </a:rPr>
                        <a:t>3,185</a:t>
                      </a:r>
                    </a:p>
                  </a:txBody>
                  <a:tcPr marL="0" marR="0" marT="0" marB="0" anchor="ctr"/>
                </a:tc>
                <a:tc>
                  <a:txBody>
                    <a:bodyPr/>
                    <a:lstStyle/>
                    <a:p>
                      <a:pPr algn="ctr"/>
                      <a:r>
                        <a:rPr lang="en-GB" sz="1000" dirty="0">
                          <a:effectLst/>
                        </a:rPr>
                        <a:t>3,126</a:t>
                      </a:r>
                    </a:p>
                  </a:txBody>
                  <a:tcPr marL="0" marR="0" marT="0" marB="0" anchor="ctr"/>
                </a:tc>
                <a:tc>
                  <a:txBody>
                    <a:bodyPr/>
                    <a:lstStyle/>
                    <a:p>
                      <a:pPr algn="ctr"/>
                      <a:r>
                        <a:rPr lang="en-GB" sz="1000" dirty="0">
                          <a:effectLst/>
                        </a:rPr>
                        <a:t>3,116</a:t>
                      </a:r>
                    </a:p>
                  </a:txBody>
                  <a:tcPr marL="0" marR="0" marT="0" marB="0" anchor="ctr"/>
                </a:tc>
                <a:extLst>
                  <a:ext uri="{0D108BD9-81ED-4DB2-BD59-A6C34878D82A}">
                    <a16:rowId xmlns:a16="http://schemas.microsoft.com/office/drawing/2014/main" val="3589095395"/>
                  </a:ext>
                </a:extLst>
              </a:tr>
              <a:tr h="210155">
                <a:tc>
                  <a:txBody>
                    <a:bodyPr/>
                    <a:lstStyle/>
                    <a:p>
                      <a:pPr algn="ctr"/>
                      <a:r>
                        <a:rPr lang="en-GB" sz="1000" dirty="0">
                          <a:effectLst/>
                        </a:rPr>
                        <a:t>Queen Elizabeth Hospital</a:t>
                      </a:r>
                    </a:p>
                  </a:txBody>
                  <a:tcPr marL="0" marR="0" marT="0" marB="0" anchor="ctr"/>
                </a:tc>
                <a:tc>
                  <a:txBody>
                    <a:bodyPr/>
                    <a:lstStyle/>
                    <a:p>
                      <a:pPr algn="ctr"/>
                      <a:r>
                        <a:rPr lang="en-GB" sz="1000" dirty="0">
                          <a:effectLst/>
                        </a:rPr>
                        <a:t>498</a:t>
                      </a:r>
                    </a:p>
                  </a:txBody>
                  <a:tcPr marL="0" marR="0" marT="0" marB="0" anchor="ctr"/>
                </a:tc>
                <a:tc>
                  <a:txBody>
                    <a:bodyPr/>
                    <a:lstStyle/>
                    <a:p>
                      <a:pPr algn="ctr"/>
                      <a:r>
                        <a:rPr lang="en-GB" sz="1000" dirty="0">
                          <a:effectLst/>
                        </a:rPr>
                        <a:t>452</a:t>
                      </a:r>
                    </a:p>
                  </a:txBody>
                  <a:tcPr marL="0" marR="0" marT="0" marB="0" anchor="ctr"/>
                </a:tc>
                <a:tc>
                  <a:txBody>
                    <a:bodyPr/>
                    <a:lstStyle/>
                    <a:p>
                      <a:pPr algn="ctr"/>
                      <a:r>
                        <a:rPr lang="en-GB" sz="1000" dirty="0">
                          <a:effectLst/>
                        </a:rPr>
                        <a:t>470</a:t>
                      </a:r>
                    </a:p>
                  </a:txBody>
                  <a:tcPr marL="0" marR="0" marT="0" marB="0" anchor="ctr"/>
                </a:tc>
                <a:tc>
                  <a:txBody>
                    <a:bodyPr/>
                    <a:lstStyle/>
                    <a:p>
                      <a:pPr algn="ctr"/>
                      <a:r>
                        <a:rPr lang="en-GB" sz="1000" dirty="0">
                          <a:effectLst/>
                        </a:rPr>
                        <a:t>451</a:t>
                      </a:r>
                    </a:p>
                  </a:txBody>
                  <a:tcPr marL="0" marR="0" marT="0" marB="0" anchor="ctr"/>
                </a:tc>
                <a:tc>
                  <a:txBody>
                    <a:bodyPr/>
                    <a:lstStyle/>
                    <a:p>
                      <a:pPr algn="ctr"/>
                      <a:r>
                        <a:rPr lang="en-GB" sz="1000" dirty="0">
                          <a:effectLst/>
                        </a:rPr>
                        <a:t>299</a:t>
                      </a:r>
                    </a:p>
                  </a:txBody>
                  <a:tcPr marL="0" marR="0" marT="0" marB="0" anchor="ctr"/>
                </a:tc>
                <a:tc>
                  <a:txBody>
                    <a:bodyPr/>
                    <a:lstStyle/>
                    <a:p>
                      <a:pPr algn="ctr"/>
                      <a:r>
                        <a:rPr lang="en-GB" sz="1000" dirty="0">
                          <a:effectLst/>
                        </a:rPr>
                        <a:t>410</a:t>
                      </a:r>
                    </a:p>
                  </a:txBody>
                  <a:tcPr marL="0" marR="0" marT="0" marB="0" anchor="ctr"/>
                </a:tc>
                <a:tc>
                  <a:txBody>
                    <a:bodyPr/>
                    <a:lstStyle/>
                    <a:p>
                      <a:pPr algn="ctr"/>
                      <a:r>
                        <a:rPr lang="en-GB" sz="1000" dirty="0">
                          <a:effectLst/>
                        </a:rPr>
                        <a:t>416</a:t>
                      </a:r>
                    </a:p>
                  </a:txBody>
                  <a:tcPr marL="0" marR="0" marT="0" marB="0" anchor="ctr"/>
                </a:tc>
                <a:extLst>
                  <a:ext uri="{0D108BD9-81ED-4DB2-BD59-A6C34878D82A}">
                    <a16:rowId xmlns:a16="http://schemas.microsoft.com/office/drawing/2014/main" val="3716675884"/>
                  </a:ext>
                </a:extLst>
              </a:tr>
              <a:tr h="210155">
                <a:tc>
                  <a:txBody>
                    <a:bodyPr/>
                    <a:lstStyle/>
                    <a:p>
                      <a:pPr algn="ctr"/>
                      <a:r>
                        <a:rPr lang="en-GB" sz="1000" dirty="0">
                          <a:effectLst/>
                        </a:rPr>
                        <a:t>Total (including births elsewhere)</a:t>
                      </a:r>
                    </a:p>
                  </a:txBody>
                  <a:tcPr marL="0" marR="0" marT="0" marB="0" anchor="ctr"/>
                </a:tc>
                <a:tc>
                  <a:txBody>
                    <a:bodyPr/>
                    <a:lstStyle/>
                    <a:p>
                      <a:pPr algn="ctr"/>
                      <a:r>
                        <a:rPr lang="en-GB" sz="1000" dirty="0">
                          <a:effectLst/>
                        </a:rPr>
                        <a:t>10,549 </a:t>
                      </a:r>
                    </a:p>
                  </a:txBody>
                  <a:tcPr marL="0" marR="0" marT="0" marB="0" anchor="ctr"/>
                </a:tc>
                <a:tc>
                  <a:txBody>
                    <a:bodyPr/>
                    <a:lstStyle/>
                    <a:p>
                      <a:pPr algn="ctr"/>
                      <a:r>
                        <a:rPr lang="en-GB" sz="1000" dirty="0">
                          <a:effectLst/>
                        </a:rPr>
                        <a:t>9,995 </a:t>
                      </a:r>
                    </a:p>
                  </a:txBody>
                  <a:tcPr marL="0" marR="0" marT="0" marB="0" anchor="ctr"/>
                </a:tc>
                <a:tc>
                  <a:txBody>
                    <a:bodyPr/>
                    <a:lstStyle/>
                    <a:p>
                      <a:pPr algn="ctr"/>
                      <a:r>
                        <a:rPr lang="en-GB" sz="1000" dirty="0">
                          <a:effectLst/>
                        </a:rPr>
                        <a:t>9,889 </a:t>
                      </a:r>
                    </a:p>
                  </a:txBody>
                  <a:tcPr marL="0" marR="0" marT="0" marB="0" anchor="ctr"/>
                </a:tc>
                <a:tc>
                  <a:txBody>
                    <a:bodyPr/>
                    <a:lstStyle/>
                    <a:p>
                      <a:pPr algn="ctr"/>
                      <a:r>
                        <a:rPr lang="en-GB" sz="1000" dirty="0">
                          <a:effectLst/>
                        </a:rPr>
                        <a:t>9,422 </a:t>
                      </a:r>
                    </a:p>
                  </a:txBody>
                  <a:tcPr marL="0" marR="0" marT="0" marB="0" anchor="ctr"/>
                </a:tc>
                <a:tc>
                  <a:txBody>
                    <a:bodyPr/>
                    <a:lstStyle/>
                    <a:p>
                      <a:pPr algn="ctr"/>
                      <a:r>
                        <a:rPr lang="en-GB" sz="1000" dirty="0">
                          <a:effectLst/>
                        </a:rPr>
                        <a:t>9,255 </a:t>
                      </a:r>
                    </a:p>
                  </a:txBody>
                  <a:tcPr marL="0" marR="0" marT="0" marB="0" anchor="ctr"/>
                </a:tc>
                <a:tc>
                  <a:txBody>
                    <a:bodyPr/>
                    <a:lstStyle/>
                    <a:p>
                      <a:pPr algn="ctr"/>
                      <a:r>
                        <a:rPr lang="en-GB" sz="1000" dirty="0">
                          <a:effectLst/>
                        </a:rPr>
                        <a:t>9,064 </a:t>
                      </a:r>
                    </a:p>
                  </a:txBody>
                  <a:tcPr marL="0" marR="0" marT="0" marB="0" anchor="ctr"/>
                </a:tc>
                <a:tc>
                  <a:txBody>
                    <a:bodyPr/>
                    <a:lstStyle/>
                    <a:p>
                      <a:pPr algn="ctr"/>
                      <a:r>
                        <a:rPr lang="en-GB" sz="1000" dirty="0">
                          <a:effectLst/>
                        </a:rPr>
                        <a:t>9,560 </a:t>
                      </a:r>
                    </a:p>
                  </a:txBody>
                  <a:tcPr marL="0" marR="0" marT="0" marB="0" anchor="ctr"/>
                </a:tc>
                <a:extLst>
                  <a:ext uri="{0D108BD9-81ED-4DB2-BD59-A6C34878D82A}">
                    <a16:rowId xmlns:a16="http://schemas.microsoft.com/office/drawing/2014/main" val="3877287137"/>
                  </a:ext>
                </a:extLst>
              </a:tr>
            </a:tbl>
          </a:graphicData>
        </a:graphic>
      </p:graphicFrame>
    </p:spTree>
    <p:extLst>
      <p:ext uri="{BB962C8B-B14F-4D97-AF65-F5344CB8AC3E}">
        <p14:creationId xmlns:p14="http://schemas.microsoft.com/office/powerpoint/2010/main" val="374248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B532-FD46-4E49-A939-CA884440C88D}"/>
              </a:ext>
            </a:extLst>
          </p:cNvPr>
          <p:cNvSpPr>
            <a:spLocks noGrp="1"/>
          </p:cNvSpPr>
          <p:nvPr>
            <p:ph type="ctrTitle"/>
          </p:nvPr>
        </p:nvSpPr>
        <p:spPr>
          <a:xfrm>
            <a:off x="151087" y="381046"/>
            <a:ext cx="10248900" cy="1035316"/>
          </a:xfrm>
        </p:spPr>
        <p:txBody>
          <a:bodyPr lIns="91440" tIns="45720" rIns="91440" bIns="45720" anchor="b">
            <a:normAutofit fontScale="90000"/>
          </a:bodyPr>
          <a:lstStyle/>
          <a:p>
            <a:r>
              <a:rPr lang="en-GB" dirty="0">
                <a:solidFill>
                  <a:schemeClr val="tx1"/>
                </a:solidFill>
                <a:cs typeface="Calibri"/>
              </a:rPr>
              <a:t>Local population</a:t>
            </a:r>
            <a:r>
              <a:rPr lang="en-GB" dirty="0">
                <a:solidFill>
                  <a:schemeClr val="tx1"/>
                </a:solidFill>
                <a:ea typeface="+mn-lt"/>
                <a:cs typeface="+mn-lt"/>
              </a:rPr>
              <a:t> estimates and forecasts for 2011-2036 show a variation between Cambridgeshire and Peterborough. Both </a:t>
            </a:r>
            <a:r>
              <a:rPr lang="en-GB" b="1" dirty="0">
                <a:solidFill>
                  <a:schemeClr val="tx1"/>
                </a:solidFill>
                <a:ea typeface="+mn-lt"/>
                <a:cs typeface="+mn-lt"/>
              </a:rPr>
              <a:t>Cambridgeshire and Peterborough</a:t>
            </a:r>
            <a:r>
              <a:rPr lang="en-GB" dirty="0">
                <a:solidFill>
                  <a:schemeClr val="tx1"/>
                </a:solidFill>
                <a:ea typeface="+mn-lt"/>
                <a:cs typeface="+mn-lt"/>
              </a:rPr>
              <a:t> are forecast to have increase in 15-24 year olds, whilst </a:t>
            </a:r>
            <a:r>
              <a:rPr lang="en-GB" b="1" dirty="0">
                <a:solidFill>
                  <a:schemeClr val="tx1"/>
                </a:solidFill>
                <a:ea typeface="+mn-lt"/>
                <a:cs typeface="+mn-lt"/>
              </a:rPr>
              <a:t>Cambridgeshire</a:t>
            </a:r>
            <a:r>
              <a:rPr lang="en-GB" dirty="0">
                <a:solidFill>
                  <a:schemeClr val="tx1"/>
                </a:solidFill>
                <a:ea typeface="+mn-lt"/>
                <a:cs typeface="+mn-lt"/>
              </a:rPr>
              <a:t> is also forecast to have an increase in 5-14 year olds.  </a:t>
            </a:r>
            <a:endParaRPr lang="en-GB" dirty="0">
              <a:solidFill>
                <a:schemeClr val="tx1"/>
              </a:solidFill>
              <a:cs typeface="Calibri"/>
            </a:endParaRPr>
          </a:p>
        </p:txBody>
      </p:sp>
      <p:sp>
        <p:nvSpPr>
          <p:cNvPr id="4" name="Subtitle 3">
            <a:extLst>
              <a:ext uri="{FF2B5EF4-FFF2-40B4-BE49-F238E27FC236}">
                <a16:creationId xmlns:a16="http://schemas.microsoft.com/office/drawing/2014/main" id="{93738574-4022-45E2-9949-7C0C33B27241}"/>
              </a:ext>
            </a:extLst>
          </p:cNvPr>
          <p:cNvSpPr>
            <a:spLocks noGrp="1"/>
          </p:cNvSpPr>
          <p:nvPr>
            <p:ph type="subTitle" idx="1"/>
          </p:nvPr>
        </p:nvSpPr>
        <p:spPr>
          <a:xfrm>
            <a:off x="110265" y="1631758"/>
            <a:ext cx="5780080" cy="2163619"/>
          </a:xfrm>
        </p:spPr>
        <p:txBody>
          <a:bodyPr lIns="91440" tIns="45720" rIns="91440" bIns="45720" anchor="t">
            <a:normAutofit lnSpcReduction="10000"/>
          </a:bodyPr>
          <a:lstStyle/>
          <a:p>
            <a:r>
              <a:rPr lang="en-GB" dirty="0">
                <a:ea typeface="+mn-lt"/>
                <a:cs typeface="+mn-lt"/>
              </a:rPr>
              <a:t>The population forecasts for Peterborough indicate that the number of 0-4 and 5-14 year olds will remain steady up to 2031, while the number of 15-24 year olds is forecast to increase.</a:t>
            </a:r>
          </a:p>
          <a:p>
            <a:r>
              <a:rPr lang="en-GB" dirty="0">
                <a:ea typeface="+mn-lt"/>
                <a:cs typeface="+mn-lt"/>
              </a:rPr>
              <a:t>The population forecasts for Cambridgeshire indicate that the number of 0-4 year olds will remain unchanged by 2031, while the number of 5-14 and 15-24 year olds will increase.</a:t>
            </a:r>
            <a:endParaRPr lang="en-GB" dirty="0"/>
          </a:p>
        </p:txBody>
      </p:sp>
      <p:sp>
        <p:nvSpPr>
          <p:cNvPr id="6" name="Text Placeholder 5">
            <a:extLst>
              <a:ext uri="{FF2B5EF4-FFF2-40B4-BE49-F238E27FC236}">
                <a16:creationId xmlns:a16="http://schemas.microsoft.com/office/drawing/2014/main" id="{29875EAF-DC6E-4AD1-A377-942946D06098}"/>
              </a:ext>
            </a:extLst>
          </p:cNvPr>
          <p:cNvSpPr>
            <a:spLocks noGrp="1"/>
          </p:cNvSpPr>
          <p:nvPr>
            <p:ph type="body" sz="quarter" idx="17"/>
          </p:nvPr>
        </p:nvSpPr>
        <p:spPr>
          <a:xfrm>
            <a:off x="210112" y="4271758"/>
            <a:ext cx="5746727" cy="2163619"/>
          </a:xfrm>
        </p:spPr>
        <p:txBody>
          <a:bodyPr lIns="91440" tIns="45720" rIns="91440" bIns="45720" anchor="t">
            <a:normAutofit/>
          </a:bodyPr>
          <a:lstStyle/>
          <a:p>
            <a:r>
              <a:rPr lang="en-GB" dirty="0"/>
              <a:t>Cambridgeshire estimates and forecasts are based on data from 2018. Peterborough estimates and forecasts are based on data from 2019. </a:t>
            </a:r>
          </a:p>
          <a:p>
            <a:endParaRPr lang="en-GB" dirty="0"/>
          </a:p>
          <a:p>
            <a:r>
              <a:rPr lang="en-GB" dirty="0"/>
              <a:t>The national Census 2021 will provide a new baseline for local population estimates. The data has yet to be released by the Office for National Statistics.</a:t>
            </a:r>
          </a:p>
        </p:txBody>
      </p:sp>
      <p:sp>
        <p:nvSpPr>
          <p:cNvPr id="10" name="TextBox 9">
            <a:extLst>
              <a:ext uri="{FF2B5EF4-FFF2-40B4-BE49-F238E27FC236}">
                <a16:creationId xmlns:a16="http://schemas.microsoft.com/office/drawing/2014/main" id="{C380FDA2-9FA3-4302-8AC5-CE5D538A8CE7}"/>
              </a:ext>
            </a:extLst>
          </p:cNvPr>
          <p:cNvSpPr txBox="1"/>
          <p:nvPr/>
        </p:nvSpPr>
        <p:spPr>
          <a:xfrm>
            <a:off x="6495104" y="1205622"/>
            <a:ext cx="554580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Peterborough 2019 Based Population Estimates and Forecasts</a:t>
            </a:r>
            <a:endParaRPr lang="en-GB" sz="1600" dirty="0">
              <a:cs typeface="Calibri"/>
            </a:endParaRPr>
          </a:p>
        </p:txBody>
      </p:sp>
      <p:pic>
        <p:nvPicPr>
          <p:cNvPr id="13" name="Picture 12" descr="Line chart of population estimates and forecasts for Peterborough, where the number of 0-4 and 5-14 year olds remain steady up to 2031, while the number of 15-24 year olds is forecast to increase.">
            <a:extLst>
              <a:ext uri="{FF2B5EF4-FFF2-40B4-BE49-F238E27FC236}">
                <a16:creationId xmlns:a16="http://schemas.microsoft.com/office/drawing/2014/main" id="{D22FE63B-7001-4D33-AC9E-5541524187C4}"/>
              </a:ext>
            </a:extLst>
          </p:cNvPr>
          <p:cNvPicPr>
            <a:picLocks noChangeAspect="1"/>
          </p:cNvPicPr>
          <p:nvPr/>
        </p:nvPicPr>
        <p:blipFill rotWithShape="1">
          <a:blip r:embed="rId3"/>
          <a:srcRect b="40086"/>
          <a:stretch/>
        </p:blipFill>
        <p:spPr>
          <a:xfrm>
            <a:off x="6362039" y="1463338"/>
            <a:ext cx="5395428" cy="2246384"/>
          </a:xfrm>
          <a:prstGeom prst="rect">
            <a:avLst/>
          </a:prstGeom>
        </p:spPr>
      </p:pic>
      <p:sp>
        <p:nvSpPr>
          <p:cNvPr id="14" name="TextBox 13">
            <a:extLst>
              <a:ext uri="{FF2B5EF4-FFF2-40B4-BE49-F238E27FC236}">
                <a16:creationId xmlns:a16="http://schemas.microsoft.com/office/drawing/2014/main" id="{631E4844-7A77-4120-B9ED-03CB2D9CE477}"/>
              </a:ext>
            </a:extLst>
          </p:cNvPr>
          <p:cNvSpPr txBox="1"/>
          <p:nvPr/>
        </p:nvSpPr>
        <p:spPr>
          <a:xfrm>
            <a:off x="6495103" y="3795377"/>
            <a:ext cx="554580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Cambridgeshire 2018 Based Population Estimates and Forecasts</a:t>
            </a:r>
            <a:endParaRPr lang="en-GB" sz="1600" dirty="0">
              <a:cs typeface="Calibri"/>
            </a:endParaRPr>
          </a:p>
        </p:txBody>
      </p:sp>
      <p:pic>
        <p:nvPicPr>
          <p:cNvPr id="3" name="Picture 2" descr="Line chart of population estimates and forecasts for Cambridgeshire, where the number of 0-4 year olds will remain unchanged by 2031, while the number of 5-14 and 15-24 year olds will increase. ">
            <a:extLst>
              <a:ext uri="{FF2B5EF4-FFF2-40B4-BE49-F238E27FC236}">
                <a16:creationId xmlns:a16="http://schemas.microsoft.com/office/drawing/2014/main" id="{C90E2E6D-371E-4E3B-B70A-97150E758240}"/>
              </a:ext>
            </a:extLst>
          </p:cNvPr>
          <p:cNvPicPr>
            <a:picLocks noChangeAspect="1"/>
          </p:cNvPicPr>
          <p:nvPr/>
        </p:nvPicPr>
        <p:blipFill>
          <a:blip r:embed="rId4"/>
          <a:stretch>
            <a:fillRect/>
          </a:stretch>
        </p:blipFill>
        <p:spPr>
          <a:xfrm>
            <a:off x="6355943" y="4081409"/>
            <a:ext cx="5401524" cy="2164268"/>
          </a:xfrm>
          <a:prstGeom prst="rect">
            <a:avLst/>
          </a:prstGeom>
        </p:spPr>
      </p:pic>
      <p:pic>
        <p:nvPicPr>
          <p:cNvPr id="7" name="Picture 6" descr="Legend for the population estimates and forecasts line charts.">
            <a:extLst>
              <a:ext uri="{FF2B5EF4-FFF2-40B4-BE49-F238E27FC236}">
                <a16:creationId xmlns:a16="http://schemas.microsoft.com/office/drawing/2014/main" id="{7568C551-E64D-4761-B370-0E1EC5E69507}"/>
              </a:ext>
            </a:extLst>
          </p:cNvPr>
          <p:cNvPicPr>
            <a:picLocks noChangeAspect="1"/>
          </p:cNvPicPr>
          <p:nvPr/>
        </p:nvPicPr>
        <p:blipFill>
          <a:blip r:embed="rId5"/>
          <a:stretch>
            <a:fillRect/>
          </a:stretch>
        </p:blipFill>
        <p:spPr>
          <a:xfrm>
            <a:off x="7170658" y="6245677"/>
            <a:ext cx="3772094" cy="374669"/>
          </a:xfrm>
          <a:prstGeom prst="rect">
            <a:avLst/>
          </a:prstGeom>
        </p:spPr>
      </p:pic>
    </p:spTree>
    <p:extLst>
      <p:ext uri="{BB962C8B-B14F-4D97-AF65-F5344CB8AC3E}">
        <p14:creationId xmlns:p14="http://schemas.microsoft.com/office/powerpoint/2010/main" val="229527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47C-FF23-4B61-9C55-D2D38133D7C1}"/>
              </a:ext>
            </a:extLst>
          </p:cNvPr>
          <p:cNvSpPr>
            <a:spLocks noGrp="1"/>
          </p:cNvSpPr>
          <p:nvPr>
            <p:ph type="ctrTitle"/>
          </p:nvPr>
        </p:nvSpPr>
        <p:spPr>
          <a:xfrm>
            <a:off x="161924" y="142876"/>
            <a:ext cx="11801475" cy="880706"/>
          </a:xfrm>
        </p:spPr>
        <p:txBody>
          <a:bodyPr lIns="91440" tIns="45720" rIns="91440" bIns="45720" anchor="b"/>
          <a:lstStyle/>
          <a:p>
            <a:r>
              <a:rPr lang="en-US" dirty="0">
                <a:solidFill>
                  <a:schemeClr val="tx1"/>
                </a:solidFill>
                <a:cs typeface="Calibri"/>
              </a:rPr>
              <a:t>Direct Health Impacts Children and Young People</a:t>
            </a:r>
          </a:p>
        </p:txBody>
      </p:sp>
      <p:sp>
        <p:nvSpPr>
          <p:cNvPr id="4" name="Slide Number Placeholder 3">
            <a:extLst>
              <a:ext uri="{FF2B5EF4-FFF2-40B4-BE49-F238E27FC236}">
                <a16:creationId xmlns:a16="http://schemas.microsoft.com/office/drawing/2014/main" id="{2B87E00E-F37C-40CD-846D-797FE6BEC7C8}"/>
              </a:ext>
            </a:extLst>
          </p:cNvPr>
          <p:cNvSpPr>
            <a:spLocks noGrp="1"/>
          </p:cNvSpPr>
          <p:nvPr>
            <p:ph type="sldNum" sz="quarter" idx="14"/>
          </p:nvPr>
        </p:nvSpPr>
        <p:spPr/>
        <p:txBody>
          <a:bodyPr/>
          <a:lstStyle/>
          <a:p>
            <a:fld id="{9BC8FC83-D65C-4978-BA33-53F84FE6B3EA}" type="slidenum">
              <a:rPr lang="en-GB" smtClean="0"/>
              <a:pPr/>
              <a:t>8</a:t>
            </a:fld>
            <a:endParaRPr lang="en-GB" dirty="0"/>
          </a:p>
        </p:txBody>
      </p:sp>
      <p:sp>
        <p:nvSpPr>
          <p:cNvPr id="5" name="TextBox 4">
            <a:extLst>
              <a:ext uri="{FF2B5EF4-FFF2-40B4-BE49-F238E27FC236}">
                <a16:creationId xmlns:a16="http://schemas.microsoft.com/office/drawing/2014/main" id="{2F208A90-ACA0-4394-8C4D-3F906AA2251B}"/>
              </a:ext>
            </a:extLst>
          </p:cNvPr>
          <p:cNvSpPr txBox="1"/>
          <p:nvPr/>
        </p:nvSpPr>
        <p:spPr>
          <a:xfrm>
            <a:off x="11256182" y="6318653"/>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spTree>
    <p:extLst>
      <p:ext uri="{BB962C8B-B14F-4D97-AF65-F5344CB8AC3E}">
        <p14:creationId xmlns:p14="http://schemas.microsoft.com/office/powerpoint/2010/main" val="337156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47C-FF23-4B61-9C55-D2D38133D7C1}"/>
              </a:ext>
            </a:extLst>
          </p:cNvPr>
          <p:cNvSpPr>
            <a:spLocks noGrp="1"/>
          </p:cNvSpPr>
          <p:nvPr>
            <p:ph type="ctrTitle"/>
          </p:nvPr>
        </p:nvSpPr>
        <p:spPr>
          <a:xfrm>
            <a:off x="0" y="38087"/>
            <a:ext cx="12137343" cy="942999"/>
          </a:xfrm>
        </p:spPr>
        <p:txBody>
          <a:bodyPr lIns="91440" tIns="45720" rIns="91440" bIns="45720" anchor="b"/>
          <a:lstStyle/>
          <a:p>
            <a:r>
              <a:rPr lang="en-GB" sz="2400" dirty="0">
                <a:solidFill>
                  <a:schemeClr val="tx1"/>
                </a:solidFill>
                <a:ea typeface="+mn-lt"/>
                <a:cs typeface="+mn-lt"/>
              </a:rPr>
              <a:t>Longer term trend of Covid-19 case rates among younger age groups shows significantly increased case rates in the 2021/22 academic year, to date, compared to earlier in the pandemic</a:t>
            </a:r>
            <a:endParaRPr lang="en-US" sz="2400" dirty="0">
              <a:solidFill>
                <a:schemeClr val="tx1"/>
              </a:solidFill>
              <a:ea typeface="+mn-lt"/>
              <a:cs typeface="+mn-lt"/>
            </a:endParaRPr>
          </a:p>
        </p:txBody>
      </p:sp>
      <p:grpSp>
        <p:nvGrpSpPr>
          <p:cNvPr id="12" name="Group 11" descr="Line charts for Cambridgeshire and for Peterborough of case rate per 100,000 for children in 3 age bands until mid Jan 2022. Reported case rates in children in the 2021/22 academic year have been higher than previously, with an increase in reported cases across all child age groups from January 21. ">
            <a:extLst>
              <a:ext uri="{FF2B5EF4-FFF2-40B4-BE49-F238E27FC236}">
                <a16:creationId xmlns:a16="http://schemas.microsoft.com/office/drawing/2014/main" id="{38A8BE0A-3C34-3935-A1FA-587023C6D9F4}"/>
              </a:ext>
            </a:extLst>
          </p:cNvPr>
          <p:cNvGrpSpPr/>
          <p:nvPr/>
        </p:nvGrpSpPr>
        <p:grpSpPr>
          <a:xfrm>
            <a:off x="760187" y="1209687"/>
            <a:ext cx="8884556" cy="2676048"/>
            <a:chOff x="760187" y="1209687"/>
            <a:chExt cx="8884556" cy="2676048"/>
          </a:xfrm>
        </p:grpSpPr>
        <p:pic>
          <p:nvPicPr>
            <p:cNvPr id="11" name="Picture 11" descr="Line charts for Cambridgeshire and for Peterborough of case rate per 100,000 for children in 3 age bands until mid Jan 2022. Reported case rates in children in the 2021/22 academic year have been higher than previously, with an increase in reported cases across all child age groups from January 21. ">
              <a:extLst>
                <a:ext uri="{FF2B5EF4-FFF2-40B4-BE49-F238E27FC236}">
                  <a16:creationId xmlns:a16="http://schemas.microsoft.com/office/drawing/2014/main" id="{4EEC2199-1FA5-4302-BF44-F511985D5027}"/>
                </a:ext>
              </a:extLst>
            </p:cNvPr>
            <p:cNvPicPr>
              <a:picLocks noChangeAspect="1"/>
            </p:cNvPicPr>
            <p:nvPr/>
          </p:nvPicPr>
          <p:blipFill>
            <a:blip r:embed="rId3"/>
            <a:stretch>
              <a:fillRect/>
            </a:stretch>
          </p:blipFill>
          <p:spPr>
            <a:xfrm>
              <a:off x="760187" y="1209687"/>
              <a:ext cx="8884556" cy="2676048"/>
            </a:xfrm>
            <a:prstGeom prst="rect">
              <a:avLst/>
            </a:prstGeom>
          </p:spPr>
        </p:pic>
        <p:sp>
          <p:nvSpPr>
            <p:cNvPr id="3" name="TextBox 2">
              <a:extLst>
                <a:ext uri="{FF2B5EF4-FFF2-40B4-BE49-F238E27FC236}">
                  <a16:creationId xmlns:a16="http://schemas.microsoft.com/office/drawing/2014/main" id="{06EB5E27-624D-4E96-AFE5-989F5D6C09D5}"/>
                </a:ext>
              </a:extLst>
            </p:cNvPr>
            <p:cNvSpPr txBox="1"/>
            <p:nvPr/>
          </p:nvSpPr>
          <p:spPr>
            <a:xfrm>
              <a:off x="4375641" y="1710932"/>
              <a:ext cx="858252"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2">
                      <a:lumMod val="25000"/>
                    </a:schemeClr>
                  </a:solidFill>
                </a:rPr>
                <a:t>Regular asymptomatic testing begins (8 March)</a:t>
              </a:r>
            </a:p>
          </p:txBody>
        </p:sp>
      </p:grpSp>
      <p:grpSp>
        <p:nvGrpSpPr>
          <p:cNvPr id="14" name="Group 13" descr="Line chart of cases rate per 100,000 for Peterborough age bands based on 2020 ONS population data, where the trend of COVID-19 cases has increased among younger age groups in the 2021/22 academic year compared to earlier in the pandemic.">
            <a:extLst>
              <a:ext uri="{FF2B5EF4-FFF2-40B4-BE49-F238E27FC236}">
                <a16:creationId xmlns:a16="http://schemas.microsoft.com/office/drawing/2014/main" id="{B8B58B37-6981-7BA6-4FA1-DEF37B1334DA}"/>
              </a:ext>
            </a:extLst>
          </p:cNvPr>
          <p:cNvGrpSpPr/>
          <p:nvPr/>
        </p:nvGrpSpPr>
        <p:grpSpPr>
          <a:xfrm>
            <a:off x="790499" y="3947961"/>
            <a:ext cx="8975271" cy="2662817"/>
            <a:chOff x="790499" y="3947961"/>
            <a:chExt cx="8975271" cy="2662817"/>
          </a:xfrm>
        </p:grpSpPr>
        <p:pic>
          <p:nvPicPr>
            <p:cNvPr id="19" name="Picture 12" descr="Line chart of cases rate per 100,000 for Peterborough age bands based on 2020 ONS population data, where the trend of COVID-19 cases has increased among younger age groups in the 2021/22 academic year compared to earlier in the pandemic.">
              <a:extLst>
                <a:ext uri="{FF2B5EF4-FFF2-40B4-BE49-F238E27FC236}">
                  <a16:creationId xmlns:a16="http://schemas.microsoft.com/office/drawing/2014/main" id="{84C50787-F9BC-4C6F-899D-81AD8A9E5A13}"/>
                </a:ext>
              </a:extLst>
            </p:cNvPr>
            <p:cNvPicPr>
              <a:picLocks noChangeAspect="1"/>
            </p:cNvPicPr>
            <p:nvPr/>
          </p:nvPicPr>
          <p:blipFill>
            <a:blip r:embed="rId4"/>
            <a:stretch>
              <a:fillRect/>
            </a:stretch>
          </p:blipFill>
          <p:spPr>
            <a:xfrm>
              <a:off x="790499" y="3947961"/>
              <a:ext cx="8975271" cy="2662817"/>
            </a:xfrm>
            <a:prstGeom prst="rect">
              <a:avLst/>
            </a:prstGeom>
          </p:spPr>
        </p:pic>
        <p:sp>
          <p:nvSpPr>
            <p:cNvPr id="6" name="TextBox 5">
              <a:extLst>
                <a:ext uri="{FF2B5EF4-FFF2-40B4-BE49-F238E27FC236}">
                  <a16:creationId xmlns:a16="http://schemas.microsoft.com/office/drawing/2014/main" id="{1C8F1AB4-FE3C-4378-AB5F-ABEEE0C3AD82}"/>
                </a:ext>
              </a:extLst>
            </p:cNvPr>
            <p:cNvSpPr txBox="1"/>
            <p:nvPr/>
          </p:nvSpPr>
          <p:spPr>
            <a:xfrm>
              <a:off x="4400550" y="4257198"/>
              <a:ext cx="858252"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2">
                      <a:lumMod val="25000"/>
                    </a:schemeClr>
                  </a:solidFill>
                </a:rPr>
                <a:t>Regular asymptomatic testing begins (8 March)</a:t>
              </a:r>
            </a:p>
          </p:txBody>
        </p:sp>
      </p:grpSp>
      <p:sp>
        <p:nvSpPr>
          <p:cNvPr id="13" name="TextBox 12">
            <a:extLst>
              <a:ext uri="{FF2B5EF4-FFF2-40B4-BE49-F238E27FC236}">
                <a16:creationId xmlns:a16="http://schemas.microsoft.com/office/drawing/2014/main" id="{F0E4BCE0-2AD1-44EB-8CC9-109740C3B895}"/>
              </a:ext>
            </a:extLst>
          </p:cNvPr>
          <p:cNvSpPr txBox="1"/>
          <p:nvPr/>
        </p:nvSpPr>
        <p:spPr>
          <a:xfrm>
            <a:off x="10088231" y="1500635"/>
            <a:ext cx="1856119" cy="458587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Segoe UI"/>
              </a:rPr>
              <a:t>Reported Covid-19 case rates per 100,000 in 0-17 year olds have been much higher in the 2021/22 academic year compared to 2020/21. </a:t>
            </a:r>
            <a:r>
              <a:rPr lang="en-US" sz="1200" dirty="0">
                <a:cs typeface="Segoe UI"/>
              </a:rPr>
              <a:t>​</a:t>
            </a:r>
          </a:p>
          <a:p>
            <a:r>
              <a:rPr lang="en-GB" sz="1200" dirty="0">
                <a:cs typeface="Segoe UI"/>
              </a:rPr>
              <a:t>​</a:t>
            </a:r>
            <a:endParaRPr lang="en-GB" sz="1200" dirty="0">
              <a:ea typeface="Calibri"/>
              <a:cs typeface="Segoe UI"/>
            </a:endParaRPr>
          </a:p>
          <a:p>
            <a:r>
              <a:rPr lang="en-GB" sz="1200" b="1" dirty="0">
                <a:cs typeface="Segoe UI"/>
              </a:rPr>
              <a:t>(A)</a:t>
            </a:r>
            <a:r>
              <a:rPr lang="en-GB" sz="1200" dirty="0">
                <a:cs typeface="Segoe UI"/>
              </a:rPr>
              <a:t> In the 2021/22 Autumn term (Sept-Dec 2021) higher case rates in 11- 17 year olds affected secondary schools.</a:t>
            </a:r>
            <a:r>
              <a:rPr lang="en-US" sz="1200" dirty="0">
                <a:cs typeface="Segoe UI"/>
              </a:rPr>
              <a:t>​</a:t>
            </a:r>
            <a:endParaRPr lang="en-US" sz="1200" dirty="0">
              <a:ea typeface="Calibri"/>
              <a:cs typeface="Segoe UI"/>
            </a:endParaRPr>
          </a:p>
          <a:p>
            <a:r>
              <a:rPr lang="en-GB" sz="1200" dirty="0">
                <a:cs typeface="Segoe UI"/>
              </a:rPr>
              <a:t>​</a:t>
            </a:r>
            <a:endParaRPr lang="en-GB" sz="1200" dirty="0">
              <a:ea typeface="Calibri"/>
              <a:cs typeface="Segoe UI"/>
            </a:endParaRPr>
          </a:p>
          <a:p>
            <a:r>
              <a:rPr lang="en-GB" sz="1200" b="1" dirty="0">
                <a:cs typeface="Segoe UI"/>
              </a:rPr>
              <a:t>(B)</a:t>
            </a:r>
            <a:r>
              <a:rPr lang="en-GB" sz="1200" dirty="0">
                <a:cs typeface="Segoe UI"/>
              </a:rPr>
              <a:t> In the first part of the 2021/22 Spring term to date (Jan 2020-) high case rates in 5-10 year olds have affected primary schools</a:t>
            </a:r>
            <a:r>
              <a:rPr lang="en-GB" sz="1400" dirty="0">
                <a:cs typeface="Segoe UI"/>
              </a:rPr>
              <a:t>.</a:t>
            </a:r>
            <a:r>
              <a:rPr lang="en-US" sz="1400" dirty="0">
                <a:cs typeface="Segoe UI"/>
              </a:rPr>
              <a:t>​</a:t>
            </a:r>
          </a:p>
          <a:p>
            <a:endParaRPr lang="en-US" sz="1400" dirty="0">
              <a:ea typeface="Calibri"/>
              <a:cs typeface="Segoe UI"/>
            </a:endParaRPr>
          </a:p>
          <a:p>
            <a:endParaRPr lang="en-US" sz="1400" dirty="0">
              <a:ea typeface="Calibri"/>
              <a:cs typeface="Segoe UI"/>
            </a:endParaRPr>
          </a:p>
          <a:p>
            <a:r>
              <a:rPr lang="en-US" sz="1100" dirty="0">
                <a:ea typeface="Calibri"/>
                <a:cs typeface="Segoe UI"/>
              </a:rPr>
              <a:t>Data shown: 01/09/2020-19/01/2022</a:t>
            </a:r>
          </a:p>
        </p:txBody>
      </p:sp>
      <p:sp>
        <p:nvSpPr>
          <p:cNvPr id="18" name="TextBox 17">
            <a:extLst>
              <a:ext uri="{FF2B5EF4-FFF2-40B4-BE49-F238E27FC236}">
                <a16:creationId xmlns:a16="http://schemas.microsoft.com/office/drawing/2014/main" id="{2EC9EB3C-7204-4D5E-9424-8D1EE8F6D7D5}"/>
              </a:ext>
              <a:ext uri="{C183D7F6-B498-43B3-948B-1728B52AA6E4}">
                <adec:decorative xmlns:adec="http://schemas.microsoft.com/office/drawing/2017/decorative" val="1"/>
              </a:ext>
            </a:extLst>
          </p:cNvPr>
          <p:cNvSpPr txBox="1"/>
          <p:nvPr/>
        </p:nvSpPr>
        <p:spPr>
          <a:xfrm>
            <a:off x="3498849" y="974951"/>
            <a:ext cx="83389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cs typeface="Calibri"/>
              </a:rPr>
              <a:t>2020/21</a:t>
            </a:r>
          </a:p>
        </p:txBody>
      </p:sp>
      <p:sp>
        <p:nvSpPr>
          <p:cNvPr id="17" name="TextBox 16">
            <a:extLst>
              <a:ext uri="{FF2B5EF4-FFF2-40B4-BE49-F238E27FC236}">
                <a16:creationId xmlns:a16="http://schemas.microsoft.com/office/drawing/2014/main" id="{E9353D9A-4CBA-41FA-9F53-3C4B0456ED06}"/>
              </a:ext>
              <a:ext uri="{C183D7F6-B498-43B3-948B-1728B52AA6E4}">
                <adec:decorative xmlns:adec="http://schemas.microsoft.com/office/drawing/2017/decorative" val="1"/>
              </a:ext>
            </a:extLst>
          </p:cNvPr>
          <p:cNvSpPr txBox="1"/>
          <p:nvPr/>
        </p:nvSpPr>
        <p:spPr>
          <a:xfrm>
            <a:off x="8235044" y="950683"/>
            <a:ext cx="965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cs typeface="Calibri"/>
              </a:rPr>
              <a:t>2021/22</a:t>
            </a:r>
          </a:p>
        </p:txBody>
      </p:sp>
      <p:sp>
        <p:nvSpPr>
          <p:cNvPr id="7" name="Rectangle 6">
            <a:extLst>
              <a:ext uri="{FF2B5EF4-FFF2-40B4-BE49-F238E27FC236}">
                <a16:creationId xmlns:a16="http://schemas.microsoft.com/office/drawing/2014/main" id="{F17188AE-CA2D-42C0-B560-558FE4E071D3}"/>
              </a:ext>
              <a:ext uri="{C183D7F6-B498-43B3-948B-1728B52AA6E4}">
                <adec:decorative xmlns:adec="http://schemas.microsoft.com/office/drawing/2017/decorative" val="1"/>
              </a:ext>
            </a:extLst>
          </p:cNvPr>
          <p:cNvSpPr/>
          <p:nvPr/>
        </p:nvSpPr>
        <p:spPr>
          <a:xfrm>
            <a:off x="7217897" y="1178049"/>
            <a:ext cx="1540038" cy="5152403"/>
          </a:xfrm>
          <a:prstGeom prst="rect">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ea typeface="+mn-lt"/>
                <a:cs typeface="+mn-lt"/>
              </a:rPr>
              <a:t>E</a:t>
            </a:r>
            <a:endParaRPr lang="en-GB" dirty="0">
              <a:cs typeface="Calibri"/>
            </a:endParaRPr>
          </a:p>
        </p:txBody>
      </p:sp>
      <p:sp>
        <p:nvSpPr>
          <p:cNvPr id="26" name="TextBox 25">
            <a:extLst>
              <a:ext uri="{FF2B5EF4-FFF2-40B4-BE49-F238E27FC236}">
                <a16:creationId xmlns:a16="http://schemas.microsoft.com/office/drawing/2014/main" id="{520E9786-CECC-4890-8574-8DAB58D6FBF2}"/>
              </a:ext>
              <a:ext uri="{C183D7F6-B498-43B3-948B-1728B52AA6E4}">
                <adec:decorative xmlns:adec="http://schemas.microsoft.com/office/drawing/2017/decorative" val="1"/>
              </a:ext>
            </a:extLst>
          </p:cNvPr>
          <p:cNvSpPr txBox="1"/>
          <p:nvPr/>
        </p:nvSpPr>
        <p:spPr>
          <a:xfrm>
            <a:off x="7753350" y="1581150"/>
            <a:ext cx="3810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dirty="0"/>
              <a:t>(A)</a:t>
            </a:r>
            <a:endParaRPr lang="en-GB" sz="1200" b="1" dirty="0">
              <a:cs typeface="Calibri"/>
            </a:endParaRPr>
          </a:p>
        </p:txBody>
      </p:sp>
      <p:sp>
        <p:nvSpPr>
          <p:cNvPr id="16" name="Rectangle 15">
            <a:extLst>
              <a:ext uri="{FF2B5EF4-FFF2-40B4-BE49-F238E27FC236}">
                <a16:creationId xmlns:a16="http://schemas.microsoft.com/office/drawing/2014/main" id="{7F171022-0A66-4383-B6A6-1BA2366188F9}"/>
              </a:ext>
              <a:ext uri="{C183D7F6-B498-43B3-948B-1728B52AA6E4}">
                <adec:decorative xmlns:adec="http://schemas.microsoft.com/office/drawing/2017/decorative" val="1"/>
              </a:ext>
            </a:extLst>
          </p:cNvPr>
          <p:cNvSpPr/>
          <p:nvPr/>
        </p:nvSpPr>
        <p:spPr>
          <a:xfrm>
            <a:off x="8924231" y="1168523"/>
            <a:ext cx="841539" cy="5152403"/>
          </a:xfrm>
          <a:prstGeom prst="rect">
            <a:avLst/>
          </a:prstGeom>
          <a:noFill/>
          <a:ln w="285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ea typeface="+mn-lt"/>
                <a:cs typeface="+mn-lt"/>
              </a:rPr>
              <a:t>E</a:t>
            </a:r>
            <a:endParaRPr lang="en-GB" dirty="0">
              <a:cs typeface="Calibri"/>
            </a:endParaRPr>
          </a:p>
        </p:txBody>
      </p:sp>
      <p:sp>
        <p:nvSpPr>
          <p:cNvPr id="27" name="TextBox 26">
            <a:extLst>
              <a:ext uri="{FF2B5EF4-FFF2-40B4-BE49-F238E27FC236}">
                <a16:creationId xmlns:a16="http://schemas.microsoft.com/office/drawing/2014/main" id="{AC8E1FC0-7738-4F08-8016-67BDB746F9B6}"/>
              </a:ext>
              <a:ext uri="{C183D7F6-B498-43B3-948B-1728B52AA6E4}">
                <adec:decorative xmlns:adec="http://schemas.microsoft.com/office/drawing/2017/decorative" val="1"/>
              </a:ext>
            </a:extLst>
          </p:cNvPr>
          <p:cNvSpPr txBox="1"/>
          <p:nvPr/>
        </p:nvSpPr>
        <p:spPr>
          <a:xfrm>
            <a:off x="9124949" y="1600199"/>
            <a:ext cx="3810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b="1" dirty="0"/>
              <a:t>(B)</a:t>
            </a:r>
            <a:endParaRPr lang="en-GB" sz="1200" b="1" dirty="0">
              <a:cs typeface="Calibri"/>
            </a:endParaRPr>
          </a:p>
        </p:txBody>
      </p:sp>
      <p:cxnSp>
        <p:nvCxnSpPr>
          <p:cNvPr id="10" name="Straight Arrow Connector 9">
            <a:extLst>
              <a:ext uri="{FF2B5EF4-FFF2-40B4-BE49-F238E27FC236}">
                <a16:creationId xmlns:a16="http://schemas.microsoft.com/office/drawing/2014/main" id="{1B5B28EA-D2D6-4124-8FC9-2593B14D6078}"/>
              </a:ext>
              <a:ext uri="{C183D7F6-B498-43B3-948B-1728B52AA6E4}">
                <adec:decorative xmlns:adec="http://schemas.microsoft.com/office/drawing/2017/decorative" val="1"/>
              </a:ext>
            </a:extLst>
          </p:cNvPr>
          <p:cNvCxnSpPr/>
          <p:nvPr/>
        </p:nvCxnSpPr>
        <p:spPr>
          <a:xfrm flipH="1">
            <a:off x="7235597" y="1092199"/>
            <a:ext cx="985386" cy="2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97D06E-BAD0-4932-9B55-FEDEEC411FBB}"/>
              </a:ext>
              <a:ext uri="{C183D7F6-B498-43B3-948B-1728B52AA6E4}">
                <adec:decorative xmlns:adec="http://schemas.microsoft.com/office/drawing/2017/decorative" val="1"/>
              </a:ext>
            </a:extLst>
          </p:cNvPr>
          <p:cNvCxnSpPr>
            <a:cxnSpLocks/>
          </p:cNvCxnSpPr>
          <p:nvPr/>
        </p:nvCxnSpPr>
        <p:spPr>
          <a:xfrm>
            <a:off x="8923791" y="1092199"/>
            <a:ext cx="811209" cy="2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6961533-99A5-4B92-ABA3-EEA1AB8696DE}"/>
              </a:ext>
              <a:ext uri="{C183D7F6-B498-43B3-948B-1728B52AA6E4}">
                <adec:decorative xmlns:adec="http://schemas.microsoft.com/office/drawing/2017/decorative" val="1"/>
              </a:ext>
            </a:extLst>
          </p:cNvPr>
          <p:cNvCxnSpPr>
            <a:cxnSpLocks/>
          </p:cNvCxnSpPr>
          <p:nvPr/>
        </p:nvCxnSpPr>
        <p:spPr>
          <a:xfrm flipH="1">
            <a:off x="1234847" y="1111248"/>
            <a:ext cx="985386" cy="2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8B632C5-1BCF-48F3-9E27-F1C1F4669327}"/>
              </a:ext>
              <a:ext uri="{C183D7F6-B498-43B3-948B-1728B52AA6E4}">
                <adec:decorative xmlns:adec="http://schemas.microsoft.com/office/drawing/2017/decorative" val="1"/>
              </a:ext>
            </a:extLst>
          </p:cNvPr>
          <p:cNvCxnSpPr>
            <a:cxnSpLocks/>
          </p:cNvCxnSpPr>
          <p:nvPr/>
        </p:nvCxnSpPr>
        <p:spPr>
          <a:xfrm>
            <a:off x="5990090" y="1101723"/>
            <a:ext cx="811209" cy="2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D99EE44-CC97-4B18-B7D1-69C847A1C646}"/>
              </a:ext>
              <a:ext uri="{C183D7F6-B498-43B3-948B-1728B52AA6E4}">
                <adec:decorative xmlns:adec="http://schemas.microsoft.com/office/drawing/2017/decorative" val="1"/>
              </a:ext>
            </a:extLst>
          </p:cNvPr>
          <p:cNvCxnSpPr/>
          <p:nvPr/>
        </p:nvCxnSpPr>
        <p:spPr>
          <a:xfrm flipH="1">
            <a:off x="4400550" y="1581150"/>
            <a:ext cx="28575" cy="4772025"/>
          </a:xfrm>
          <a:prstGeom prst="straightConnector1">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B87E00E-F37C-40CD-846D-797FE6BEC7C8}"/>
              </a:ext>
              <a:ext uri="{C183D7F6-B498-43B3-948B-1728B52AA6E4}">
                <adec:decorative xmlns:adec="http://schemas.microsoft.com/office/drawing/2017/decorative" val="1"/>
              </a:ext>
            </a:extLst>
          </p:cNvPr>
          <p:cNvSpPr>
            <a:spLocks noGrp="1"/>
          </p:cNvSpPr>
          <p:nvPr>
            <p:ph type="sldNum" sz="quarter" idx="14"/>
          </p:nvPr>
        </p:nvSpPr>
        <p:spPr>
          <a:xfrm>
            <a:off x="8522800" y="6551211"/>
            <a:ext cx="2743200" cy="365125"/>
          </a:xfrm>
        </p:spPr>
        <p:txBody>
          <a:bodyPr/>
          <a:lstStyle/>
          <a:p>
            <a:fld id="{9BC8FC83-D65C-4978-BA33-53F84FE6B3EA}" type="slidenum">
              <a:rPr lang="en-GB" smtClean="0"/>
              <a:pPr/>
              <a:t>9</a:t>
            </a:fld>
            <a:endParaRPr lang="en-GB" dirty="0"/>
          </a:p>
        </p:txBody>
      </p:sp>
      <p:sp>
        <p:nvSpPr>
          <p:cNvPr id="5" name="TextBox 4">
            <a:extLst>
              <a:ext uri="{FF2B5EF4-FFF2-40B4-BE49-F238E27FC236}">
                <a16:creationId xmlns:a16="http://schemas.microsoft.com/office/drawing/2014/main" id="{2F208A90-ACA0-4394-8C4D-3F906AA2251B}"/>
              </a:ext>
              <a:ext uri="{C183D7F6-B498-43B3-948B-1728B52AA6E4}">
                <adec:decorative xmlns:adec="http://schemas.microsoft.com/office/drawing/2017/decorative" val="1"/>
              </a:ext>
            </a:extLst>
          </p:cNvPr>
          <p:cNvSpPr txBox="1"/>
          <p:nvPr/>
        </p:nvSpPr>
        <p:spPr>
          <a:xfrm>
            <a:off x="11277359" y="6386810"/>
            <a:ext cx="8814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t>C&amp;YP</a:t>
            </a:r>
            <a:endParaRPr lang="en-GB" sz="2400" b="1" dirty="0">
              <a:cs typeface="Calibri"/>
            </a:endParaRPr>
          </a:p>
        </p:txBody>
      </p:sp>
      <p:pic>
        <p:nvPicPr>
          <p:cNvPr id="8" name="Graphic 7" descr="Local data icon">
            <a:extLst>
              <a:ext uri="{FF2B5EF4-FFF2-40B4-BE49-F238E27FC236}">
                <a16:creationId xmlns:a16="http://schemas.microsoft.com/office/drawing/2014/main" id="{0E2A5F64-8A9D-49EB-A0CE-51DE0BF8DB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68008" y="6156129"/>
            <a:ext cx="572815" cy="612228"/>
          </a:xfrm>
          <a:prstGeom prst="rect">
            <a:avLst/>
          </a:prstGeom>
        </p:spPr>
      </p:pic>
    </p:spTree>
    <p:extLst>
      <p:ext uri="{BB962C8B-B14F-4D97-AF65-F5344CB8AC3E}">
        <p14:creationId xmlns:p14="http://schemas.microsoft.com/office/powerpoint/2010/main" val="1123905307"/>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527D6A382A0345AE279AD1DD60C733" ma:contentTypeVersion="17" ma:contentTypeDescription="Create a new document." ma:contentTypeScope="" ma:versionID="6d5011cf929c97d48890b8f4019beb24">
  <xsd:schema xmlns:xsd="http://www.w3.org/2001/XMLSchema" xmlns:xs="http://www.w3.org/2001/XMLSchema" xmlns:p="http://schemas.microsoft.com/office/2006/metadata/properties" xmlns:ns2="bc8d5601-54ba-45f4-a917-ec751af379ee" xmlns:ns3="58d0d29b-bffc-46e2-bc84-785f93e69fa9" targetNamespace="http://schemas.microsoft.com/office/2006/metadata/properties" ma:root="true" ma:fieldsID="545739d439c717299e9414f5ba81a445" ns2:_="" ns3:_="">
    <xsd:import namespace="bc8d5601-54ba-45f4-a917-ec751af379ee"/>
    <xsd:import namespace="58d0d29b-bffc-46e2-bc84-785f93e69fa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User"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d5601-54ba-45f4-a917-ec751af37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User" ma:index="17" nillable="true" ma:displayName="User" ma:list="UserInfo" ma:SharePointGroup="0" ma:internalName="Us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d0d29b-bffc-46e2-bc84-785f93e69fa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37ccf2-e7d3-4984-8744-0c54d0887827}" ma:internalName="TaxCatchAll" ma:showField="CatchAllData" ma:web="58d0d29b-bffc-46e2-bc84-785f93e69f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ser xmlns="bc8d5601-54ba-45f4-a917-ec751af379ee">
      <UserInfo>
        <DisplayName/>
        <AccountId xsi:nil="true"/>
        <AccountType/>
      </UserInfo>
    </User>
    <SharedWithUsers xmlns="58d0d29b-bffc-46e2-bc84-785f93e69fa9">
      <UserInfo>
        <DisplayName>Elena Damiano</DisplayName>
        <AccountId>52</AccountId>
        <AccountType/>
      </UserInfo>
      <UserInfo>
        <DisplayName>Leigh Roberts</DisplayName>
        <AccountId>7</AccountId>
        <AccountType/>
      </UserInfo>
      <UserInfo>
        <DisplayName>Nicola Gowers</DisplayName>
        <AccountId>49</AccountId>
        <AccountType/>
      </UserInfo>
      <UserInfo>
        <DisplayName>Susie Talbot</DisplayName>
        <AccountId>105</AccountId>
        <AccountType/>
      </UserInfo>
      <UserInfo>
        <DisplayName>Raj Lakshman</DisplayName>
        <AccountId>65</AccountId>
        <AccountType/>
      </UserInfo>
      <UserInfo>
        <DisplayName>Helen Freeman</DisplayName>
        <AccountId>82</AccountId>
        <AccountType/>
      </UserInfo>
      <UserInfo>
        <DisplayName>Sophie Webster</DisplayName>
        <AccountId>108</AccountId>
        <AccountType/>
      </UserInfo>
      <UserInfo>
        <DisplayName>James Sullivan (he/him)</DisplayName>
        <AccountId>24</AccountId>
        <AccountType/>
      </UserInfo>
      <UserInfo>
        <DisplayName>Liam Brown</DisplayName>
        <AccountId>118</AccountId>
        <AccountType/>
      </UserInfo>
    </SharedWithUsers>
    <lcf76f155ced4ddcb4097134ff3c332f xmlns="bc8d5601-54ba-45f4-a917-ec751af379ee">
      <Terms xmlns="http://schemas.microsoft.com/office/infopath/2007/PartnerControls"/>
    </lcf76f155ced4ddcb4097134ff3c332f>
    <TaxCatchAll xmlns="58d0d29b-bffc-46e2-bc84-785f93e69fa9" xsi:nil="true"/>
  </documentManagement>
</p:properties>
</file>

<file path=customXml/itemProps1.xml><?xml version="1.0" encoding="utf-8"?>
<ds:datastoreItem xmlns:ds="http://schemas.openxmlformats.org/officeDocument/2006/customXml" ds:itemID="{69D65143-682F-409F-8B3F-6DCA6BF83768}">
  <ds:schemaRefs>
    <ds:schemaRef ds:uri="http://schemas.microsoft.com/sharepoint/v3/contenttype/forms"/>
  </ds:schemaRefs>
</ds:datastoreItem>
</file>

<file path=customXml/itemProps2.xml><?xml version="1.0" encoding="utf-8"?>
<ds:datastoreItem xmlns:ds="http://schemas.openxmlformats.org/officeDocument/2006/customXml" ds:itemID="{6F7C1F06-ECA2-4B9A-BDF7-09978EC2CE90}">
  <ds:schemaRefs>
    <ds:schemaRef ds:uri="58d0d29b-bffc-46e2-bc84-785f93e69fa9"/>
    <ds:schemaRef ds:uri="bc8d5601-54ba-45f4-a917-ec751af379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0194A8-41D9-4DAE-9EAE-BD7FFEF56121}">
  <ds:schemaRefs>
    <ds:schemaRef ds:uri="58d0d29b-bffc-46e2-bc84-785f93e69fa9"/>
    <ds:schemaRef ds:uri="bc8d5601-54ba-45f4-a917-ec751af379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TotalTime>
  <Words>14634</Words>
  <Application>Microsoft Office PowerPoint</Application>
  <PresentationFormat>Widescreen</PresentationFormat>
  <Paragraphs>1143</Paragraphs>
  <Slides>58</Slides>
  <Notes>58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58</vt:i4>
      </vt:variant>
    </vt:vector>
  </HeadingPairs>
  <TitlesOfParts>
    <vt:vector size="70" baseType="lpstr">
      <vt:lpstr>Arial</vt:lpstr>
      <vt:lpstr>Calibri</vt:lpstr>
      <vt:lpstr>Calibri Light</vt:lpstr>
      <vt:lpstr>GDS Transport</vt:lpstr>
      <vt:lpstr>open sans</vt:lpstr>
      <vt:lpstr>Roboto</vt:lpstr>
      <vt:lpstr>Segoe UI</vt:lpstr>
      <vt:lpstr>Title</vt:lpstr>
      <vt:lpstr>Office Theme</vt:lpstr>
      <vt:lpstr>Office Theme</vt:lpstr>
      <vt:lpstr>Office Theme</vt:lpstr>
      <vt:lpstr>Office Theme</vt:lpstr>
      <vt:lpstr>COVID-19: Review of emerging evidence of needs and impacts on Children and Young People in Cambridgeshire and Peterborough </vt:lpstr>
      <vt:lpstr>Slide Layout</vt:lpstr>
      <vt:lpstr>Impact Type Icons</vt:lpstr>
      <vt:lpstr>Demographic changes in Children and Young People</vt:lpstr>
      <vt:lpstr>A trend of falling number of births between 2013 and 2020 in Cambridgeshire and Peterborough has led to a lower intake of 3-4 year olds in early years settings.</vt:lpstr>
      <vt:lpstr>The number of mothers giving birth who are registered as Cambridgeshire &amp; Peterborough CCG patients is likely to be higher at the end of 21/22 than in previous years.</vt:lpstr>
      <vt:lpstr>Local population estimates and forecasts for 2011-2036 show a variation between Cambridgeshire and Peterborough. Both Cambridgeshire and Peterborough are forecast to have increase in 15-24 year olds, whilst Cambridgeshire is also forecast to have an increase in 5-14 year olds.  </vt:lpstr>
      <vt:lpstr>Direct Health Impacts Children and Young People</vt:lpstr>
      <vt:lpstr>Longer term trend of Covid-19 case rates among younger age groups shows significantly increased case rates in the 2021/22 academic year, to date, compared to earlier in the pandemic</vt:lpstr>
      <vt:lpstr>The direct health impact of Covid on children has tended to be relatively mild, with few being hospitalised. With the advent of the Omicron variant the number of hospitalisations in children has increased though initial clinical review has confirmed that Omicron is not a more serious disease in children</vt:lpstr>
      <vt:lpstr>School disruption</vt:lpstr>
      <vt:lpstr>Timeline 2019/20 academic year</vt:lpstr>
      <vt:lpstr>Timeline 2020/21 academic year</vt:lpstr>
      <vt:lpstr>Timeline 2021/22 academic year (as of 7th January 2021)</vt:lpstr>
      <vt:lpstr>Learning Loss</vt:lpstr>
      <vt:lpstr>National evidence suggests that 'learning loss' of primary school aged children has already begun to reduce since schools fully re-opened in school year 2020/21</vt:lpstr>
      <vt:lpstr>85% of teachers in a national survey reported that pupils were 2 or more months behind the normal expectations in curriculum learning.  </vt:lpstr>
      <vt:lpstr>61% of teachers in a national survey reported that the learning gap between disadvantaged pupils and their peers has widened since the previous year, although there was a wide range of responses in relation to how wide the gap had become.</vt:lpstr>
      <vt:lpstr>National evidence suggests that during 2020/21 academic year, pupils from disadvantaged backgrounds* experienced greater learning losses in reading than their more affluent peers as a result of the pandemic. </vt:lpstr>
      <vt:lpstr>National evidence suggests that during 2020/21 academic year, pupils from disadvantaged backgrounds* experienced greater learning losses in mathematics than their more affluent peers as a result of the pandemic. </vt:lpstr>
      <vt:lpstr>Early Years health and child development services</vt:lpstr>
      <vt:lpstr>Attendance at early years settings increased at a faster rate in Cambridgeshire following the first lockdown than in Peterborough.</vt:lpstr>
      <vt:lpstr>The percentage of children achieving a 'good level of development at 2 – 2 ½ years' reduced in Cambridgeshire in 2020/21 compared to 2019/20, whereas in Peterborough it increased. Numbers of assessments decreased in both areas. However, Cambridgeshire remains statistically significantly higher than England for this measure whereas Peterborough remains statistically significantly worse.</vt:lpstr>
      <vt:lpstr>Physical health impacts</vt:lpstr>
      <vt:lpstr>In Peterborough preschool vaccination rates are lower than in Cambridgeshire and although the pandemic did not appear to influence uptake in older children, vaccine uptake at 12m has dropped.  Uptake has increased for vaccinations in Cambridgeshire, suggesting that the pandemic did not adversely affect childhood vaccination. In Peterborough rates are lower than in Cambridgeshire although the pandemic did not appear to influence uptake.   Vaccinations in older children tend to show lower rates.  </vt:lpstr>
      <vt:lpstr>National obesity data shows the largest single year increase in Childhood obesity equivalent to a 10-year increase</vt:lpstr>
      <vt:lpstr>National obesity data in reception pupils (aged 4-5) shows an increase in inequalities </vt:lpstr>
      <vt:lpstr>National obesity data in Year 6 pupils (aged 10-11) also shows an increase in inequalities</vt:lpstr>
      <vt:lpstr>National data shows rates of obesity vary with ethnicity.</vt:lpstr>
      <vt:lpstr>Physical activity opportunities reduced while children were not attending school and there were differences by sex and ethnicity</vt:lpstr>
      <vt:lpstr>The main reported barriers to physical activity for children in Cambridgeshire are similar for boys and girls, though larger proportions of girls identify these as barriers. </vt:lpstr>
      <vt:lpstr>Cambridgeshire survey data shows some issues of concern around young people’s diet, activity, and substance use.</vt:lpstr>
      <vt:lpstr>Well-being &amp; Mental Health: Children and Young People</vt:lpstr>
      <vt:lpstr>National data indicates that many children and young people experienced a considerable negative impact during the first lockdown in spring 2020, with increased loneliness and social isolation.</vt:lpstr>
      <vt:lpstr>Local data, collected in 2021 from Cambridgeshire schools only, indicates that there have been some considerable changes in several areas for secondary school pupils since 2018.</vt:lpstr>
      <vt:lpstr>Local survey data in Cambridgeshire shows some issues of concern around young people’s wellbeing; particularly in girls.</vt:lpstr>
      <vt:lpstr>The issues around mental health needs in children and young people are visible in the data on open Early Help episodes in Cambridgeshire children’s services</vt:lpstr>
      <vt:lpstr>The issues around mental health needs in children and young people are visible in the data on open Early Help episodes in Peterborough children’s services</vt:lpstr>
      <vt:lpstr>Safeguarding: Children and Young People</vt:lpstr>
      <vt:lpstr>Referrals to children’s social care have fallen nationally, driven by restrictions affecting school attendance. This trend has also been seen locally.</vt:lpstr>
      <vt:lpstr>The increase in the number of children subject to longer child protection plans in Cambridgeshire may be in part due to the impact of the move to more virtual engagement with families during the pandemic. Other factors such as the level of complexity will have impacted this.</vt:lpstr>
      <vt:lpstr>The increase in children subject to longer child protection plans in Peterborough highlights the impact of the move to more virtual engagement with families during the pandemic</vt:lpstr>
      <vt:lpstr>Children and young people going missing from home or at risk of exploitation</vt:lpstr>
      <vt:lpstr>Compared to the pre-pandemic year, the number of children reported missing from home or care in Cambridgeshire has increased, as well as the number of missing episodes.</vt:lpstr>
      <vt:lpstr>Unlike Cambridgeshire the number of children reported missing from home or care in Peterborough between April 2021 and January 2022 is at a slightly lower level to the complete previous year (2020/21). It is unclear if it will remain in-line with last year, once the full year of data is available. </vt:lpstr>
      <vt:lpstr>Child Sexual Exploitation (CSE) recorded by police in Cambridgeshire and Peterborough  continues a trend of increase since before the COVID-19 pandemic, with possible increases coinciding with lockdown periods.</vt:lpstr>
      <vt:lpstr>Context: Increased time online during lockdown (for both perpetrators and potential victims) has been linked to an increased risk of Child Sexual Abuse by national agencies</vt:lpstr>
      <vt:lpstr>National Context: Child Criminal Exploitation</vt:lpstr>
      <vt:lpstr>In Cambridgeshire there has been an overall reduction in the number of referrals for under 18s  to the National Referral Mechanism as potential victims of Modern Slavery in the latest year (2021).</vt:lpstr>
      <vt:lpstr>Domestic Abuse</vt:lpstr>
      <vt:lpstr>The national data from the Crime Survey for England and Wales (CSEW year ending March 2020) showed that, of men and women aged 16 to 74 years, those who lived in a single-parent household were more likely to have experienced domestic abuse in the last year than those living in a no-children household or a household with other adults and children.</vt:lpstr>
      <vt:lpstr>The Independent Domestic Violence Advisor (IDVA) service supports medium-high risk victims of domestic abuse., a group of particular concern during the pandemic. Referrals to the Cambridgeshire &amp; Peterborough IDVA service peaked in the first quarter of 2021/22: April – June 2021 above pre-pandemic levels. But have since reduced. </vt:lpstr>
      <vt:lpstr>Employment and NEET impacts</vt:lpstr>
      <vt:lpstr>The proportion of 16 and 17 year olds that were either NEET or not known in Cambridgeshire remained relatively stable from 2018/19 to 2020/21. There was a slight reduction in Peterborough over the same period.</vt:lpstr>
      <vt:lpstr>In both Cambridgeshire and Peterborough there has been a small increase in the proportion of 16 and 17 year remaining in learning, although the increase in Peterborough was larger. </vt:lpstr>
      <vt:lpstr>Nationally, the 16-24 age group saw unemployment levels increase at a faster rate during the pandemic</vt:lpstr>
      <vt:lpstr>16 – 24 year olds in Cambridgeshire and Peterborough faced decreased economic activity and increased benefits claims during the pandemic.  Factors for this include students counted within the economically inactive group &amp; impact of furlough.</vt:lpstr>
      <vt:lpstr>Locally, young people’s interaction with education has been affected by the pandemic. Whilst some educational opportunities have seen increases, others have decreased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Pollard</dc:creator>
  <cp:lastModifiedBy>Kat Webb (she/her)</cp:lastModifiedBy>
  <cp:revision>2</cp:revision>
  <cp:lastPrinted>2022-06-21T14:08:27Z</cp:lastPrinted>
  <dcterms:created xsi:type="dcterms:W3CDTF">2021-08-03T07:29:09Z</dcterms:created>
  <dcterms:modified xsi:type="dcterms:W3CDTF">2022-07-08T11:59:02Z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0x0101008E527D6A382A0345AE279AD1DD60C733</vt:lpwstr>
  </property>
  <property fmtid="{D5CDD505-2E9C-101B-9397-08002B2CF9AE}" pid="3" name="MediaServiceImageTags">
    <vt:lpwstr/>
  </property>
</Properties>
</file>