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21/01/2022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</a:t>
            </a:r>
            <a:r>
              <a:rPr lang="en-GB" sz="1400" b="1" dirty="0">
                <a:solidFill>
                  <a:srgbClr val="002B61"/>
                </a:solidFill>
              </a:rPr>
              <a:t>6,318 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2,911 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(9 – 15 January 2022).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961.3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15 January, lower compared to a rate of </a:t>
            </a:r>
            <a:r>
              <a:rPr lang="en-GB" sz="1400" b="1" dirty="0">
                <a:solidFill>
                  <a:srgbClr val="002B61"/>
                </a:solidFill>
              </a:rPr>
              <a:t>1,365.8 per 100,000 </a:t>
            </a:r>
            <a:r>
              <a:rPr lang="en-GB" sz="1400" dirty="0">
                <a:solidFill>
                  <a:srgbClr val="002B61"/>
                </a:solidFill>
              </a:rPr>
              <a:t>in the previous week up to 8 January.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1,436.6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15 January, lower compared to a rate of </a:t>
            </a:r>
            <a:r>
              <a:rPr lang="en-GB" sz="1400" b="1" dirty="0">
                <a:solidFill>
                  <a:srgbClr val="002B61"/>
                </a:solidFill>
              </a:rPr>
              <a:t>1,743.6 per 100.000</a:t>
            </a:r>
            <a:r>
              <a:rPr lang="en-GB" sz="1400" dirty="0">
                <a:solidFill>
                  <a:srgbClr val="002B61"/>
                </a:solidFill>
              </a:rPr>
              <a:t> in the previous week up to 8 January.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Cambridge, South &amp; East Cambridgeshire, Fenland, Huntingdonshire have all reported a decrease in case rates per 100,000 </a:t>
            </a:r>
            <a:r>
              <a:rPr lang="en-GB" sz="1400" dirty="0">
                <a:solidFill>
                  <a:srgbClr val="002B61"/>
                </a:solidFill>
              </a:rPr>
              <a:t>in the latest reporting week (9 – 15 January) compared to the previous week up to 8 January.</a:t>
            </a:r>
            <a:endParaRPr lang="en-GB" sz="1400" b="1" dirty="0">
              <a:solidFill>
                <a:srgbClr val="002B61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747596" y="6302338"/>
            <a:ext cx="6228693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20 January 2022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8855883" y="6518019"/>
            <a:ext cx="3047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21 January 2022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32C4C165-4880-4DF3-8A6D-2550565107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3308" y="2311462"/>
            <a:ext cx="6550266" cy="170625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9B43EF6-2538-4BAD-B85D-6026DB6D16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2572" y="4422601"/>
            <a:ext cx="6478437" cy="17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1 (ending Friday 7 January 2022):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74196" y="2197893"/>
            <a:ext cx="39811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3 Covid-19 related deaths </a:t>
            </a:r>
            <a:r>
              <a:rPr lang="en-GB" sz="1400" dirty="0">
                <a:solidFill>
                  <a:srgbClr val="002B61"/>
                </a:solidFill>
              </a:rPr>
              <a:t>were registered in Cambridgeshire &amp; Peterborough in ONS reporting week 1 ending 7 January 2022, compared to 10 Covid-19 related deaths in ONS Week 52 2021.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147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all-cause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1, compared to </a:t>
            </a:r>
            <a:r>
              <a:rPr lang="en-GB" sz="1400" b="1" dirty="0">
                <a:solidFill>
                  <a:srgbClr val="002B61"/>
                </a:solidFill>
              </a:rPr>
              <a:t>99</a:t>
            </a:r>
            <a:r>
              <a:rPr lang="en-GB" sz="1400" dirty="0">
                <a:solidFill>
                  <a:srgbClr val="002B61"/>
                </a:solidFill>
              </a:rPr>
              <a:t> all-cause deaths in week 52.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2B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a district level, Huntingdonshire (+10), Fenland (+7), South Cambridgeshire (+3), and East Cambridgeshire (+2) have all reported an increase in all-cause deaths in ONS week 1 compared to week 52; whereas Cambridge reported the same number of deaths as in week prior (17).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21 January 2022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18 January 2022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A584747A-C46F-4C51-98B0-1B35882F7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359" y="2284848"/>
            <a:ext cx="6725474" cy="178046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04D125B-92DE-45A0-970E-2097E38CDC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9359" y="4433296"/>
            <a:ext cx="6696618" cy="171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8711</TotalTime>
  <Words>388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439</cp:revision>
  <dcterms:created xsi:type="dcterms:W3CDTF">2020-06-24T09:39:09Z</dcterms:created>
  <dcterms:modified xsi:type="dcterms:W3CDTF">2022-01-21T15:51:06Z</dcterms:modified>
</cp:coreProperties>
</file>