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cases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6" y="1695432"/>
            <a:ext cx="4435137" cy="4611620"/>
          </a:xfrm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•3,283 new lab-confirmed Covid-19 cases </a:t>
            </a:r>
            <a:r>
              <a:rPr lang="en-GB" sz="1400" dirty="0">
                <a:solidFill>
                  <a:srgbClr val="002B61"/>
                </a:solidFill>
              </a:rPr>
              <a:t>were detected in Cambridgeshire and </a:t>
            </a:r>
            <a:r>
              <a:rPr lang="en-GB" sz="1400" b="1" dirty="0">
                <a:solidFill>
                  <a:srgbClr val="002B61"/>
                </a:solidFill>
              </a:rPr>
              <a:t>1,387 Covid-19 cases </a:t>
            </a:r>
            <a:r>
              <a:rPr lang="en-GB" sz="1400" dirty="0">
                <a:solidFill>
                  <a:srgbClr val="002B61"/>
                </a:solidFill>
              </a:rPr>
              <a:t>in Peterborough in the last 7-day recording period (10 – 16 October).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Cambridgeshire was a rate of 499.5 per 100,000 </a:t>
            </a:r>
            <a:r>
              <a:rPr lang="en-GB" sz="1400" dirty="0">
                <a:solidFill>
                  <a:srgbClr val="002B61"/>
                </a:solidFill>
              </a:rPr>
              <a:t>for the 7-day period up to 16 October, higher compared to a rate of </a:t>
            </a:r>
            <a:r>
              <a:rPr lang="en-GB" sz="1400" b="1" dirty="0">
                <a:solidFill>
                  <a:srgbClr val="002B61"/>
                </a:solidFill>
              </a:rPr>
              <a:t>471.1 per 100,000 </a:t>
            </a:r>
            <a:r>
              <a:rPr lang="en-GB" sz="1400" dirty="0">
                <a:solidFill>
                  <a:srgbClr val="002B61"/>
                </a:solidFill>
              </a:rPr>
              <a:t>in the previous week up to 9 October.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Peterborough was a rate of 684.5 per 100,000</a:t>
            </a:r>
            <a:r>
              <a:rPr lang="en-GB" sz="1400" dirty="0">
                <a:solidFill>
                  <a:srgbClr val="002B61"/>
                </a:solidFill>
              </a:rPr>
              <a:t> for the 7-day period up to 16 October, higher compared to a rate of </a:t>
            </a:r>
            <a:r>
              <a:rPr lang="en-GB" sz="1400" b="1" dirty="0">
                <a:solidFill>
                  <a:srgbClr val="002B61"/>
                </a:solidFill>
              </a:rPr>
              <a:t>613 per 100.000</a:t>
            </a:r>
            <a:r>
              <a:rPr lang="en-GB" sz="1400" dirty="0">
                <a:solidFill>
                  <a:srgbClr val="002B61"/>
                </a:solidFill>
              </a:rPr>
              <a:t> in the previous week up to 9 October.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 </a:t>
            </a:r>
            <a:r>
              <a:rPr lang="en-GB" sz="1400" dirty="0">
                <a:solidFill>
                  <a:srgbClr val="002B61"/>
                </a:solidFill>
              </a:rPr>
              <a:t>At a district level, Cambridge, South Cambridgeshire, and Fenland have all </a:t>
            </a:r>
            <a:r>
              <a:rPr lang="en-GB" sz="1400" b="1" dirty="0">
                <a:solidFill>
                  <a:srgbClr val="002B61"/>
                </a:solidFill>
              </a:rPr>
              <a:t>reported an increase in case rates per 100,000 </a:t>
            </a:r>
            <a:r>
              <a:rPr lang="en-GB" sz="1400" dirty="0">
                <a:solidFill>
                  <a:srgbClr val="002B61"/>
                </a:solidFill>
              </a:rPr>
              <a:t>in the latest reporting week (10 -16 October) compared to the previous week up to 9 October; whereas Huntingdonshire and East Cambridgeshire </a:t>
            </a:r>
            <a:r>
              <a:rPr lang="en-GB" sz="1400" b="1" dirty="0">
                <a:solidFill>
                  <a:srgbClr val="002B61"/>
                </a:solidFill>
              </a:rPr>
              <a:t>rates decreased in the most recent week.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747596" y="6302338"/>
            <a:ext cx="6293774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>
                <a:solidFill>
                  <a:srgbClr val="002B61"/>
                </a:solidFill>
              </a:rPr>
              <a:t> data updated  Thursday 21 October 2021 at 4:00pm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104" y="1702219"/>
            <a:ext cx="661179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r>
              <a:rPr lang="en-GB" sz="1400" dirty="0"/>
              <a:t>Cambridgeshire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Peterborough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8855883" y="6518019"/>
            <a:ext cx="3047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2B61"/>
                </a:solidFill>
              </a:rPr>
              <a:t>Slides produced by PHI, 22 October 2021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3551" y="413557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CB7F4027-F264-4745-875B-E47AB56C4D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8196" y="2303132"/>
            <a:ext cx="6576602" cy="162099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3A1F302-68C5-4914-BC5C-4874D93B3B0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22337" y="4428624"/>
            <a:ext cx="6463137" cy="177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and all-cause mortality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718573"/>
            <a:ext cx="4046229" cy="46122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40 (ending Friday 8 October 2021):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74196" y="2197893"/>
            <a:ext cx="39811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6 Covid-19 related deaths </a:t>
            </a:r>
            <a:r>
              <a:rPr lang="en-GB" sz="1400" dirty="0">
                <a:solidFill>
                  <a:srgbClr val="002B61"/>
                </a:solidFill>
              </a:rPr>
              <a:t>were registered in Cambridgeshire &amp; Peterborough in ONS reporting week 40 ending 8 October, compared to 3 Covid-19 deaths in ONS Week 39.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>
                <a:solidFill>
                  <a:srgbClr val="002B61"/>
                </a:solidFill>
              </a:rPr>
              <a:t>159 all-cause 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in ONS reporting week 40, compared to 117 all-cause deaths in week 39.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02B6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At a district level, Cambridge (+4), East Cambridgeshire (+5), Fenland (+17), Huntingdonshire (+6), and South Cambridgeshire (+6) have all reported an increase in all-cause deaths in ONS week 40 compared to week 39.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B61"/>
                </a:solidFill>
              </a:rPr>
              <a:t>Slide produced by PHI, 22 October 2021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69026" y="408812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3483" y="1676817"/>
            <a:ext cx="6677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Weekly deaths with COVID-19 on the death certificate by date registered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7620" y="6330847"/>
            <a:ext cx="295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B61"/>
                </a:solidFill>
              </a:rPr>
              <a:t>Source: ONS, published 19 October 2021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9359" y="1954478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Cambridgeshire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1132" y="4133042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Peterborough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1718573"/>
            <a:ext cx="7021586" cy="46122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46611A71-BD4A-45D5-A531-508E5B49E1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9359" y="2264111"/>
            <a:ext cx="6811420" cy="176026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B3E943E7-8EA4-4D49-B8EB-FE357A8422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1133" y="4440819"/>
            <a:ext cx="6811420" cy="182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7836</TotalTime>
  <Words>383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Covid-19 cases in Cambridgeshire and Peterborough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Stella Liapi</cp:lastModifiedBy>
  <cp:revision>388</cp:revision>
  <dcterms:created xsi:type="dcterms:W3CDTF">2020-06-24T09:39:09Z</dcterms:created>
  <dcterms:modified xsi:type="dcterms:W3CDTF">2021-10-22T14:31:24Z</dcterms:modified>
</cp:coreProperties>
</file>