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13/08/2021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2007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909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(1 – 7 August).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305.4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7 August, substantially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229.8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to 31 July.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448.6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7 August, substantially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318.3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31 July.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South &amp; East Cambridgeshire, Fenland, Cambridge, and Huntingdonshire </a:t>
            </a:r>
            <a:r>
              <a:rPr lang="en-GB" sz="1400" b="1" dirty="0">
                <a:solidFill>
                  <a:srgbClr val="002B61"/>
                </a:solidFill>
              </a:rPr>
              <a:t>have all reported an increase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(1 – 7 August) compared to the previous week up to 31 July. </a:t>
            </a:r>
            <a:endParaRPr lang="en-GB" sz="1400" b="1" dirty="0">
              <a:solidFill>
                <a:srgbClr val="002B6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747596" y="6302338"/>
            <a:ext cx="6216574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 Thursday 12 August 2021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8129" y="6518019"/>
            <a:ext cx="280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13 August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91AD6AB-973F-46F0-8940-6ABBB4BC4D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2494" y="2315531"/>
            <a:ext cx="6334173" cy="17699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3FC7D07-BFD8-47F7-9A69-A78E3A63D2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7259" y="4433506"/>
            <a:ext cx="6114723" cy="182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30 (ending Friday 30 July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74196" y="2197893"/>
            <a:ext cx="39811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4 Covid-19 related deaths </a:t>
            </a:r>
            <a:r>
              <a:rPr lang="en-GB" sz="1400" dirty="0">
                <a:solidFill>
                  <a:srgbClr val="002B61"/>
                </a:solidFill>
              </a:rPr>
              <a:t>were registered in Cambridgeshire &amp; Peterborough in ONS reporting week 30 ending 30 July, as in ONS Week 29.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144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30 (compared to 154 in week 29).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B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Cambridge (+2), East Cambridgeshire(+9), and Peterborough (+3) had </a:t>
            </a:r>
            <a:r>
              <a:rPr lang="en-GB" sz="1400" b="1" dirty="0">
                <a:solidFill>
                  <a:srgbClr val="002B61"/>
                </a:solidFill>
              </a:rPr>
              <a:t>increased all-cause deaths in Week 30</a:t>
            </a:r>
            <a:r>
              <a:rPr lang="en-GB" sz="1400" dirty="0">
                <a:solidFill>
                  <a:srgbClr val="002B61"/>
                </a:solidFill>
              </a:rPr>
              <a:t> compared to Week 29; Fenland (-7), Huntingdonshire (-5), and South Cambridgeshire (-12) </a:t>
            </a:r>
            <a:r>
              <a:rPr lang="en-GB" sz="1400" b="1" dirty="0">
                <a:solidFill>
                  <a:srgbClr val="002B61"/>
                </a:solidFill>
              </a:rPr>
              <a:t>reported fewer all-cause deaths in Week 30</a:t>
            </a:r>
            <a:r>
              <a:rPr lang="en-GB" sz="1400" dirty="0">
                <a:solidFill>
                  <a:srgbClr val="002B61"/>
                </a:solidFill>
              </a:rPr>
              <a:t> compared to Week 29.</a:t>
            </a:r>
          </a:p>
          <a:p>
            <a:endParaRPr lang="en-GB" sz="1400" dirty="0">
              <a:solidFill>
                <a:srgbClr val="002B6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13 August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10 August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41781AF0-A230-43A0-8C86-4C7E14E5C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32" y="2254304"/>
            <a:ext cx="6749536" cy="179685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AF1F322-9928-4DE2-A9EB-49B09A553E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483" y="4422335"/>
            <a:ext cx="6677185" cy="182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377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339</cp:revision>
  <dcterms:created xsi:type="dcterms:W3CDTF">2020-06-24T09:39:09Z</dcterms:created>
  <dcterms:modified xsi:type="dcterms:W3CDTF">2021-08-13T14:47:14Z</dcterms:modified>
</cp:coreProperties>
</file>