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</a:t>
            </a:r>
            <a:r>
              <a:rPr lang="en-GB" sz="1400" b="1" dirty="0">
                <a:solidFill>
                  <a:srgbClr val="002B61"/>
                </a:solidFill>
              </a:rPr>
              <a:t>322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74 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(13 – 19 June).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49.3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19 June,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27.8 per 100,000 </a:t>
            </a:r>
            <a:r>
              <a:rPr lang="en-GB" sz="1400" dirty="0">
                <a:solidFill>
                  <a:srgbClr val="002B61"/>
                </a:solidFill>
              </a:rPr>
              <a:t>in the previous week up 12 June.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36.6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19 June,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27.2 per 100.000</a:t>
            </a:r>
            <a:r>
              <a:rPr lang="en-GB" sz="1400" dirty="0">
                <a:solidFill>
                  <a:srgbClr val="002B61"/>
                </a:solidFill>
              </a:rPr>
              <a:t> in the previous week up to 12 June.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all five districts have reported an increase in case rates per 100,000 </a:t>
            </a:r>
            <a:r>
              <a:rPr lang="en-GB" sz="1400" dirty="0">
                <a:solidFill>
                  <a:srgbClr val="002B61"/>
                </a:solidFill>
              </a:rPr>
              <a:t>in the latest reporting week (13 - 19 June) compared to the previous week up to 12 June. 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240841" y="6309023"/>
            <a:ext cx="6035563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Thursday 24 June 2021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9098129" y="6518019"/>
            <a:ext cx="280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25 June 2021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90DFDAF-538F-4C95-B913-ABB25B9853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4526" y="2263126"/>
            <a:ext cx="6388648" cy="186198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03CB0BE-5932-4A7D-ADE2-0C3CA7363C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4526" y="4423040"/>
            <a:ext cx="6388648" cy="182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23 (ending Friday 11 June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2420" y="2108366"/>
            <a:ext cx="39811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4 Covid-19 related deaths </a:t>
            </a:r>
            <a:r>
              <a:rPr lang="en-GB" sz="1400" dirty="0">
                <a:solidFill>
                  <a:srgbClr val="002B61"/>
                </a:solidFill>
              </a:rPr>
              <a:t>were registered in Cambridgeshire &amp; Peterborough in ONS reporting week 23, ending 11 June.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144 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23 (compared to 109 in week 22). </a:t>
            </a:r>
          </a:p>
          <a:p>
            <a:pPr lvl="0"/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district level, </a:t>
            </a:r>
            <a:r>
              <a:rPr lang="en-GB" sz="1400" b="1" dirty="0">
                <a:solidFill>
                  <a:srgbClr val="002B61"/>
                </a:solidFill>
              </a:rPr>
              <a:t>increased all-cause deaths were reported </a:t>
            </a:r>
            <a:r>
              <a:rPr lang="en-GB" sz="1400" dirty="0">
                <a:solidFill>
                  <a:srgbClr val="002B61"/>
                </a:solidFill>
              </a:rPr>
              <a:t>in Cambridge (+8), Peterborough (+5), Fenland (+14), Huntingdonshire (+7), and South Cambridgeshire (+1), while East Cambridgeshire reported the </a:t>
            </a:r>
            <a:r>
              <a:rPr lang="en-GB" sz="1400">
                <a:solidFill>
                  <a:srgbClr val="002B61"/>
                </a:solidFill>
              </a:rPr>
              <a:t>same all-cause </a:t>
            </a:r>
            <a:r>
              <a:rPr lang="en-GB" sz="1400" dirty="0">
                <a:solidFill>
                  <a:srgbClr val="002B61"/>
                </a:solidFill>
              </a:rPr>
              <a:t>deaths as in the previous week (18).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25 June 2021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22 June 2021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31D3252C-9DE4-43C8-B615-098AE1F9E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640" y="2265352"/>
            <a:ext cx="6543832" cy="18227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C47B809-C228-4AAD-BA4E-C2E8BCF556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1132" y="4440819"/>
            <a:ext cx="6525340" cy="184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356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Stella Liapi</cp:lastModifiedBy>
  <cp:revision>300</cp:revision>
  <dcterms:created xsi:type="dcterms:W3CDTF">2020-06-24T09:39:09Z</dcterms:created>
  <dcterms:modified xsi:type="dcterms:W3CDTF">2021-06-25T11:41:46Z</dcterms:modified>
</cp:coreProperties>
</file>