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aniswamy Saranya" initials="PS" lastIdx="6" clrIdx="0">
    <p:extLst>
      <p:ext uri="{19B8F6BF-5375-455C-9EA6-DF929625EA0E}">
        <p15:presenceInfo xmlns:p15="http://schemas.microsoft.com/office/powerpoint/2012/main" userId="S-1-5-21-2528906652-1003153716-2585439362-116316" providerId="AD"/>
      </p:ext>
    </p:extLst>
  </p:cmAuthor>
  <p:cmAuthor id="2" name="Gowers Nicola" initials="GN" lastIdx="1" clrIdx="1">
    <p:extLst>
      <p:ext uri="{19B8F6BF-5375-455C-9EA6-DF929625EA0E}">
        <p15:presenceInfo xmlns:p15="http://schemas.microsoft.com/office/powerpoint/2012/main" userId="S-1-5-21-2528906652-1003153716-2585439362-68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61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0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14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31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0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7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5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29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09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25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30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23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BA5DD-F653-475E-A8A5-6C39EC53F64C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6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coronavirus.data.gov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59" y="1027219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cases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526" y="1695432"/>
            <a:ext cx="4435137" cy="4611620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– most recent data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</a:t>
            </a:r>
            <a:r>
              <a:rPr lang="en-GB" sz="1400" b="1" dirty="0">
                <a:solidFill>
                  <a:srgbClr val="002B61"/>
                </a:solidFill>
              </a:rPr>
              <a:t>182</a:t>
            </a:r>
            <a:r>
              <a:rPr lang="en-GB" sz="1400" dirty="0">
                <a:solidFill>
                  <a:srgbClr val="002B61"/>
                </a:solidFill>
              </a:rPr>
              <a:t> </a:t>
            </a:r>
            <a:r>
              <a:rPr lang="en-GB" sz="1400" b="1" dirty="0">
                <a:solidFill>
                  <a:srgbClr val="002B61"/>
                </a:solidFill>
              </a:rPr>
              <a:t>new lab-confirmed Covid-19 cases </a:t>
            </a:r>
            <a:r>
              <a:rPr lang="en-GB" sz="1400" dirty="0">
                <a:solidFill>
                  <a:srgbClr val="002B61"/>
                </a:solidFill>
              </a:rPr>
              <a:t>were detected in Cambridgeshire and </a:t>
            </a:r>
            <a:r>
              <a:rPr lang="en-GB" sz="1400" b="1" dirty="0">
                <a:solidFill>
                  <a:srgbClr val="002B61"/>
                </a:solidFill>
              </a:rPr>
              <a:t>55 Covid-19 cases </a:t>
            </a:r>
            <a:r>
              <a:rPr lang="en-GB" sz="1400" dirty="0">
                <a:solidFill>
                  <a:srgbClr val="002B61"/>
                </a:solidFill>
              </a:rPr>
              <a:t>in Peterborough in the last 7-day recording period (6 – 12 June).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Cambridgeshire was a rate of 27.8 per 100,000 </a:t>
            </a:r>
            <a:r>
              <a:rPr lang="en-GB" sz="1400" dirty="0">
                <a:solidFill>
                  <a:srgbClr val="002B61"/>
                </a:solidFill>
              </a:rPr>
              <a:t>for the 7-day period up to 12 June, higher compared to a rate of </a:t>
            </a:r>
            <a:r>
              <a:rPr lang="en-GB" sz="1400" b="1" dirty="0">
                <a:solidFill>
                  <a:srgbClr val="002B61"/>
                </a:solidFill>
              </a:rPr>
              <a:t>15.6 per 100,000 </a:t>
            </a:r>
            <a:r>
              <a:rPr lang="en-GB" sz="1400" dirty="0">
                <a:solidFill>
                  <a:srgbClr val="002B61"/>
                </a:solidFill>
              </a:rPr>
              <a:t>in the previous week up 5 June.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Peterborough was a rate of 27.2 per 100,000</a:t>
            </a:r>
            <a:r>
              <a:rPr lang="en-GB" sz="1400" dirty="0">
                <a:solidFill>
                  <a:srgbClr val="002B61"/>
                </a:solidFill>
              </a:rPr>
              <a:t> for the 7-day period up to 12 June, higher compared to a rate of </a:t>
            </a:r>
            <a:r>
              <a:rPr lang="en-GB" sz="1400" b="1" dirty="0">
                <a:solidFill>
                  <a:srgbClr val="002B61"/>
                </a:solidFill>
              </a:rPr>
              <a:t>21.8 per 100.000</a:t>
            </a:r>
            <a:r>
              <a:rPr lang="en-GB" sz="1400" dirty="0">
                <a:solidFill>
                  <a:srgbClr val="002B61"/>
                </a:solidFill>
              </a:rPr>
              <a:t> in the previous week up to 5 June.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2B61"/>
                </a:solidFill>
              </a:rPr>
              <a:t>• </a:t>
            </a:r>
            <a:r>
              <a:rPr lang="en-GB" sz="1400" dirty="0">
                <a:solidFill>
                  <a:srgbClr val="002B61"/>
                </a:solidFill>
              </a:rPr>
              <a:t>At a district level, </a:t>
            </a:r>
            <a:r>
              <a:rPr lang="en-GB" sz="1400" b="1" dirty="0">
                <a:solidFill>
                  <a:srgbClr val="002B61"/>
                </a:solidFill>
              </a:rPr>
              <a:t>all five districts have reported an increase in case rates per 100,000 </a:t>
            </a:r>
            <a:r>
              <a:rPr lang="en-GB" sz="1400" dirty="0">
                <a:solidFill>
                  <a:srgbClr val="002B61"/>
                </a:solidFill>
              </a:rPr>
              <a:t>in the latest reporting week (6 - 12 June) compared to the previous week up to 5 June. </a:t>
            </a:r>
            <a:endParaRPr lang="en-GB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6240841" y="6309023"/>
            <a:ext cx="6035563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PHE, </a:t>
            </a:r>
            <a:r>
              <a:rPr lang="en-GB" sz="1200" u="sng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https://coronavirus.data.gov.uk/</a:t>
            </a:r>
            <a:r>
              <a:rPr lang="en-GB" sz="1200" dirty="0">
                <a:solidFill>
                  <a:srgbClr val="002B61"/>
                </a:solidFill>
              </a:rPr>
              <a:t> data updated Thursday 17 June 2021 at 4:00pm</a:t>
            </a:r>
            <a:endParaRPr lang="en-GB" sz="1200" dirty="0">
              <a:solidFill>
                <a:srgbClr val="002B6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08104" y="1702219"/>
            <a:ext cx="6611790" cy="45858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- trend</a:t>
            </a:r>
          </a:p>
          <a:p>
            <a:r>
              <a:rPr lang="en-GB" sz="1400" dirty="0"/>
              <a:t>Cambridgeshire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400" dirty="0"/>
              <a:t>Peterborough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9098129" y="6518019"/>
            <a:ext cx="2805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002B61"/>
                </a:solidFill>
              </a:rPr>
              <a:t>Slides produced by PHI, 18 June 2021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33551" y="413557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2AF7598-7F7D-4415-A855-52F79D0055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116" y="2297506"/>
            <a:ext cx="6388649" cy="180469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46BC3C8-6A08-4E0A-A2DB-1E6056FE75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74526" y="4525331"/>
            <a:ext cx="6388648" cy="157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8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791" y="1093253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and all-cause mortality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647" y="1718573"/>
            <a:ext cx="4046229" cy="46122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2B61"/>
                </a:solidFill>
              </a:rPr>
              <a:t>ONS reporting Week 22 (ending Friday 4 June 2021):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02420" y="2108366"/>
            <a:ext cx="398113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B61"/>
                </a:solidFill>
              </a:rPr>
              <a:t>No Covid-19 related death </a:t>
            </a:r>
            <a:r>
              <a:rPr lang="en-GB" sz="1400" dirty="0">
                <a:solidFill>
                  <a:srgbClr val="002B61"/>
                </a:solidFill>
              </a:rPr>
              <a:t>was registered in Cambridgeshire &amp; Peterborough in ONS reporting week 22, ending 4 June.</a:t>
            </a:r>
          </a:p>
          <a:p>
            <a:endParaRPr lang="en-GB" sz="1400" dirty="0">
              <a:solidFill>
                <a:srgbClr val="002B6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There were </a:t>
            </a:r>
            <a:r>
              <a:rPr lang="en-GB" sz="1400" b="1" dirty="0">
                <a:solidFill>
                  <a:srgbClr val="002B61"/>
                </a:solidFill>
              </a:rPr>
              <a:t>109 all-cause deaths </a:t>
            </a:r>
            <a:r>
              <a:rPr lang="en-GB" sz="1400" dirty="0">
                <a:solidFill>
                  <a:srgbClr val="002B61"/>
                </a:solidFill>
              </a:rPr>
              <a:t>in Cambridgeshire and Peterborough in ONS reporting week 22, (compared to 134 in week 21). </a:t>
            </a:r>
          </a:p>
          <a:p>
            <a:pPr lvl="0"/>
            <a:endParaRPr lang="en-GB" sz="1400" dirty="0">
              <a:solidFill>
                <a:srgbClr val="002B6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At district level, </a:t>
            </a:r>
            <a:r>
              <a:rPr lang="en-GB" sz="1400" b="1" dirty="0">
                <a:solidFill>
                  <a:srgbClr val="002B61"/>
                </a:solidFill>
              </a:rPr>
              <a:t>East Cambridgeshire (+4) and South Cambridgeshire (+6) had an increase</a:t>
            </a:r>
            <a:r>
              <a:rPr lang="en-GB" sz="1400" dirty="0">
                <a:solidFill>
                  <a:srgbClr val="002B61"/>
                </a:solidFill>
              </a:rPr>
              <a:t> while all other districts reported a decrease in all-cause deaths compared to the previous week.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167620" y="6554381"/>
            <a:ext cx="3021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B61"/>
                </a:solidFill>
              </a:rPr>
              <a:t>Slide produced by PHI, 18 June 2021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69026" y="408812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43483" y="1676817"/>
            <a:ext cx="6677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8FAADC"/>
                </a:solidFill>
              </a:rPr>
              <a:t>Weekly deaths with COVID-19 on the death certificate by date registered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167620" y="6330847"/>
            <a:ext cx="2957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B61"/>
                </a:solidFill>
              </a:rPr>
              <a:t>Source: ONS, published 15 June 2021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59359" y="1954478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Cambridgeshire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71132" y="4133042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Peterborough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72000" y="1718573"/>
            <a:ext cx="7021586" cy="461227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65DF68CF-47CB-417A-989A-181DBAFD04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132" y="2287710"/>
            <a:ext cx="6473492" cy="1580886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B5ED5FEE-3D08-4129-A33D-49CB3F4EB3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3123" y="4470198"/>
            <a:ext cx="6543832" cy="158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49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3622</TotalTime>
  <Words>343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Covid-19 cases in Cambridgeshire and Peterborough</vt:lpstr>
      <vt:lpstr>Covid-19 and all-cause mortality in Cambridgeshire and Peterborough</vt:lpstr>
    </vt:vector>
  </TitlesOfParts>
  <Company>Cambridgeshire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cases and outbreaks</dc:title>
  <dc:creator>Gowers Nicola</dc:creator>
  <cp:lastModifiedBy>Saranya Palaniswamy</cp:lastModifiedBy>
  <cp:revision>295</cp:revision>
  <dcterms:created xsi:type="dcterms:W3CDTF">2020-06-24T09:39:09Z</dcterms:created>
  <dcterms:modified xsi:type="dcterms:W3CDTF">2021-06-18T16:21:09Z</dcterms:modified>
</cp:coreProperties>
</file>