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</a:t>
            </a:r>
            <a:r>
              <a:rPr lang="en-GB" sz="1400" b="1" dirty="0">
                <a:solidFill>
                  <a:srgbClr val="002B61"/>
                </a:solidFill>
              </a:rPr>
              <a:t>88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63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(02 – 08 May).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13.5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08 May, lower compared to a rate of 20.5 per 100,000 in the previous week up to 01 May.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31.1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08 May, lower compared to a rate of 50.4 per 100,000 in the previous week up to 01 May.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all districts reported a decrease in case rates per 100,000</a:t>
            </a:r>
            <a:r>
              <a:rPr lang="en-GB" sz="1400" dirty="0">
                <a:solidFill>
                  <a:srgbClr val="002B61"/>
                </a:solidFill>
              </a:rPr>
              <a:t> on the latest reporting week (02 -08 May) than the previous week.</a:t>
            </a:r>
          </a:p>
          <a:p>
            <a:pPr algn="l"/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366244" y="6307354"/>
            <a:ext cx="5670398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13 May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9098129" y="6518019"/>
            <a:ext cx="280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14 May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AAA5CD1C-CD35-4E87-9390-E3BB85EF7B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9486" y="4395036"/>
            <a:ext cx="6437910" cy="185800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EFF3E02-DC3D-427F-9B65-30D2824F43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9485" y="2325770"/>
            <a:ext cx="6375989" cy="177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</a:t>
            </a:r>
            <a:r>
              <a:rPr lang="en-GB" sz="1200">
                <a:solidFill>
                  <a:srgbClr val="002B61"/>
                </a:solidFill>
              </a:rPr>
              <a:t>Week 17 </a:t>
            </a:r>
            <a:r>
              <a:rPr lang="en-GB" sz="1200" dirty="0">
                <a:solidFill>
                  <a:srgbClr val="002B61"/>
                </a:solidFill>
              </a:rPr>
              <a:t>(ending </a:t>
            </a:r>
            <a:r>
              <a:rPr lang="en-GB" sz="1200">
                <a:solidFill>
                  <a:srgbClr val="002B61"/>
                </a:solidFill>
              </a:rPr>
              <a:t>Friday 30 </a:t>
            </a:r>
            <a:r>
              <a:rPr lang="en-GB" sz="1200" dirty="0">
                <a:solidFill>
                  <a:srgbClr val="002B61"/>
                </a:solidFill>
              </a:rPr>
              <a:t>April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6746" y="2089041"/>
            <a:ext cx="39811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1 Covid-19 related death </a:t>
            </a:r>
            <a:r>
              <a:rPr lang="en-GB" sz="1400" dirty="0">
                <a:solidFill>
                  <a:srgbClr val="002B61"/>
                </a:solidFill>
              </a:rPr>
              <a:t>was registered in Cambridgeshire and no deaths were registered in Peterborough in ONS reporting week 17, 2021 (compared to 5 deaths in week 16). 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127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17, (down from 134 in week 16). Peterborough had fewer all-cause deaths (28) than the previous week (39). </a:t>
            </a:r>
          </a:p>
          <a:p>
            <a:pPr lvl="0"/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Cambridge (+4) and East Cambridgeshire (+10) reported an increase </a:t>
            </a:r>
            <a:r>
              <a:rPr lang="en-GB" sz="1400" dirty="0">
                <a:solidFill>
                  <a:srgbClr val="002B61"/>
                </a:solidFill>
              </a:rPr>
              <a:t>in all-cause deaths compared to the previous week.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14 May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</a:t>
            </a:r>
            <a:r>
              <a:rPr lang="en-GB" sz="1200">
                <a:solidFill>
                  <a:srgbClr val="002B61"/>
                </a:solidFill>
              </a:rPr>
              <a:t>published 11 </a:t>
            </a:r>
            <a:r>
              <a:rPr lang="en-GB" sz="1200" dirty="0">
                <a:solidFill>
                  <a:srgbClr val="002B61"/>
                </a:solidFill>
              </a:rPr>
              <a:t>May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32F2427-F501-4024-8D57-A5D3DD456C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6290" y="2237198"/>
            <a:ext cx="6877384" cy="184718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B2E707E-261D-4A5D-AB12-64E4227B44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3720" y="4461236"/>
            <a:ext cx="6869954" cy="184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355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Saranya Palaniswamy</cp:lastModifiedBy>
  <cp:revision>260</cp:revision>
  <dcterms:created xsi:type="dcterms:W3CDTF">2020-06-24T09:39:09Z</dcterms:created>
  <dcterms:modified xsi:type="dcterms:W3CDTF">2021-05-14T12:23:31Z</dcterms:modified>
</cp:coreProperties>
</file>