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6D9"/>
    <a:srgbClr val="C5AFBF"/>
    <a:srgbClr val="A07E97"/>
    <a:srgbClr val="988694"/>
    <a:srgbClr val="D4BAD0"/>
    <a:srgbClr val="AA7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2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45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23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77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36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0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8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4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7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virus.data.gov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oronavirus.data.gov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0"/>
            <a:ext cx="853439" cy="4655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12969" y="-58189"/>
            <a:ext cx="41660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Covid-19 update</a:t>
            </a:r>
          </a:p>
          <a:p>
            <a:pPr algn="ctr"/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Cambridge</a:t>
            </a:r>
            <a:endParaRPr lang="en-GB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1491" y="1604357"/>
            <a:ext cx="11163993" cy="4838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72588" y="2111428"/>
            <a:ext cx="2658688" cy="12386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Covid-19 cases in the last 7 days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(06 -12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Dec)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128  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07525" y="2121059"/>
            <a:ext cx="3213563" cy="12386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Weekly incidence rate per 100,000</a:t>
            </a:r>
          </a:p>
          <a:p>
            <a:pPr algn="ctr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102.6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Incidence rate for England: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206.6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6215" y="1677383"/>
            <a:ext cx="4879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Cases: data extracted on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17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December 2020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774151" y="2932716"/>
            <a:ext cx="133003" cy="157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797337" y="1971390"/>
            <a:ext cx="2626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Direction of travel compared to the previous week:</a:t>
            </a:r>
          </a:p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Increasing</a:t>
            </a:r>
          </a:p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Decreasing</a:t>
            </a:r>
          </a:p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No change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8254540" y="2579845"/>
            <a:ext cx="191193" cy="1591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8269762" y="2857098"/>
            <a:ext cx="159345" cy="154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8261450" y="3074679"/>
            <a:ext cx="159345" cy="124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Up Arrow 17"/>
          <p:cNvSpPr/>
          <p:nvPr/>
        </p:nvSpPr>
        <p:spPr>
          <a:xfrm>
            <a:off x="6276114" y="2680854"/>
            <a:ext cx="133003" cy="157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8445733" y="6536503"/>
            <a:ext cx="34383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Source</a:t>
            </a:r>
            <a:r>
              <a:rPr lang="en-GB" sz="1400" dirty="0" smtClean="0"/>
              <a:t>: </a:t>
            </a: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://coronavirus.data.gov.uk/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417851" y="263600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+42.2%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6382" y="3534441"/>
            <a:ext cx="188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Cambridge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57005" y="3534441"/>
            <a:ext cx="139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England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018" y="3942531"/>
            <a:ext cx="4523044" cy="220017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450"/>
            <a:ext cx="1782585" cy="4164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382" y="3942531"/>
            <a:ext cx="4533231" cy="223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335" y="0"/>
            <a:ext cx="4839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3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80902" y="706977"/>
            <a:ext cx="10354289" cy="46551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A07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086495" y="906445"/>
            <a:ext cx="797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Mortality: Deaths registered up to 04 December 2020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27917" y="2080714"/>
            <a:ext cx="2658688" cy="1238601"/>
          </a:xfrm>
          <a:prstGeom prst="roundRect">
            <a:avLst/>
          </a:prstGeom>
          <a:solidFill>
            <a:srgbClr val="DCC6D9"/>
          </a:solidFill>
          <a:ln w="28575">
            <a:solidFill>
              <a:srgbClr val="A07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Covid-19 deaths for week ending 04 Dec</a:t>
            </a:r>
          </a:p>
          <a:p>
            <a:pPr algn="ctr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0       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27917" y="3533304"/>
            <a:ext cx="2658688" cy="1238601"/>
          </a:xfrm>
          <a:prstGeom prst="roundRect">
            <a:avLst/>
          </a:prstGeom>
          <a:solidFill>
            <a:srgbClr val="DCC6D9"/>
          </a:solidFill>
          <a:ln w="28575">
            <a:solidFill>
              <a:srgbClr val="A07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Total Covid-19 deaths since 1 Jan 2020</a:t>
            </a:r>
          </a:p>
          <a:p>
            <a:pPr algn="ctr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84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837" y="5526783"/>
            <a:ext cx="615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Please note: numbers in recent days may rise, reflecting diagnostic and reporting turnaround. All detail within this report is the latest data available prior to publishing (</a:t>
            </a:r>
            <a:r>
              <a:rPr lang="en-GB" sz="1200" dirty="0" smtClean="0"/>
              <a:t>17 </a:t>
            </a:r>
            <a:r>
              <a:rPr lang="en-GB" sz="1200" dirty="0" smtClean="0"/>
              <a:t>Dec 2020)</a:t>
            </a:r>
            <a:endParaRPr lang="en-GB" sz="1200" dirty="0"/>
          </a:p>
        </p:txBody>
      </p:sp>
      <p:sp>
        <p:nvSpPr>
          <p:cNvPr id="14" name="Down Arrow 13"/>
          <p:cNvSpPr/>
          <p:nvPr/>
        </p:nvSpPr>
        <p:spPr>
          <a:xfrm>
            <a:off x="3707477" y="2968438"/>
            <a:ext cx="121988" cy="132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529213" y="5603726"/>
            <a:ext cx="34383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Source</a:t>
            </a:r>
            <a:r>
              <a:rPr lang="en-GB" sz="1400" dirty="0" smtClean="0"/>
              <a:t>: </a:t>
            </a:r>
            <a:r>
              <a:rPr lang="en-GB" sz="1200" dirty="0" smtClean="0">
                <a:hlinkClick r:id="rId2"/>
              </a:rPr>
              <a:t>https</a:t>
            </a:r>
            <a:r>
              <a:rPr lang="en-GB" sz="1200" dirty="0">
                <a:hlinkClick r:id="rId2"/>
              </a:rPr>
              <a:t>://coronavirus.data.gov.uk/</a:t>
            </a:r>
            <a:endParaRPr lang="en-GB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126" y="1946348"/>
            <a:ext cx="6160605" cy="29614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78229" y="2880653"/>
            <a:ext cx="465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128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Palaniswamy Saranya</dc:creator>
  <cp:lastModifiedBy>Palaniswamy Saranya</cp:lastModifiedBy>
  <cp:revision>30</cp:revision>
  <dcterms:created xsi:type="dcterms:W3CDTF">2020-12-09T12:34:31Z</dcterms:created>
  <dcterms:modified xsi:type="dcterms:W3CDTF">2020-12-17T18:51:23Z</dcterms:modified>
</cp:coreProperties>
</file>