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0" autoAdjust="0"/>
    <p:restoredTop sz="94660"/>
  </p:normalViewPr>
  <p:slideViewPr>
    <p:cSldViewPr>
      <p:cViewPr>
        <p:scale>
          <a:sx n="75" d="100"/>
          <a:sy n="75" d="100"/>
        </p:scale>
        <p:origin x="-928" y="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B0A547A-8B93-4BAC-B837-EFDF92DA14C0}" type="datetimeFigureOut">
              <a:rPr lang="en-GB" smtClean="0"/>
              <a:t>25/07/2019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70DC26-95EF-4A9B-B841-9FB1E09F49B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0A547A-8B93-4BAC-B837-EFDF92DA14C0}" type="datetimeFigureOut">
              <a:rPr lang="en-GB" smtClean="0"/>
              <a:t>25/07/2019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70DC26-95EF-4A9B-B841-9FB1E09F49B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B0A547A-8B93-4BAC-B837-EFDF92DA14C0}" type="datetimeFigureOut">
              <a:rPr lang="en-GB" smtClean="0"/>
              <a:t>25/07/2019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70DC26-95EF-4A9B-B841-9FB1E09F49BC}"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0A547A-8B93-4BAC-B837-EFDF92DA14C0}" type="datetimeFigureOut">
              <a:rPr lang="en-GB" smtClean="0"/>
              <a:t>25/07/2019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70DC26-95EF-4A9B-B841-9FB1E09F49BC}"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0A547A-8B93-4BAC-B837-EFDF92DA14C0}" type="datetimeFigureOut">
              <a:rPr lang="en-GB" smtClean="0"/>
              <a:t>25/07/2019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70DC26-95EF-4A9B-B841-9FB1E09F49B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B0A547A-8B93-4BAC-B837-EFDF92DA14C0}" type="datetimeFigureOut">
              <a:rPr lang="en-GB" smtClean="0"/>
              <a:t>25/07/2019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70DC26-95EF-4A9B-B841-9FB1E09F49BC}"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0A547A-8B93-4BAC-B837-EFDF92DA14C0}" type="datetimeFigureOut">
              <a:rPr lang="en-GB" smtClean="0"/>
              <a:t>25/07/2019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70DC26-95EF-4A9B-B841-9FB1E09F49B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0A547A-8B93-4BAC-B837-EFDF92DA14C0}" type="datetimeFigureOut">
              <a:rPr lang="en-GB" smtClean="0"/>
              <a:t>25/07/2019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70DC26-95EF-4A9B-B841-9FB1E09F49B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B0A547A-8B93-4BAC-B837-EFDF92DA14C0}" type="datetimeFigureOut">
              <a:rPr lang="en-GB" smtClean="0"/>
              <a:t>25/07/2019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70DC26-95EF-4A9B-B841-9FB1E09F49B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B0A547A-8B93-4BAC-B837-EFDF92DA14C0}" type="datetimeFigureOut">
              <a:rPr lang="en-GB" smtClean="0"/>
              <a:t>25/07/2019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70DC26-95EF-4A9B-B841-9FB1E09F49BC}"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0A547A-8B93-4BAC-B837-EFDF92DA14C0}" type="datetimeFigureOut">
              <a:rPr lang="en-GB" smtClean="0"/>
              <a:t>25/07/2019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70DC26-95EF-4A9B-B841-9FB1E09F49BC}"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B0A547A-8B93-4BAC-B837-EFDF92DA14C0}" type="datetimeFigureOut">
              <a:rPr lang="en-GB" smtClean="0"/>
              <a:t>25/07/2019</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470DC26-95EF-4A9B-B841-9FB1E09F49BC}"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trailblazer@fenland.gov.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Improving pathways </a:t>
            </a:r>
            <a:r>
              <a:rPr lang="en-GB" b="1" dirty="0" smtClean="0"/>
              <a:t>into Housing </a:t>
            </a:r>
            <a:r>
              <a:rPr lang="en-GB" b="1" dirty="0"/>
              <a:t>for people using Mental Health Services and Drug and Alcohol Support </a:t>
            </a:r>
            <a:r>
              <a:rPr lang="en-GB" b="1" dirty="0" smtClean="0"/>
              <a:t>Services</a:t>
            </a:r>
            <a:r>
              <a:rPr lang="en-GB" dirty="0"/>
              <a:t/>
            </a:r>
            <a:br>
              <a:rPr lang="en-GB" dirty="0"/>
            </a:br>
            <a:endParaRPr lang="en-GB" dirty="0"/>
          </a:p>
        </p:txBody>
      </p:sp>
      <p:sp>
        <p:nvSpPr>
          <p:cNvPr id="3" name="Subtitle 2"/>
          <p:cNvSpPr>
            <a:spLocks noGrp="1"/>
          </p:cNvSpPr>
          <p:nvPr>
            <p:ph type="subTitle" idx="1"/>
          </p:nvPr>
        </p:nvSpPr>
        <p:spPr/>
        <p:txBody>
          <a:bodyPr>
            <a:normAutofit fontScale="92500" lnSpcReduction="10000"/>
          </a:bodyPr>
          <a:lstStyle/>
          <a:p>
            <a:r>
              <a:rPr lang="en-GB" sz="3200" dirty="0" smtClean="0"/>
              <a:t>Thursday 2oth June 2019</a:t>
            </a:r>
          </a:p>
          <a:p>
            <a:r>
              <a:rPr lang="en-GB" sz="3200" dirty="0" smtClean="0"/>
              <a:t>Huntingdonshire District Council – Civic Suite</a:t>
            </a:r>
            <a:endParaRPr lang="en-GB"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5790734"/>
            <a:ext cx="6264696" cy="7873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9453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Thank You for attending</a:t>
            </a:r>
            <a:endParaRPr lang="en-GB" dirty="0"/>
          </a:p>
        </p:txBody>
      </p:sp>
      <p:sp>
        <p:nvSpPr>
          <p:cNvPr id="4" name="Content Placeholder 3"/>
          <p:cNvSpPr>
            <a:spLocks noGrp="1"/>
          </p:cNvSpPr>
          <p:nvPr>
            <p:ph idx="1"/>
          </p:nvPr>
        </p:nvSpPr>
        <p:spPr/>
        <p:txBody>
          <a:bodyPr/>
          <a:lstStyle/>
          <a:p>
            <a:r>
              <a:rPr lang="en-GB" dirty="0" smtClean="0"/>
              <a:t>Referrals to </a:t>
            </a:r>
            <a:r>
              <a:rPr lang="en-GB" dirty="0" smtClean="0">
                <a:hlinkClick r:id="rId2"/>
              </a:rPr>
              <a:t>trailblazer@fenland.gov.uk</a:t>
            </a:r>
            <a:endParaRPr lang="en-GB" dirty="0" smtClean="0"/>
          </a:p>
          <a:p>
            <a:pPr marL="0" indent="0">
              <a:buNone/>
            </a:pPr>
            <a:endParaRPr lang="en-GB"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3680" y="3501008"/>
            <a:ext cx="3060700" cy="306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0637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Sarah Ferguson –  </a:t>
            </a:r>
            <a:r>
              <a:rPr lang="en-GB" dirty="0"/>
              <a:t>Assistant Director for Housing, Community and Youth Services (Cambridgeshire and Peterborough)</a:t>
            </a:r>
          </a:p>
          <a:p>
            <a:r>
              <a:rPr lang="en-GB" dirty="0"/>
              <a:t> </a:t>
            </a:r>
            <a:r>
              <a:rPr lang="en-GB" dirty="0" smtClean="0"/>
              <a:t>Helen Brown – Homeless Prevention Manager for the            Homelessness Trailblazer Project</a:t>
            </a:r>
          </a:p>
          <a:p>
            <a:r>
              <a:rPr lang="en-GB" dirty="0" smtClean="0"/>
              <a:t>Claire Grainger- </a:t>
            </a:r>
            <a:r>
              <a:rPr lang="en-GB" dirty="0"/>
              <a:t>Services Manager for </a:t>
            </a:r>
            <a:r>
              <a:rPr lang="en-GB" dirty="0" smtClean="0"/>
              <a:t>CGL Peterborough </a:t>
            </a:r>
            <a:r>
              <a:rPr lang="en-GB" dirty="0"/>
              <a:t>Aspire </a:t>
            </a:r>
            <a:r>
              <a:rPr lang="en-GB" dirty="0" smtClean="0"/>
              <a:t>/Cambridge </a:t>
            </a:r>
            <a:r>
              <a:rPr lang="en-GB" dirty="0"/>
              <a:t>Street and Mental Health Outreach Team.</a:t>
            </a:r>
          </a:p>
          <a:p>
            <a:pPr marL="0" indent="0">
              <a:buNone/>
            </a:pPr>
            <a:endParaRPr lang="en-GB" dirty="0"/>
          </a:p>
          <a:p>
            <a:endParaRPr lang="en-GB" dirty="0" smtClean="0"/>
          </a:p>
          <a:p>
            <a:endParaRPr lang="en-GB" dirty="0"/>
          </a:p>
        </p:txBody>
      </p:sp>
      <p:sp>
        <p:nvSpPr>
          <p:cNvPr id="3" name="Title 2"/>
          <p:cNvSpPr>
            <a:spLocks noGrp="1"/>
          </p:cNvSpPr>
          <p:nvPr>
            <p:ph type="title"/>
          </p:nvPr>
        </p:nvSpPr>
        <p:spPr/>
        <p:txBody>
          <a:bodyPr/>
          <a:lstStyle/>
          <a:p>
            <a:r>
              <a:rPr lang="en-GB" dirty="0" smtClean="0"/>
              <a:t>Welcome</a:t>
            </a:r>
            <a:endParaRPr lang="en-GB" dirty="0"/>
          </a:p>
        </p:txBody>
      </p:sp>
    </p:spTree>
    <p:extLst>
      <p:ext uri="{BB962C8B-B14F-4D97-AF65-F5344CB8AC3E}">
        <p14:creationId xmlns:p14="http://schemas.microsoft.com/office/powerpoint/2010/main" val="1777341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Title 2"/>
          <p:cNvSpPr>
            <a:spLocks noGrp="1"/>
          </p:cNvSpPr>
          <p:nvPr>
            <p:ph type="title"/>
          </p:nvPr>
        </p:nvSpPr>
        <p:spPr/>
        <p:txBody>
          <a:bodyPr/>
          <a:lstStyle/>
          <a:p>
            <a:r>
              <a:rPr lang="en-GB" dirty="0" smtClean="0"/>
              <a:t>Co Production Group</a:t>
            </a:r>
            <a:endParaRPr lang="en-GB" dirty="0"/>
          </a:p>
        </p:txBody>
      </p:sp>
    </p:spTree>
    <p:extLst>
      <p:ext uri="{BB962C8B-B14F-4D97-AF65-F5344CB8AC3E}">
        <p14:creationId xmlns:p14="http://schemas.microsoft.com/office/powerpoint/2010/main" val="1775938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GB" dirty="0"/>
              <a:t>Things to consider;</a:t>
            </a:r>
          </a:p>
          <a:p>
            <a:pPr lvl="0"/>
            <a:r>
              <a:rPr lang="en-GB" dirty="0"/>
              <a:t>What needs does the study highlight? </a:t>
            </a:r>
          </a:p>
          <a:p>
            <a:pPr lvl="0"/>
            <a:r>
              <a:rPr lang="en-GB" dirty="0"/>
              <a:t>What needs, or gaps in service, are highlighted?</a:t>
            </a:r>
          </a:p>
          <a:p>
            <a:pPr lvl="0"/>
            <a:r>
              <a:rPr lang="en-GB" dirty="0"/>
              <a:t>What barriers does our case study encounter?</a:t>
            </a:r>
          </a:p>
          <a:p>
            <a:pPr lvl="0"/>
            <a:r>
              <a:rPr lang="en-GB" dirty="0"/>
              <a:t>Can you identify the agencies who got involved?</a:t>
            </a:r>
          </a:p>
          <a:p>
            <a:pPr lvl="0"/>
            <a:r>
              <a:rPr lang="en-GB" dirty="0"/>
              <a:t>Where do you think thresholds are an issue (i.e. you have to reach a certain level of need to get a service)</a:t>
            </a:r>
          </a:p>
          <a:p>
            <a:endParaRPr lang="en-GB" dirty="0"/>
          </a:p>
        </p:txBody>
      </p:sp>
      <p:sp>
        <p:nvSpPr>
          <p:cNvPr id="3" name="Title 2"/>
          <p:cNvSpPr>
            <a:spLocks noGrp="1"/>
          </p:cNvSpPr>
          <p:nvPr>
            <p:ph type="title"/>
          </p:nvPr>
        </p:nvSpPr>
        <p:spPr/>
        <p:txBody>
          <a:bodyPr/>
          <a:lstStyle/>
          <a:p>
            <a:r>
              <a:rPr lang="en-GB" dirty="0" smtClean="0"/>
              <a:t>Workshop 1</a:t>
            </a:r>
            <a:endParaRPr lang="en-GB" dirty="0"/>
          </a:p>
        </p:txBody>
      </p:sp>
    </p:spTree>
    <p:extLst>
      <p:ext uri="{BB962C8B-B14F-4D97-AF65-F5344CB8AC3E}">
        <p14:creationId xmlns:p14="http://schemas.microsoft.com/office/powerpoint/2010/main" val="2769149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Title 2"/>
          <p:cNvSpPr>
            <a:spLocks noGrp="1"/>
          </p:cNvSpPr>
          <p:nvPr>
            <p:ph type="title"/>
          </p:nvPr>
        </p:nvSpPr>
        <p:spPr/>
        <p:txBody>
          <a:bodyPr/>
          <a:lstStyle/>
          <a:p>
            <a:r>
              <a:rPr lang="en-GB" dirty="0" smtClean="0"/>
              <a:t>Feedback to main group</a:t>
            </a:r>
            <a:endParaRPr lang="en-GB" dirty="0"/>
          </a:p>
        </p:txBody>
      </p:sp>
    </p:spTree>
    <p:extLst>
      <p:ext uri="{BB962C8B-B14F-4D97-AF65-F5344CB8AC3E}">
        <p14:creationId xmlns:p14="http://schemas.microsoft.com/office/powerpoint/2010/main" val="1220766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GB" dirty="0" smtClean="0"/>
              <a:t>Each group to communicate </a:t>
            </a:r>
            <a:r>
              <a:rPr lang="en-GB" dirty="0"/>
              <a:t>and </a:t>
            </a:r>
            <a:r>
              <a:rPr lang="en-GB" dirty="0" smtClean="0"/>
              <a:t>put yourselves </a:t>
            </a:r>
            <a:r>
              <a:rPr lang="en-GB" dirty="0"/>
              <a:t>into a line where </a:t>
            </a:r>
            <a:r>
              <a:rPr lang="en-GB" dirty="0" smtClean="0"/>
              <a:t>you think you </a:t>
            </a:r>
            <a:r>
              <a:rPr lang="en-GB" dirty="0"/>
              <a:t>are in a person’s journey. From prevention of Homelessness to Homelessness to settled </a:t>
            </a:r>
            <a:r>
              <a:rPr lang="en-GB" dirty="0" smtClean="0"/>
              <a:t>accommodation</a:t>
            </a:r>
          </a:p>
          <a:p>
            <a:pPr lvl="0"/>
            <a:r>
              <a:rPr lang="en-GB" dirty="0" smtClean="0"/>
              <a:t>Feedback to main group</a:t>
            </a:r>
            <a:endParaRPr lang="en-GB" dirty="0"/>
          </a:p>
        </p:txBody>
      </p:sp>
      <p:sp>
        <p:nvSpPr>
          <p:cNvPr id="3" name="Title 2"/>
          <p:cNvSpPr>
            <a:spLocks noGrp="1"/>
          </p:cNvSpPr>
          <p:nvPr>
            <p:ph type="title"/>
          </p:nvPr>
        </p:nvSpPr>
        <p:spPr/>
        <p:txBody>
          <a:bodyPr/>
          <a:lstStyle/>
          <a:p>
            <a:r>
              <a:rPr lang="en-GB" dirty="0" smtClean="0"/>
              <a:t>Line exercise </a:t>
            </a:r>
            <a:endParaRPr lang="en-GB" dirty="0"/>
          </a:p>
        </p:txBody>
      </p:sp>
    </p:spTree>
    <p:extLst>
      <p:ext uri="{BB962C8B-B14F-4D97-AF65-F5344CB8AC3E}">
        <p14:creationId xmlns:p14="http://schemas.microsoft.com/office/powerpoint/2010/main" val="307936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r>
              <a:rPr lang="en-GB" dirty="0"/>
              <a:t>Things to consider (building on the morning’s workshop)</a:t>
            </a:r>
          </a:p>
          <a:p>
            <a:pPr lvl="0"/>
            <a:r>
              <a:rPr lang="en-GB" dirty="0"/>
              <a:t>Did anything in the case study work well?</a:t>
            </a:r>
          </a:p>
          <a:p>
            <a:pPr lvl="0"/>
            <a:r>
              <a:rPr lang="en-GB" dirty="0"/>
              <a:t>In an ideal world, do you think the needs identified could be met? Does this involve new provision, new services, new approaches, new partners (just examples). What new provision could help plug the gaps in service? </a:t>
            </a:r>
          </a:p>
          <a:p>
            <a:pPr lvl="0"/>
            <a:r>
              <a:rPr lang="en-GB" dirty="0"/>
              <a:t>How do you think the barriers identified could be overcome?</a:t>
            </a:r>
          </a:p>
          <a:p>
            <a:pPr lvl="0"/>
            <a:r>
              <a:rPr lang="en-GB" dirty="0"/>
              <a:t>Should other agencies have got involved? Why might they not have been involved (i.e. are they facing barriers or thresholds?) What can we all do to improve partnership working?</a:t>
            </a:r>
          </a:p>
          <a:p>
            <a:pPr lvl="0"/>
            <a:r>
              <a:rPr lang="en-GB" dirty="0"/>
              <a:t>If thresholds are an issue what might we do to fix that? Would it help simply to be aware of these thresholds? </a:t>
            </a:r>
          </a:p>
          <a:p>
            <a:pPr lvl="0"/>
            <a:r>
              <a:rPr lang="en-GB" dirty="0"/>
              <a:t>Are the gaps in knowledge which could be fixed?</a:t>
            </a:r>
          </a:p>
          <a:p>
            <a:endParaRPr lang="en-GB" dirty="0"/>
          </a:p>
        </p:txBody>
      </p:sp>
      <p:sp>
        <p:nvSpPr>
          <p:cNvPr id="3" name="Title 2"/>
          <p:cNvSpPr>
            <a:spLocks noGrp="1"/>
          </p:cNvSpPr>
          <p:nvPr>
            <p:ph type="title"/>
          </p:nvPr>
        </p:nvSpPr>
        <p:spPr/>
        <p:txBody>
          <a:bodyPr/>
          <a:lstStyle/>
          <a:p>
            <a:r>
              <a:rPr lang="en-GB" dirty="0" smtClean="0"/>
              <a:t>Workshop 2</a:t>
            </a:r>
            <a:endParaRPr lang="en-GB" dirty="0"/>
          </a:p>
        </p:txBody>
      </p:sp>
    </p:spTree>
    <p:extLst>
      <p:ext uri="{BB962C8B-B14F-4D97-AF65-F5344CB8AC3E}">
        <p14:creationId xmlns:p14="http://schemas.microsoft.com/office/powerpoint/2010/main" val="373048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Post it exercise </a:t>
            </a:r>
          </a:p>
          <a:p>
            <a:pPr lvl="0"/>
            <a:r>
              <a:rPr lang="en-GB" dirty="0"/>
              <a:t>Head- something will think about</a:t>
            </a:r>
          </a:p>
          <a:p>
            <a:pPr lvl="0"/>
            <a:r>
              <a:rPr lang="en-GB" dirty="0"/>
              <a:t>Heart- Something will take to heart (really means something)</a:t>
            </a:r>
          </a:p>
          <a:p>
            <a:pPr lvl="0"/>
            <a:r>
              <a:rPr lang="en-GB" dirty="0"/>
              <a:t>Toolkit- will take away and use</a:t>
            </a:r>
          </a:p>
          <a:p>
            <a:pPr lvl="0"/>
            <a:r>
              <a:rPr lang="en-GB" dirty="0"/>
              <a:t>Bin- anything no longer believe </a:t>
            </a:r>
          </a:p>
          <a:p>
            <a:pPr marL="0" indent="0">
              <a:buNone/>
            </a:pPr>
            <a:endParaRPr lang="en-GB" dirty="0" smtClean="0"/>
          </a:p>
        </p:txBody>
      </p:sp>
      <p:sp>
        <p:nvSpPr>
          <p:cNvPr id="3" name="Title 2"/>
          <p:cNvSpPr>
            <a:spLocks noGrp="1"/>
          </p:cNvSpPr>
          <p:nvPr>
            <p:ph type="title"/>
          </p:nvPr>
        </p:nvSpPr>
        <p:spPr/>
        <p:txBody>
          <a:bodyPr>
            <a:normAutofit fontScale="90000"/>
          </a:bodyPr>
          <a:lstStyle/>
          <a:p>
            <a:r>
              <a:rPr lang="en-GB" b="1" dirty="0"/>
              <a:t>Practical Outcomes discussion </a:t>
            </a:r>
            <a:r>
              <a:rPr lang="en-GB" b="1" dirty="0" smtClean="0"/>
              <a:t>–Main Group</a:t>
            </a:r>
            <a:endParaRPr lang="en-GB" dirty="0"/>
          </a:p>
        </p:txBody>
      </p:sp>
    </p:spTree>
    <p:extLst>
      <p:ext uri="{BB962C8B-B14F-4D97-AF65-F5344CB8AC3E}">
        <p14:creationId xmlns:p14="http://schemas.microsoft.com/office/powerpoint/2010/main" val="1591871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GB" dirty="0"/>
          </a:p>
          <a:p>
            <a:pPr marL="0" indent="0" algn="ctr">
              <a:buNone/>
            </a:pPr>
            <a:r>
              <a:rPr lang="en-GB" dirty="0" smtClean="0"/>
              <a:t>Please complete the feedback form</a:t>
            </a:r>
          </a:p>
          <a:p>
            <a:pPr marL="0" indent="0" algn="ctr">
              <a:buNone/>
            </a:pPr>
            <a:endParaRPr lang="en-GB" dirty="0" smtClean="0"/>
          </a:p>
          <a:p>
            <a:pPr marL="0" indent="0" algn="ctr">
              <a:buNone/>
            </a:pPr>
            <a:r>
              <a:rPr lang="en-GB" dirty="0" smtClean="0"/>
              <a:t>Do you want to be part of the Task and Finish Group?</a:t>
            </a:r>
            <a:endParaRPr lang="en-GB" dirty="0"/>
          </a:p>
        </p:txBody>
      </p:sp>
      <p:sp>
        <p:nvSpPr>
          <p:cNvPr id="3" name="Title 2"/>
          <p:cNvSpPr>
            <a:spLocks noGrp="1"/>
          </p:cNvSpPr>
          <p:nvPr>
            <p:ph type="title"/>
          </p:nvPr>
        </p:nvSpPr>
        <p:spPr/>
        <p:txBody>
          <a:bodyPr/>
          <a:lstStyle/>
          <a:p>
            <a:r>
              <a:rPr lang="en-GB" dirty="0" smtClean="0"/>
              <a:t>Close </a:t>
            </a:r>
            <a:endParaRPr lang="en-GB" dirty="0"/>
          </a:p>
        </p:txBody>
      </p:sp>
    </p:spTree>
    <p:extLst>
      <p:ext uri="{BB962C8B-B14F-4D97-AF65-F5344CB8AC3E}">
        <p14:creationId xmlns:p14="http://schemas.microsoft.com/office/powerpoint/2010/main" val="37367837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71</TotalTime>
  <Words>358</Words>
  <Application>Microsoft Office PowerPoint</Application>
  <PresentationFormat>On-screen Show (4:3)</PresentationFormat>
  <Paragraphs>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Waveform</vt:lpstr>
      <vt:lpstr>Improving pathways into Housing for people using Mental Health Services and Drug and Alcohol Support Services </vt:lpstr>
      <vt:lpstr>Welcome</vt:lpstr>
      <vt:lpstr>Co Production Group</vt:lpstr>
      <vt:lpstr>Workshop 1</vt:lpstr>
      <vt:lpstr>Feedback to main group</vt:lpstr>
      <vt:lpstr>Line exercise </vt:lpstr>
      <vt:lpstr>Workshop 2</vt:lpstr>
      <vt:lpstr>Practical Outcomes discussion –Main Group</vt:lpstr>
      <vt:lpstr>Close </vt:lpstr>
      <vt:lpstr>Thank You for attending</vt:lpstr>
    </vt:vector>
  </TitlesOfParts>
  <Company>Fenland District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pathways into housing for people using Mental Health Services and Drug and Alcohol Support services</dc:title>
  <dc:creator>Helen Brown</dc:creator>
  <cp:lastModifiedBy>SUE BEECROFT</cp:lastModifiedBy>
  <cp:revision>9</cp:revision>
  <dcterms:created xsi:type="dcterms:W3CDTF">2019-06-13T13:05:25Z</dcterms:created>
  <dcterms:modified xsi:type="dcterms:W3CDTF">2019-07-25T11:50:24Z</dcterms:modified>
</cp:coreProperties>
</file>